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2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10.xml" ContentType="application/vnd.openxmlformats-officedocument.drawingml.chart+xml"/>
  <Override PartName="/ppt/charts/chart2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hart5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12" r:id="rId2"/>
    <p:sldId id="258" r:id="rId3"/>
    <p:sldId id="260" r:id="rId4"/>
    <p:sldId id="259" r:id="rId5"/>
    <p:sldId id="261" r:id="rId6"/>
    <p:sldId id="264" r:id="rId7"/>
    <p:sldId id="346" r:id="rId8"/>
    <p:sldId id="344" r:id="rId9"/>
    <p:sldId id="373" r:id="rId10"/>
    <p:sldId id="374" r:id="rId11"/>
    <p:sldId id="377" r:id="rId12"/>
    <p:sldId id="366" r:id="rId13"/>
    <p:sldId id="375" r:id="rId14"/>
    <p:sldId id="367" r:id="rId15"/>
    <p:sldId id="368" r:id="rId16"/>
    <p:sldId id="369" r:id="rId17"/>
    <p:sldId id="370" r:id="rId18"/>
    <p:sldId id="372" r:id="rId19"/>
    <p:sldId id="330" r:id="rId20"/>
    <p:sldId id="363" r:id="rId21"/>
    <p:sldId id="348" r:id="rId22"/>
    <p:sldId id="349" r:id="rId23"/>
    <p:sldId id="337" r:id="rId24"/>
    <p:sldId id="376" r:id="rId25"/>
    <p:sldId id="378" r:id="rId26"/>
    <p:sldId id="380" r:id="rId27"/>
    <p:sldId id="379" r:id="rId28"/>
    <p:sldId id="294" r:id="rId29"/>
    <p:sldId id="307" r:id="rId30"/>
    <p:sldId id="295" r:id="rId31"/>
    <p:sldId id="305" r:id="rId32"/>
    <p:sldId id="310" r:id="rId33"/>
    <p:sldId id="358" r:id="rId34"/>
    <p:sldId id="359" r:id="rId35"/>
    <p:sldId id="351" r:id="rId36"/>
  </p:sldIdLst>
  <p:sldSz cx="9144000" cy="6858000" type="screen4x3"/>
  <p:notesSz cx="6799263" cy="98758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00" autoAdjust="0"/>
  </p:normalViewPr>
  <p:slideViewPr>
    <p:cSldViewPr>
      <p:cViewPr>
        <p:scale>
          <a:sx n="70" d="100"/>
          <a:sy n="70" d="100"/>
        </p:scale>
        <p:origin x="-115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EPAV%20R5\AppData\Local\Microsoft\Windows\Temporary%20Internet%20Files\Content.Outlook\YIZ2EZ78\&#350;ekil%20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ssal:Library:Mail%20Downloads:anayas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PAV%20R5\Desktop\Mevsimsellik%20Etkilerinden%20Ar&#305;nd&#305;r&#305;lm&#305;&#351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PAV%20R5\Documents\TEPAV\Genel\Cari%20A&#231;&#305;k\Cari%20A&#231;&#305;k_v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PAV%20R5\Desktop\Cari%20A&#231;&#305;k_v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TEPAV%20R5\Documents\TEPAV\Genel\Scatter_2010Q4_v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TEPAV%20R5\AppData\Roaming\Microsoft\Excel\Kitap3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PAV%20R5\Desktop\Kartepe_Analizl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PAV%20R5\AppData\Local\Microsoft\Windows\Temporary%20Internet%20Files\Content.Outlook\YIZ2EZ78\MENA%20&#304;hraca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PAV%20R5\AppData\Local\Microsoft\Windows\Temporary%20Internet%20Files\Content.Outlook\YIZ2EZ78\MENA%20&#304;hrac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>
        <c:manualLayout>
          <c:layoutTarget val="inner"/>
          <c:xMode val="edge"/>
          <c:yMode val="edge"/>
          <c:x val="6.0821367917246093E-2"/>
          <c:y val="4.0668570274869455E-2"/>
          <c:w val="0.91220769210016162"/>
          <c:h val="0.8403538980704337"/>
        </c:manualLayout>
      </c:layout>
      <c:lineChart>
        <c:grouping val="standard"/>
        <c:ser>
          <c:idx val="3"/>
          <c:order val="0"/>
          <c:tx>
            <c:strRef>
              <c:f>'büyüme endeksi_SA'!$B$50</c:f>
              <c:strCache>
                <c:ptCount val="1"/>
                <c:pt idx="0">
                  <c:v>Krizde Büyüyenler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9.2691622103387605E-2"/>
                  <c:y val="-3.2967032967032982E-2"/>
                </c:manualLayout>
              </c:layout>
              <c:showSerName val="1"/>
            </c:dLbl>
            <c:delete val="1"/>
          </c:dLbls>
          <c:cat>
            <c:strRef>
              <c:f>'büyüme endeksi_SA'!$A$54:$A$65</c:f>
              <c:strCache>
                <c:ptCount val="12"/>
                <c:pt idx="0">
                  <c:v>2008Ç1</c:v>
                </c:pt>
                <c:pt idx="1">
                  <c:v>2008Ç2</c:v>
                </c:pt>
                <c:pt idx="2">
                  <c:v>2008Ç3</c:v>
                </c:pt>
                <c:pt idx="3">
                  <c:v>2008Ç4</c:v>
                </c:pt>
                <c:pt idx="4">
                  <c:v>2009Ç1</c:v>
                </c:pt>
                <c:pt idx="5">
                  <c:v>2009Ç2</c:v>
                </c:pt>
                <c:pt idx="6">
                  <c:v>2009Ç3</c:v>
                </c:pt>
                <c:pt idx="7">
                  <c:v>2009Ç4</c:v>
                </c:pt>
                <c:pt idx="8">
                  <c:v>2010Ç1</c:v>
                </c:pt>
                <c:pt idx="9">
                  <c:v>2010Ç2</c:v>
                </c:pt>
                <c:pt idx="10">
                  <c:v>2010Ç3</c:v>
                </c:pt>
                <c:pt idx="11">
                  <c:v>2010Ç4</c:v>
                </c:pt>
              </c:strCache>
            </c:strRef>
          </c:cat>
          <c:val>
            <c:numRef>
              <c:f>'büyüme endeksi_SA'!$B$54:$B$65</c:f>
              <c:numCache>
                <c:formatCode>#,##0.00</c:formatCode>
                <c:ptCount val="12"/>
                <c:pt idx="0">
                  <c:v>98.877269652874915</c:v>
                </c:pt>
                <c:pt idx="1">
                  <c:v>100</c:v>
                </c:pt>
                <c:pt idx="2">
                  <c:v>101.31169794458729</c:v>
                </c:pt>
                <c:pt idx="3">
                  <c:v>101.86070900507742</c:v>
                </c:pt>
                <c:pt idx="4">
                  <c:v>102.94583505867544</c:v>
                </c:pt>
                <c:pt idx="5">
                  <c:v>104.77133161200877</c:v>
                </c:pt>
                <c:pt idx="6">
                  <c:v>106.68578115323245</c:v>
                </c:pt>
                <c:pt idx="7">
                  <c:v>108.64387671155524</c:v>
                </c:pt>
                <c:pt idx="8">
                  <c:v>110.8951037827169</c:v>
                </c:pt>
                <c:pt idx="9">
                  <c:v>112.73058369519666</c:v>
                </c:pt>
                <c:pt idx="10">
                  <c:v>114.66546124900671</c:v>
                </c:pt>
                <c:pt idx="11">
                  <c:v>116.77501947050756</c:v>
                </c:pt>
              </c:numCache>
            </c:numRef>
          </c:val>
          <c:smooth val="1"/>
        </c:ser>
        <c:ser>
          <c:idx val="4"/>
          <c:order val="1"/>
          <c:tx>
            <c:strRef>
              <c:f>'büyüme endeksi_SA'!$C$50</c:f>
              <c:strCache>
                <c:ptCount val="1"/>
                <c:pt idx="0">
                  <c:v>Hızlı Toparlananlar</c:v>
                </c:pt>
              </c:strCache>
            </c:strRef>
          </c:tx>
          <c:marker>
            <c:symbol val="triangle"/>
            <c:size val="5"/>
            <c:spPr>
              <a:solidFill>
                <a:schemeClr val="accent1"/>
              </a:solidFill>
            </c:spPr>
          </c:marker>
          <c:dLbls>
            <c:dLbl>
              <c:idx val="11"/>
              <c:layout>
                <c:manualLayout>
                  <c:x val="-7.6648841354723704E-2"/>
                  <c:y val="-4.0293040293040323E-2"/>
                </c:manualLayout>
              </c:layout>
              <c:showSerName val="1"/>
            </c:dLbl>
            <c:delete val="1"/>
          </c:dLbls>
          <c:cat>
            <c:strRef>
              <c:f>'büyüme endeksi_SA'!$A$54:$A$65</c:f>
              <c:strCache>
                <c:ptCount val="12"/>
                <c:pt idx="0">
                  <c:v>2008Ç1</c:v>
                </c:pt>
                <c:pt idx="1">
                  <c:v>2008Ç2</c:v>
                </c:pt>
                <c:pt idx="2">
                  <c:v>2008Ç3</c:v>
                </c:pt>
                <c:pt idx="3">
                  <c:v>2008Ç4</c:v>
                </c:pt>
                <c:pt idx="4">
                  <c:v>2009Ç1</c:v>
                </c:pt>
                <c:pt idx="5">
                  <c:v>2009Ç2</c:v>
                </c:pt>
                <c:pt idx="6">
                  <c:v>2009Ç3</c:v>
                </c:pt>
                <c:pt idx="7">
                  <c:v>2009Ç4</c:v>
                </c:pt>
                <c:pt idx="8">
                  <c:v>2010Ç1</c:v>
                </c:pt>
                <c:pt idx="9">
                  <c:v>2010Ç2</c:v>
                </c:pt>
                <c:pt idx="10">
                  <c:v>2010Ç3</c:v>
                </c:pt>
                <c:pt idx="11">
                  <c:v>2010Ç4</c:v>
                </c:pt>
              </c:strCache>
            </c:strRef>
          </c:cat>
          <c:val>
            <c:numRef>
              <c:f>'büyüme endeksi_SA'!$C$54:$C$65</c:f>
              <c:numCache>
                <c:formatCode>#,##0.00</c:formatCode>
                <c:ptCount val="12"/>
                <c:pt idx="0">
                  <c:v>99.532455651829551</c:v>
                </c:pt>
                <c:pt idx="1">
                  <c:v>100</c:v>
                </c:pt>
                <c:pt idx="2">
                  <c:v>100.08990231621515</c:v>
                </c:pt>
                <c:pt idx="3">
                  <c:v>97.560893158775357</c:v>
                </c:pt>
                <c:pt idx="4">
                  <c:v>96.223566809793638</c:v>
                </c:pt>
                <c:pt idx="5">
                  <c:v>97.112863879736281</c:v>
                </c:pt>
                <c:pt idx="6">
                  <c:v>99.163409740502729</c:v>
                </c:pt>
                <c:pt idx="7">
                  <c:v>100.90834164149331</c:v>
                </c:pt>
                <c:pt idx="8">
                  <c:v>103.10135992831142</c:v>
                </c:pt>
                <c:pt idx="9">
                  <c:v>105.20889819116717</c:v>
                </c:pt>
                <c:pt idx="10">
                  <c:v>106.37145117036856</c:v>
                </c:pt>
                <c:pt idx="11">
                  <c:v>107.24724957474243</c:v>
                </c:pt>
              </c:numCache>
            </c:numRef>
          </c:val>
          <c:smooth val="1"/>
        </c:ser>
        <c:ser>
          <c:idx val="5"/>
          <c:order val="2"/>
          <c:tx>
            <c:strRef>
              <c:f>'büyüme endeksi_SA'!$D$50</c:f>
              <c:strCache>
                <c:ptCount val="1"/>
                <c:pt idx="0">
                  <c:v>Türkiye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8.9126304145903616E-3"/>
                  <c:y val="5.4944766519569671E-2"/>
                </c:manualLayout>
              </c:layout>
              <c:showSerName val="1"/>
            </c:dLbl>
            <c:delete val="1"/>
          </c:dLbls>
          <c:cat>
            <c:strRef>
              <c:f>'büyüme endeksi_SA'!$A$54:$A$65</c:f>
              <c:strCache>
                <c:ptCount val="12"/>
                <c:pt idx="0">
                  <c:v>2008Ç1</c:v>
                </c:pt>
                <c:pt idx="1">
                  <c:v>2008Ç2</c:v>
                </c:pt>
                <c:pt idx="2">
                  <c:v>2008Ç3</c:v>
                </c:pt>
                <c:pt idx="3">
                  <c:v>2008Ç4</c:v>
                </c:pt>
                <c:pt idx="4">
                  <c:v>2009Ç1</c:v>
                </c:pt>
                <c:pt idx="5">
                  <c:v>2009Ç2</c:v>
                </c:pt>
                <c:pt idx="6">
                  <c:v>2009Ç3</c:v>
                </c:pt>
                <c:pt idx="7">
                  <c:v>2009Ç4</c:v>
                </c:pt>
                <c:pt idx="8">
                  <c:v>2010Ç1</c:v>
                </c:pt>
                <c:pt idx="9">
                  <c:v>2010Ç2</c:v>
                </c:pt>
                <c:pt idx="10">
                  <c:v>2010Ç3</c:v>
                </c:pt>
                <c:pt idx="11">
                  <c:v>2010Ç4</c:v>
                </c:pt>
              </c:strCache>
            </c:strRef>
          </c:cat>
          <c:val>
            <c:numRef>
              <c:f>'büyüme endeksi_SA'!$D$54:$D$65</c:f>
              <c:numCache>
                <c:formatCode>#,##0.00</c:formatCode>
                <c:ptCount val="12"/>
                <c:pt idx="0">
                  <c:v>102.74315638460847</c:v>
                </c:pt>
                <c:pt idx="1">
                  <c:v>100</c:v>
                </c:pt>
                <c:pt idx="2">
                  <c:v>98.343196120689242</c:v>
                </c:pt>
                <c:pt idx="3">
                  <c:v>92.4104933370444</c:v>
                </c:pt>
                <c:pt idx="4">
                  <c:v>89.012425170050989</c:v>
                </c:pt>
                <c:pt idx="5">
                  <c:v>92.549515570756583</c:v>
                </c:pt>
                <c:pt idx="6">
                  <c:v>95.477217716006919</c:v>
                </c:pt>
                <c:pt idx="7">
                  <c:v>98.017230525603892</c:v>
                </c:pt>
                <c:pt idx="8">
                  <c:v>98.559292917043408</c:v>
                </c:pt>
                <c:pt idx="9">
                  <c:v>101.73953461759021</c:v>
                </c:pt>
                <c:pt idx="10">
                  <c:v>101.27151986612968</c:v>
                </c:pt>
                <c:pt idx="11">
                  <c:v>107.13950673438129</c:v>
                </c:pt>
              </c:numCache>
            </c:numRef>
          </c:val>
          <c:smooth val="1"/>
        </c:ser>
        <c:ser>
          <c:idx val="6"/>
          <c:order val="3"/>
          <c:tx>
            <c:strRef>
              <c:f>'büyüme endeksi_SA'!$E$50</c:f>
              <c:strCache>
                <c:ptCount val="1"/>
                <c:pt idx="0">
                  <c:v>Yavaş Toparlananlar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7.1301247771836024E-2"/>
                  <c:y val="4.0293040293040414E-2"/>
                </c:manualLayout>
              </c:layout>
              <c:showSerName val="1"/>
            </c:dLbl>
            <c:delete val="1"/>
          </c:dLbls>
          <c:cat>
            <c:strRef>
              <c:f>'büyüme endeksi_SA'!$A$54:$A$65</c:f>
              <c:strCache>
                <c:ptCount val="12"/>
                <c:pt idx="0">
                  <c:v>2008Ç1</c:v>
                </c:pt>
                <c:pt idx="1">
                  <c:v>2008Ç2</c:v>
                </c:pt>
                <c:pt idx="2">
                  <c:v>2008Ç3</c:v>
                </c:pt>
                <c:pt idx="3">
                  <c:v>2008Ç4</c:v>
                </c:pt>
                <c:pt idx="4">
                  <c:v>2009Ç1</c:v>
                </c:pt>
                <c:pt idx="5">
                  <c:v>2009Ç2</c:v>
                </c:pt>
                <c:pt idx="6">
                  <c:v>2009Ç3</c:v>
                </c:pt>
                <c:pt idx="7">
                  <c:v>2009Ç4</c:v>
                </c:pt>
                <c:pt idx="8">
                  <c:v>2010Ç1</c:v>
                </c:pt>
                <c:pt idx="9">
                  <c:v>2010Ç2</c:v>
                </c:pt>
                <c:pt idx="10">
                  <c:v>2010Ç3</c:v>
                </c:pt>
                <c:pt idx="11">
                  <c:v>2010Ç4</c:v>
                </c:pt>
              </c:strCache>
            </c:strRef>
          </c:cat>
          <c:val>
            <c:numRef>
              <c:f>'büyüme endeksi_SA'!$E$54:$E$65</c:f>
              <c:numCache>
                <c:formatCode>#,##0.00</c:formatCode>
                <c:ptCount val="12"/>
                <c:pt idx="0">
                  <c:v>99.897574997673246</c:v>
                </c:pt>
                <c:pt idx="1">
                  <c:v>100</c:v>
                </c:pt>
                <c:pt idx="2">
                  <c:v>99.846575018783994</c:v>
                </c:pt>
                <c:pt idx="3">
                  <c:v>98.377521715439258</c:v>
                </c:pt>
                <c:pt idx="4">
                  <c:v>95.632284577132978</c:v>
                </c:pt>
                <c:pt idx="5">
                  <c:v>95.429702747316114</c:v>
                </c:pt>
                <c:pt idx="6">
                  <c:v>96.128167988477614</c:v>
                </c:pt>
                <c:pt idx="7">
                  <c:v>96.879442551318618</c:v>
                </c:pt>
                <c:pt idx="8">
                  <c:v>97.593206986162627</c:v>
                </c:pt>
                <c:pt idx="9">
                  <c:v>98.610263091670689</c:v>
                </c:pt>
                <c:pt idx="10">
                  <c:v>99.043944986100726</c:v>
                </c:pt>
                <c:pt idx="11">
                  <c:v>99.958862571597052</c:v>
                </c:pt>
              </c:numCache>
            </c:numRef>
          </c:val>
        </c:ser>
        <c:ser>
          <c:idx val="7"/>
          <c:order val="4"/>
          <c:tx>
            <c:strRef>
              <c:f>'büyüme endeksi_SA'!$F$50</c:f>
              <c:strCache>
                <c:ptCount val="1"/>
                <c:pt idx="0">
                  <c:v>Toparlanamayanlar</c:v>
                </c:pt>
              </c:strCache>
            </c:strRef>
          </c:tx>
          <c:marker>
            <c:symbol val="square"/>
            <c:size val="5"/>
          </c:marker>
          <c:dLbls>
            <c:dLbl>
              <c:idx val="11"/>
              <c:layout>
                <c:manualLayout>
                  <c:x val="-8.1996434937611468E-2"/>
                  <c:y val="4.7619047619047714E-2"/>
                </c:manualLayout>
              </c:layout>
              <c:showSerName val="1"/>
            </c:dLbl>
            <c:delete val="1"/>
          </c:dLbls>
          <c:cat>
            <c:strRef>
              <c:f>'büyüme endeksi_SA'!$A$54:$A$65</c:f>
              <c:strCache>
                <c:ptCount val="12"/>
                <c:pt idx="0">
                  <c:v>2008Ç1</c:v>
                </c:pt>
                <c:pt idx="1">
                  <c:v>2008Ç2</c:v>
                </c:pt>
                <c:pt idx="2">
                  <c:v>2008Ç3</c:v>
                </c:pt>
                <c:pt idx="3">
                  <c:v>2008Ç4</c:v>
                </c:pt>
                <c:pt idx="4">
                  <c:v>2009Ç1</c:v>
                </c:pt>
                <c:pt idx="5">
                  <c:v>2009Ç2</c:v>
                </c:pt>
                <c:pt idx="6">
                  <c:v>2009Ç3</c:v>
                </c:pt>
                <c:pt idx="7">
                  <c:v>2009Ç4</c:v>
                </c:pt>
                <c:pt idx="8">
                  <c:v>2010Ç1</c:v>
                </c:pt>
                <c:pt idx="9">
                  <c:v>2010Ç2</c:v>
                </c:pt>
                <c:pt idx="10">
                  <c:v>2010Ç3</c:v>
                </c:pt>
                <c:pt idx="11">
                  <c:v>2010Ç4</c:v>
                </c:pt>
              </c:strCache>
            </c:strRef>
          </c:cat>
          <c:val>
            <c:numRef>
              <c:f>'büyüme endeksi_SA'!$F$54:$F$65</c:f>
              <c:numCache>
                <c:formatCode>#,##0.00</c:formatCode>
                <c:ptCount val="12"/>
                <c:pt idx="0">
                  <c:v>100.0444325174029</c:v>
                </c:pt>
                <c:pt idx="1">
                  <c:v>100</c:v>
                </c:pt>
                <c:pt idx="2">
                  <c:v>99.288062211510848</c:v>
                </c:pt>
                <c:pt idx="3">
                  <c:v>96.923386752522418</c:v>
                </c:pt>
                <c:pt idx="4">
                  <c:v>93.940777081037623</c:v>
                </c:pt>
                <c:pt idx="5">
                  <c:v>93.452743763988849</c:v>
                </c:pt>
                <c:pt idx="6">
                  <c:v>93.305031397220219</c:v>
                </c:pt>
                <c:pt idx="7">
                  <c:v>93.214892233898311</c:v>
                </c:pt>
                <c:pt idx="8">
                  <c:v>93.669080243871889</c:v>
                </c:pt>
                <c:pt idx="9">
                  <c:v>94.218734195285379</c:v>
                </c:pt>
                <c:pt idx="10">
                  <c:v>94.471628079484418</c:v>
                </c:pt>
                <c:pt idx="11">
                  <c:v>94.928402058565254</c:v>
                </c:pt>
              </c:numCache>
            </c:numRef>
          </c:val>
          <c:smooth val="1"/>
        </c:ser>
        <c:marker val="1"/>
        <c:axId val="43653760"/>
        <c:axId val="43663744"/>
      </c:lineChart>
      <c:catAx>
        <c:axId val="43653760"/>
        <c:scaling>
          <c:orientation val="minMax"/>
        </c:scaling>
        <c:axPos val="b"/>
        <c:tickLblPos val="nextTo"/>
        <c:crossAx val="43663744"/>
        <c:crosses val="autoZero"/>
        <c:auto val="1"/>
        <c:lblAlgn val="ctr"/>
        <c:lblOffset val="100"/>
      </c:catAx>
      <c:valAx>
        <c:axId val="43663744"/>
        <c:scaling>
          <c:orientation val="minMax"/>
          <c:max val="120"/>
          <c:min val="80"/>
        </c:scaling>
        <c:axPos val="l"/>
        <c:numFmt formatCode="#,##0" sourceLinked="0"/>
        <c:tickLblPos val="nextTo"/>
        <c:crossAx val="43653760"/>
        <c:crosses val="autoZero"/>
        <c:crossBetween val="between"/>
        <c:majorUnit val="10"/>
      </c:valAx>
    </c:plotArea>
    <c:plotVisOnly val="1"/>
  </c:chart>
  <c:spPr>
    <a:solidFill>
      <a:schemeClr val="bg1">
        <a:lumMod val="85000"/>
      </a:schemeClr>
    </a:solidFill>
    <a:ln>
      <a:noFill/>
    </a:ln>
  </c:spPr>
  <c:txPr>
    <a:bodyPr/>
    <a:lstStyle/>
    <a:p>
      <a:pPr>
        <a:defRPr sz="1400"/>
      </a:pPr>
      <a:endParaRPr lang="tr-TR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>
        <c:manualLayout>
          <c:layoutTarget val="inner"/>
          <c:xMode val="edge"/>
          <c:yMode val="edge"/>
          <c:x val="0.130113517060367"/>
          <c:y val="5.1400554097404495E-2"/>
          <c:w val="0.69673048896823919"/>
          <c:h val="0.80190543890347799"/>
        </c:manualLayout>
      </c:layout>
      <c:barChart>
        <c:barDir val="col"/>
        <c:grouping val="percentStacked"/>
        <c:ser>
          <c:idx val="0"/>
          <c:order val="0"/>
          <c:tx>
            <c:strRef>
              <c:f>Sayfa3!$A$2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elete val="1"/>
            <c:txPr>
              <a:bodyPr/>
              <a:lstStyle/>
              <a:p>
                <a:pPr>
                  <a:defRPr sz="22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</c:dLbls>
          <c:cat>
            <c:strRef>
              <c:f>Sayfa3!$B$1:$C$1</c:f>
              <c:strCache>
                <c:ptCount val="2"/>
                <c:pt idx="0">
                  <c:v>Kasım 2008</c:v>
                </c:pt>
                <c:pt idx="1">
                  <c:v>Şubat 2011</c:v>
                </c:pt>
              </c:strCache>
            </c:strRef>
          </c:cat>
          <c:val>
            <c:numRef>
              <c:f>Sayfa3!$B$2:$C$2</c:f>
              <c:numCache>
                <c:formatCode>0%</c:formatCode>
                <c:ptCount val="2"/>
                <c:pt idx="0">
                  <c:v>0.41000000000000031</c:v>
                </c:pt>
                <c:pt idx="1">
                  <c:v>0.69000000000000261</c:v>
                </c:pt>
              </c:numCache>
            </c:numRef>
          </c:val>
        </c:ser>
        <c:ser>
          <c:idx val="1"/>
          <c:order val="1"/>
          <c:tx>
            <c:strRef>
              <c:f>Sayfa3!$A$3</c:f>
              <c:strCache>
                <c:ptCount val="1"/>
                <c:pt idx="0">
                  <c:v>YOK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elete val="1"/>
            <c:txPr>
              <a:bodyPr/>
              <a:lstStyle/>
              <a:p>
                <a:pPr>
                  <a:defRPr sz="22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</c:dLbls>
          <c:cat>
            <c:strRef>
              <c:f>Sayfa3!$B$1:$C$1</c:f>
              <c:strCache>
                <c:ptCount val="2"/>
                <c:pt idx="0">
                  <c:v>Kasım 2008</c:v>
                </c:pt>
                <c:pt idx="1">
                  <c:v>Şubat 2011</c:v>
                </c:pt>
              </c:strCache>
            </c:strRef>
          </c:cat>
          <c:val>
            <c:numRef>
              <c:f>Sayfa3!$B$3:$C$3</c:f>
              <c:numCache>
                <c:formatCode>0%</c:formatCode>
                <c:ptCount val="2"/>
                <c:pt idx="0">
                  <c:v>0.59000000000000119</c:v>
                </c:pt>
                <c:pt idx="1">
                  <c:v>0.31000000000000211</c:v>
                </c:pt>
              </c:numCache>
            </c:numRef>
          </c:val>
        </c:ser>
        <c:gapWidth val="300"/>
        <c:overlap val="100"/>
        <c:serLines/>
        <c:axId val="44220416"/>
        <c:axId val="44221952"/>
      </c:barChart>
      <c:catAx>
        <c:axId val="44220416"/>
        <c:scaling>
          <c:orientation val="minMax"/>
        </c:scaling>
        <c:axPos val="b"/>
        <c:numFmt formatCode="@" sourceLinked="1"/>
        <c:majorTickMark val="none"/>
        <c:tickLblPos val="nextTo"/>
        <c:txPr>
          <a:bodyPr/>
          <a:lstStyle/>
          <a:p>
            <a:pPr>
              <a:defRPr lang="tr-TR" sz="1600" b="1"/>
            </a:pPr>
            <a:endParaRPr lang="tr-TR"/>
          </a:p>
        </c:txPr>
        <c:crossAx val="44221952"/>
        <c:crosses val="autoZero"/>
        <c:auto val="1"/>
        <c:lblAlgn val="ctr"/>
        <c:lblOffset val="100"/>
      </c:catAx>
      <c:valAx>
        <c:axId val="44221952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lang="tr-TR" sz="1600"/>
            </a:pPr>
            <a:endParaRPr lang="tr-TR"/>
          </a:p>
        </c:txPr>
        <c:crossAx val="4422041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2457660530443"/>
          <c:y val="0.22811048585418464"/>
          <c:w val="0.13014065770013997"/>
          <c:h val="0.43595290172062251"/>
        </c:manualLayout>
      </c:layout>
      <c:txPr>
        <a:bodyPr/>
        <a:lstStyle/>
        <a:p>
          <a:pPr>
            <a:defRPr lang="tr-TR" sz="2000"/>
          </a:pPr>
          <a:endParaRPr lang="tr-TR"/>
        </a:p>
      </c:txPr>
    </c:legend>
    <c:plotVisOnly val="1"/>
  </c:chart>
  <c:spPr>
    <a:solidFill>
      <a:schemeClr val="bg1">
        <a:lumMod val="85000"/>
      </a:schemeClr>
    </a:solidFill>
    <a:ln>
      <a:noFill/>
    </a:ln>
  </c:spPr>
  <c:txPr>
    <a:bodyPr/>
    <a:lstStyle/>
    <a:p>
      <a:pPr>
        <a:defRPr sz="14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tr-TR"/>
        </a:p>
      </c:txPr>
    </c:title>
    <c:plotArea>
      <c:layout/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İşsizlik oranı (%)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Sheet1!$A$8:$A$50</c:f>
              <c:numCache>
                <c:formatCode>[$-409]mmm\-yy;@</c:formatCode>
                <c:ptCount val="43"/>
                <c:pt idx="0">
                  <c:v>39234</c:v>
                </c:pt>
                <c:pt idx="1">
                  <c:v>39264</c:v>
                </c:pt>
                <c:pt idx="2">
                  <c:v>39295</c:v>
                </c:pt>
                <c:pt idx="3">
                  <c:v>39326</c:v>
                </c:pt>
                <c:pt idx="4">
                  <c:v>39356</c:v>
                </c:pt>
                <c:pt idx="5">
                  <c:v>39387</c:v>
                </c:pt>
                <c:pt idx="6">
                  <c:v>39417</c:v>
                </c:pt>
                <c:pt idx="7">
                  <c:v>39448</c:v>
                </c:pt>
                <c:pt idx="8">
                  <c:v>39479</c:v>
                </c:pt>
                <c:pt idx="9">
                  <c:v>39508</c:v>
                </c:pt>
                <c:pt idx="10">
                  <c:v>39539</c:v>
                </c:pt>
                <c:pt idx="11">
                  <c:v>39569</c:v>
                </c:pt>
                <c:pt idx="12">
                  <c:v>39600</c:v>
                </c:pt>
                <c:pt idx="13">
                  <c:v>39630</c:v>
                </c:pt>
                <c:pt idx="14">
                  <c:v>39661</c:v>
                </c:pt>
                <c:pt idx="15">
                  <c:v>39692</c:v>
                </c:pt>
                <c:pt idx="16">
                  <c:v>39722</c:v>
                </c:pt>
                <c:pt idx="17">
                  <c:v>39753</c:v>
                </c:pt>
                <c:pt idx="18">
                  <c:v>39783</c:v>
                </c:pt>
                <c:pt idx="19">
                  <c:v>39814</c:v>
                </c:pt>
                <c:pt idx="20">
                  <c:v>39845</c:v>
                </c:pt>
                <c:pt idx="21">
                  <c:v>39873</c:v>
                </c:pt>
                <c:pt idx="22">
                  <c:v>39904</c:v>
                </c:pt>
                <c:pt idx="23">
                  <c:v>39934</c:v>
                </c:pt>
                <c:pt idx="24">
                  <c:v>39965</c:v>
                </c:pt>
                <c:pt idx="25">
                  <c:v>39995</c:v>
                </c:pt>
                <c:pt idx="26">
                  <c:v>40026</c:v>
                </c:pt>
                <c:pt idx="27">
                  <c:v>40057</c:v>
                </c:pt>
                <c:pt idx="28">
                  <c:v>40087</c:v>
                </c:pt>
                <c:pt idx="29">
                  <c:v>40118</c:v>
                </c:pt>
                <c:pt idx="30">
                  <c:v>40148</c:v>
                </c:pt>
                <c:pt idx="31">
                  <c:v>40179</c:v>
                </c:pt>
                <c:pt idx="32">
                  <c:v>40210</c:v>
                </c:pt>
                <c:pt idx="33">
                  <c:v>40238</c:v>
                </c:pt>
                <c:pt idx="34">
                  <c:v>40269</c:v>
                </c:pt>
                <c:pt idx="35">
                  <c:v>40299</c:v>
                </c:pt>
                <c:pt idx="36">
                  <c:v>40330</c:v>
                </c:pt>
                <c:pt idx="37">
                  <c:v>40360</c:v>
                </c:pt>
                <c:pt idx="38">
                  <c:v>40391</c:v>
                </c:pt>
                <c:pt idx="39">
                  <c:v>40422</c:v>
                </c:pt>
                <c:pt idx="40">
                  <c:v>40452</c:v>
                </c:pt>
                <c:pt idx="41">
                  <c:v>40483</c:v>
                </c:pt>
                <c:pt idx="42">
                  <c:v>40513</c:v>
                </c:pt>
              </c:numCache>
            </c:numRef>
          </c:cat>
          <c:val>
            <c:numRef>
              <c:f>Sheet1!$B$8:$B$50</c:f>
              <c:numCache>
                <c:formatCode>General</c:formatCode>
                <c:ptCount val="43"/>
                <c:pt idx="0">
                  <c:v>10.31395</c:v>
                </c:pt>
                <c:pt idx="1">
                  <c:v>10.247239999999998</c:v>
                </c:pt>
                <c:pt idx="2">
                  <c:v>10.26188</c:v>
                </c:pt>
                <c:pt idx="3">
                  <c:v>10.320450000000006</c:v>
                </c:pt>
                <c:pt idx="4">
                  <c:v>10.455720000000024</c:v>
                </c:pt>
                <c:pt idx="5">
                  <c:v>10.498000000000001</c:v>
                </c:pt>
                <c:pt idx="6">
                  <c:v>10.20393</c:v>
                </c:pt>
                <c:pt idx="7">
                  <c:v>10.09385</c:v>
                </c:pt>
                <c:pt idx="8">
                  <c:v>10.126660000000001</c:v>
                </c:pt>
                <c:pt idx="9">
                  <c:v>10.056080000000026</c:v>
                </c:pt>
                <c:pt idx="10">
                  <c:v>9.9725300000000452</c:v>
                </c:pt>
                <c:pt idx="11">
                  <c:v>10.19023</c:v>
                </c:pt>
                <c:pt idx="12">
                  <c:v>10.583580000000024</c:v>
                </c:pt>
                <c:pt idx="13">
                  <c:v>10.93291</c:v>
                </c:pt>
                <c:pt idx="14">
                  <c:v>10.8103</c:v>
                </c:pt>
                <c:pt idx="15">
                  <c:v>11.16507</c:v>
                </c:pt>
                <c:pt idx="16">
                  <c:v>11.58689</c:v>
                </c:pt>
                <c:pt idx="17">
                  <c:v>12.78693</c:v>
                </c:pt>
                <c:pt idx="18">
                  <c:v>13.37317</c:v>
                </c:pt>
                <c:pt idx="19">
                  <c:v>13.873150000000004</c:v>
                </c:pt>
                <c:pt idx="20">
                  <c:v>14.187209999999999</c:v>
                </c:pt>
                <c:pt idx="21">
                  <c:v>14.51374</c:v>
                </c:pt>
                <c:pt idx="22">
                  <c:v>14.80172</c:v>
                </c:pt>
                <c:pt idx="23">
                  <c:v>14.586980000000002</c:v>
                </c:pt>
                <c:pt idx="24">
                  <c:v>14.229179999999999</c:v>
                </c:pt>
                <c:pt idx="25">
                  <c:v>13.984830000000002</c:v>
                </c:pt>
                <c:pt idx="26">
                  <c:v>14.02047</c:v>
                </c:pt>
                <c:pt idx="27">
                  <c:v>13.82633</c:v>
                </c:pt>
                <c:pt idx="28">
                  <c:v>13.382630000000045</c:v>
                </c:pt>
                <c:pt idx="29">
                  <c:v>13.299050000000001</c:v>
                </c:pt>
                <c:pt idx="30">
                  <c:v>13.0337</c:v>
                </c:pt>
                <c:pt idx="31">
                  <c:v>12.965130000000034</c:v>
                </c:pt>
                <c:pt idx="32">
                  <c:v>12.583080000000002</c:v>
                </c:pt>
                <c:pt idx="33">
                  <c:v>12.468910000000001</c:v>
                </c:pt>
                <c:pt idx="34">
                  <c:v>12.013720000000001</c:v>
                </c:pt>
                <c:pt idx="35">
                  <c:v>11.9438</c:v>
                </c:pt>
                <c:pt idx="36">
                  <c:v>11.718579999999999</c:v>
                </c:pt>
                <c:pt idx="37">
                  <c:v>11.70501</c:v>
                </c:pt>
                <c:pt idx="38">
                  <c:v>11.82466</c:v>
                </c:pt>
                <c:pt idx="39">
                  <c:v>11.696730000000002</c:v>
                </c:pt>
                <c:pt idx="40">
                  <c:v>11.507290000000001</c:v>
                </c:pt>
                <c:pt idx="41">
                  <c:v>11.202</c:v>
                </c:pt>
                <c:pt idx="42">
                  <c:v>11.017480000000004</c:v>
                </c:pt>
              </c:numCache>
            </c:numRef>
          </c:val>
        </c:ser>
        <c:marker val="1"/>
        <c:axId val="43698432"/>
        <c:axId val="43704320"/>
      </c:lineChart>
      <c:dateAx>
        <c:axId val="43698432"/>
        <c:scaling>
          <c:orientation val="minMax"/>
        </c:scaling>
        <c:axPos val="b"/>
        <c:numFmt formatCode="[$-41F]mmmm\ yy;@" sourceLinked="0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tr-TR"/>
          </a:p>
        </c:txPr>
        <c:crossAx val="43704320"/>
        <c:crosses val="autoZero"/>
        <c:auto val="1"/>
        <c:lblOffset val="100"/>
        <c:majorUnit val="6"/>
        <c:majorTimeUnit val="months"/>
      </c:dateAx>
      <c:valAx>
        <c:axId val="43704320"/>
        <c:scaling>
          <c:orientation val="minMax"/>
          <c:min val="8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tr-TR"/>
          </a:p>
        </c:txPr>
        <c:crossAx val="4369843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Sayfa4!$E$1</c:f>
              <c:strCache>
                <c:ptCount val="1"/>
                <c:pt idx="0">
                  <c:v>Cari Denge/GSYH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Pt>
            <c:idx val="1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>
                    <a:solidFill>
                      <a:srgbClr val="FFC000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Sayfa4!$D$4:$D$14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Sayfa4!$E$4:$E$14</c:f>
              <c:numCache>
                <c:formatCode>0.0%</c:formatCode>
                <c:ptCount val="11"/>
                <c:pt idx="0">
                  <c:v>-3.7421111995503492E-2</c:v>
                </c:pt>
                <c:pt idx="1">
                  <c:v>1.8887543765352444E-2</c:v>
                </c:pt>
                <c:pt idx="2">
                  <c:v>-2.7110246893797992E-3</c:v>
                </c:pt>
                <c:pt idx="3">
                  <c:v>-2.4510043736485229E-2</c:v>
                </c:pt>
                <c:pt idx="4">
                  <c:v>-3.6841970896094055E-2</c:v>
                </c:pt>
                <c:pt idx="5">
                  <c:v>-4.6211272244443935E-2</c:v>
                </c:pt>
                <c:pt idx="6">
                  <c:v>-6.1115733098843834E-2</c:v>
                </c:pt>
                <c:pt idx="7">
                  <c:v>-5.8977974947327531E-2</c:v>
                </c:pt>
                <c:pt idx="8">
                  <c:v>-5.6821136449813119E-2</c:v>
                </c:pt>
                <c:pt idx="9">
                  <c:v>-2.2652317446542655E-2</c:v>
                </c:pt>
                <c:pt idx="10">
                  <c:v>-6.6000000000000003E-2</c:v>
                </c:pt>
              </c:numCache>
            </c:numRef>
          </c:val>
        </c:ser>
        <c:gapWidth val="40"/>
        <c:axId val="43762432"/>
        <c:axId val="43763968"/>
      </c:barChart>
      <c:catAx>
        <c:axId val="43762432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tr-TR"/>
          </a:p>
        </c:txPr>
        <c:crossAx val="43763968"/>
        <c:crosses val="autoZero"/>
        <c:auto val="1"/>
        <c:lblAlgn val="ctr"/>
        <c:lblOffset val="100"/>
      </c:catAx>
      <c:valAx>
        <c:axId val="43763968"/>
        <c:scaling>
          <c:orientation val="minMax"/>
          <c:max val="2.0000000000000011E-2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0.0%" sourceLinked="1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tr-TR"/>
          </a:p>
        </c:txPr>
        <c:crossAx val="43762432"/>
        <c:crosses val="autoZero"/>
        <c:crossBetween val="between"/>
        <c:majorUnit val="2.0000000000000011E-2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>
        <c:manualLayout>
          <c:layoutTarget val="inner"/>
          <c:xMode val="edge"/>
          <c:yMode val="edge"/>
          <c:x val="7.9091207308629924E-2"/>
          <c:y val="6.7714685119444257E-2"/>
          <c:w val="0.90326516514070287"/>
          <c:h val="0.77081657027301165"/>
        </c:manualLayout>
      </c:layout>
      <c:barChart>
        <c:barDir val="col"/>
        <c:grouping val="stacked"/>
        <c:ser>
          <c:idx val="0"/>
          <c:order val="0"/>
          <c:tx>
            <c:strRef>
              <c:f>Sayfa2!$B$104</c:f>
              <c:strCache>
                <c:ptCount val="1"/>
                <c:pt idx="0">
                  <c:v>UV Kaynak Kullanımı (DYY, Kamu Kredileri, UV Krediler)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numRef>
              <c:f>Sayfa2!$C$103:$HK$103</c:f>
              <c:numCache>
                <c:formatCode>[$-409]mmm\-yy;@</c:formatCode>
                <c:ptCount val="217"/>
                <c:pt idx="0">
                  <c:v>33939</c:v>
                </c:pt>
                <c:pt idx="1">
                  <c:v>33970</c:v>
                </c:pt>
                <c:pt idx="2">
                  <c:v>34001</c:v>
                </c:pt>
                <c:pt idx="3">
                  <c:v>34029</c:v>
                </c:pt>
                <c:pt idx="4">
                  <c:v>34060</c:v>
                </c:pt>
                <c:pt idx="5">
                  <c:v>34090</c:v>
                </c:pt>
                <c:pt idx="6">
                  <c:v>34121</c:v>
                </c:pt>
                <c:pt idx="7">
                  <c:v>34151</c:v>
                </c:pt>
                <c:pt idx="8">
                  <c:v>34182</c:v>
                </c:pt>
                <c:pt idx="9">
                  <c:v>34213</c:v>
                </c:pt>
                <c:pt idx="10">
                  <c:v>34243</c:v>
                </c:pt>
                <c:pt idx="11">
                  <c:v>34274</c:v>
                </c:pt>
                <c:pt idx="12">
                  <c:v>34304</c:v>
                </c:pt>
                <c:pt idx="13">
                  <c:v>34335</c:v>
                </c:pt>
                <c:pt idx="14">
                  <c:v>34366</c:v>
                </c:pt>
                <c:pt idx="15">
                  <c:v>34394</c:v>
                </c:pt>
                <c:pt idx="16">
                  <c:v>34425</c:v>
                </c:pt>
                <c:pt idx="17">
                  <c:v>34455</c:v>
                </c:pt>
                <c:pt idx="18">
                  <c:v>34486</c:v>
                </c:pt>
                <c:pt idx="19">
                  <c:v>34516</c:v>
                </c:pt>
                <c:pt idx="20">
                  <c:v>34547</c:v>
                </c:pt>
                <c:pt idx="21">
                  <c:v>34578</c:v>
                </c:pt>
                <c:pt idx="22">
                  <c:v>34608</c:v>
                </c:pt>
                <c:pt idx="23">
                  <c:v>34639</c:v>
                </c:pt>
                <c:pt idx="24">
                  <c:v>34669</c:v>
                </c:pt>
                <c:pt idx="25">
                  <c:v>34700</c:v>
                </c:pt>
                <c:pt idx="26">
                  <c:v>34731</c:v>
                </c:pt>
                <c:pt idx="27">
                  <c:v>34759</c:v>
                </c:pt>
                <c:pt idx="28">
                  <c:v>34790</c:v>
                </c:pt>
                <c:pt idx="29">
                  <c:v>34820</c:v>
                </c:pt>
                <c:pt idx="30">
                  <c:v>34851</c:v>
                </c:pt>
                <c:pt idx="31">
                  <c:v>34881</c:v>
                </c:pt>
                <c:pt idx="32">
                  <c:v>34912</c:v>
                </c:pt>
                <c:pt idx="33">
                  <c:v>34943</c:v>
                </c:pt>
                <c:pt idx="34">
                  <c:v>34973</c:v>
                </c:pt>
                <c:pt idx="35">
                  <c:v>35004</c:v>
                </c:pt>
                <c:pt idx="36">
                  <c:v>35034</c:v>
                </c:pt>
                <c:pt idx="37">
                  <c:v>35065</c:v>
                </c:pt>
                <c:pt idx="38">
                  <c:v>35096</c:v>
                </c:pt>
                <c:pt idx="39">
                  <c:v>35125</c:v>
                </c:pt>
                <c:pt idx="40">
                  <c:v>35156</c:v>
                </c:pt>
                <c:pt idx="41">
                  <c:v>35186</c:v>
                </c:pt>
                <c:pt idx="42">
                  <c:v>35217</c:v>
                </c:pt>
                <c:pt idx="43">
                  <c:v>35247</c:v>
                </c:pt>
                <c:pt idx="44">
                  <c:v>35278</c:v>
                </c:pt>
                <c:pt idx="45">
                  <c:v>35309</c:v>
                </c:pt>
                <c:pt idx="46">
                  <c:v>35339</c:v>
                </c:pt>
                <c:pt idx="47">
                  <c:v>35370</c:v>
                </c:pt>
                <c:pt idx="48">
                  <c:v>35400</c:v>
                </c:pt>
                <c:pt idx="49">
                  <c:v>35431</c:v>
                </c:pt>
                <c:pt idx="50">
                  <c:v>35462</c:v>
                </c:pt>
                <c:pt idx="51">
                  <c:v>35490</c:v>
                </c:pt>
                <c:pt idx="52">
                  <c:v>35521</c:v>
                </c:pt>
                <c:pt idx="53">
                  <c:v>35551</c:v>
                </c:pt>
                <c:pt idx="54">
                  <c:v>35582</c:v>
                </c:pt>
                <c:pt idx="55">
                  <c:v>35612</c:v>
                </c:pt>
                <c:pt idx="56">
                  <c:v>35643</c:v>
                </c:pt>
                <c:pt idx="57">
                  <c:v>35674</c:v>
                </c:pt>
                <c:pt idx="58">
                  <c:v>35704</c:v>
                </c:pt>
                <c:pt idx="59">
                  <c:v>35735</c:v>
                </c:pt>
                <c:pt idx="60">
                  <c:v>35765</c:v>
                </c:pt>
                <c:pt idx="61">
                  <c:v>35796</c:v>
                </c:pt>
                <c:pt idx="62">
                  <c:v>35827</c:v>
                </c:pt>
                <c:pt idx="63">
                  <c:v>35855</c:v>
                </c:pt>
                <c:pt idx="64">
                  <c:v>35886</c:v>
                </c:pt>
                <c:pt idx="65">
                  <c:v>35916</c:v>
                </c:pt>
                <c:pt idx="66">
                  <c:v>35947</c:v>
                </c:pt>
                <c:pt idx="67">
                  <c:v>35977</c:v>
                </c:pt>
                <c:pt idx="68">
                  <c:v>36008</c:v>
                </c:pt>
                <c:pt idx="69">
                  <c:v>36039</c:v>
                </c:pt>
                <c:pt idx="70">
                  <c:v>36069</c:v>
                </c:pt>
                <c:pt idx="71">
                  <c:v>36100</c:v>
                </c:pt>
                <c:pt idx="72">
                  <c:v>36130</c:v>
                </c:pt>
                <c:pt idx="73">
                  <c:v>36161</c:v>
                </c:pt>
                <c:pt idx="74">
                  <c:v>36192</c:v>
                </c:pt>
                <c:pt idx="75">
                  <c:v>36220</c:v>
                </c:pt>
                <c:pt idx="76">
                  <c:v>36251</c:v>
                </c:pt>
                <c:pt idx="77">
                  <c:v>36281</c:v>
                </c:pt>
                <c:pt idx="78">
                  <c:v>36312</c:v>
                </c:pt>
                <c:pt idx="79">
                  <c:v>36342</c:v>
                </c:pt>
                <c:pt idx="80">
                  <c:v>36373</c:v>
                </c:pt>
                <c:pt idx="81">
                  <c:v>36404</c:v>
                </c:pt>
                <c:pt idx="82">
                  <c:v>36434</c:v>
                </c:pt>
                <c:pt idx="83">
                  <c:v>36465</c:v>
                </c:pt>
                <c:pt idx="84">
                  <c:v>36495</c:v>
                </c:pt>
                <c:pt idx="85">
                  <c:v>36526</c:v>
                </c:pt>
                <c:pt idx="86">
                  <c:v>36557</c:v>
                </c:pt>
                <c:pt idx="87">
                  <c:v>36586</c:v>
                </c:pt>
                <c:pt idx="88">
                  <c:v>36617</c:v>
                </c:pt>
                <c:pt idx="89">
                  <c:v>36647</c:v>
                </c:pt>
                <c:pt idx="90">
                  <c:v>36678</c:v>
                </c:pt>
                <c:pt idx="91">
                  <c:v>36708</c:v>
                </c:pt>
                <c:pt idx="92">
                  <c:v>36739</c:v>
                </c:pt>
                <c:pt idx="93">
                  <c:v>36770</c:v>
                </c:pt>
                <c:pt idx="94">
                  <c:v>36800</c:v>
                </c:pt>
                <c:pt idx="95">
                  <c:v>36831</c:v>
                </c:pt>
                <c:pt idx="96">
                  <c:v>36861</c:v>
                </c:pt>
                <c:pt idx="97">
                  <c:v>36892</c:v>
                </c:pt>
                <c:pt idx="98">
                  <c:v>36923</c:v>
                </c:pt>
                <c:pt idx="99">
                  <c:v>36951</c:v>
                </c:pt>
                <c:pt idx="100">
                  <c:v>36982</c:v>
                </c:pt>
                <c:pt idx="101">
                  <c:v>37012</c:v>
                </c:pt>
                <c:pt idx="102">
                  <c:v>37043</c:v>
                </c:pt>
                <c:pt idx="103">
                  <c:v>37073</c:v>
                </c:pt>
                <c:pt idx="104">
                  <c:v>37104</c:v>
                </c:pt>
                <c:pt idx="105">
                  <c:v>37135</c:v>
                </c:pt>
                <c:pt idx="106">
                  <c:v>37165</c:v>
                </c:pt>
                <c:pt idx="107">
                  <c:v>37196</c:v>
                </c:pt>
                <c:pt idx="108">
                  <c:v>37226</c:v>
                </c:pt>
                <c:pt idx="109">
                  <c:v>37257</c:v>
                </c:pt>
                <c:pt idx="110">
                  <c:v>37288</c:v>
                </c:pt>
                <c:pt idx="111">
                  <c:v>37316</c:v>
                </c:pt>
                <c:pt idx="112">
                  <c:v>37347</c:v>
                </c:pt>
                <c:pt idx="113">
                  <c:v>37377</c:v>
                </c:pt>
                <c:pt idx="114">
                  <c:v>37408</c:v>
                </c:pt>
                <c:pt idx="115">
                  <c:v>37438</c:v>
                </c:pt>
                <c:pt idx="116">
                  <c:v>37469</c:v>
                </c:pt>
                <c:pt idx="117">
                  <c:v>37500</c:v>
                </c:pt>
                <c:pt idx="118">
                  <c:v>37530</c:v>
                </c:pt>
                <c:pt idx="119">
                  <c:v>37561</c:v>
                </c:pt>
                <c:pt idx="120">
                  <c:v>37591</c:v>
                </c:pt>
                <c:pt idx="121">
                  <c:v>37622</c:v>
                </c:pt>
                <c:pt idx="122">
                  <c:v>37653</c:v>
                </c:pt>
                <c:pt idx="123">
                  <c:v>37681</c:v>
                </c:pt>
                <c:pt idx="124">
                  <c:v>37712</c:v>
                </c:pt>
                <c:pt idx="125">
                  <c:v>37742</c:v>
                </c:pt>
                <c:pt idx="126">
                  <c:v>37773</c:v>
                </c:pt>
                <c:pt idx="127">
                  <c:v>37803</c:v>
                </c:pt>
                <c:pt idx="128">
                  <c:v>37834</c:v>
                </c:pt>
                <c:pt idx="129">
                  <c:v>37865</c:v>
                </c:pt>
                <c:pt idx="130">
                  <c:v>37895</c:v>
                </c:pt>
                <c:pt idx="131">
                  <c:v>37926</c:v>
                </c:pt>
                <c:pt idx="132">
                  <c:v>37956</c:v>
                </c:pt>
                <c:pt idx="133">
                  <c:v>37987</c:v>
                </c:pt>
                <c:pt idx="134">
                  <c:v>38018</c:v>
                </c:pt>
                <c:pt idx="135">
                  <c:v>38047</c:v>
                </c:pt>
                <c:pt idx="136">
                  <c:v>38078</c:v>
                </c:pt>
                <c:pt idx="137">
                  <c:v>38108</c:v>
                </c:pt>
                <c:pt idx="138">
                  <c:v>38139</c:v>
                </c:pt>
                <c:pt idx="139">
                  <c:v>38169</c:v>
                </c:pt>
                <c:pt idx="140">
                  <c:v>38200</c:v>
                </c:pt>
                <c:pt idx="141">
                  <c:v>38231</c:v>
                </c:pt>
                <c:pt idx="142">
                  <c:v>38261</c:v>
                </c:pt>
                <c:pt idx="143">
                  <c:v>38292</c:v>
                </c:pt>
                <c:pt idx="144">
                  <c:v>38322</c:v>
                </c:pt>
                <c:pt idx="145">
                  <c:v>38353</c:v>
                </c:pt>
                <c:pt idx="146">
                  <c:v>38384</c:v>
                </c:pt>
                <c:pt idx="147">
                  <c:v>38412</c:v>
                </c:pt>
                <c:pt idx="148">
                  <c:v>38443</c:v>
                </c:pt>
                <c:pt idx="149">
                  <c:v>38473</c:v>
                </c:pt>
                <c:pt idx="150">
                  <c:v>38504</c:v>
                </c:pt>
                <c:pt idx="151">
                  <c:v>38534</c:v>
                </c:pt>
                <c:pt idx="152">
                  <c:v>38565</c:v>
                </c:pt>
                <c:pt idx="153">
                  <c:v>38596</c:v>
                </c:pt>
                <c:pt idx="154">
                  <c:v>38626</c:v>
                </c:pt>
                <c:pt idx="155">
                  <c:v>38657</c:v>
                </c:pt>
                <c:pt idx="156">
                  <c:v>38687</c:v>
                </c:pt>
                <c:pt idx="157">
                  <c:v>38718</c:v>
                </c:pt>
                <c:pt idx="158">
                  <c:v>38749</c:v>
                </c:pt>
                <c:pt idx="159">
                  <c:v>38777</c:v>
                </c:pt>
                <c:pt idx="160">
                  <c:v>38808</c:v>
                </c:pt>
                <c:pt idx="161">
                  <c:v>38838</c:v>
                </c:pt>
                <c:pt idx="162">
                  <c:v>38869</c:v>
                </c:pt>
                <c:pt idx="163">
                  <c:v>38899</c:v>
                </c:pt>
                <c:pt idx="164">
                  <c:v>38930</c:v>
                </c:pt>
                <c:pt idx="165">
                  <c:v>38961</c:v>
                </c:pt>
                <c:pt idx="166">
                  <c:v>38991</c:v>
                </c:pt>
                <c:pt idx="167">
                  <c:v>39022</c:v>
                </c:pt>
                <c:pt idx="168">
                  <c:v>39052</c:v>
                </c:pt>
                <c:pt idx="169">
                  <c:v>39083</c:v>
                </c:pt>
                <c:pt idx="170">
                  <c:v>39114</c:v>
                </c:pt>
                <c:pt idx="171">
                  <c:v>39142</c:v>
                </c:pt>
                <c:pt idx="172">
                  <c:v>39173</c:v>
                </c:pt>
                <c:pt idx="173">
                  <c:v>39203</c:v>
                </c:pt>
                <c:pt idx="174">
                  <c:v>39234</c:v>
                </c:pt>
                <c:pt idx="175">
                  <c:v>39264</c:v>
                </c:pt>
                <c:pt idx="176">
                  <c:v>39295</c:v>
                </c:pt>
                <c:pt idx="177">
                  <c:v>39326</c:v>
                </c:pt>
                <c:pt idx="178">
                  <c:v>39356</c:v>
                </c:pt>
                <c:pt idx="179">
                  <c:v>39387</c:v>
                </c:pt>
                <c:pt idx="180">
                  <c:v>39417</c:v>
                </c:pt>
                <c:pt idx="181">
                  <c:v>39448</c:v>
                </c:pt>
                <c:pt idx="182">
                  <c:v>39479</c:v>
                </c:pt>
                <c:pt idx="183">
                  <c:v>39508</c:v>
                </c:pt>
                <c:pt idx="184">
                  <c:v>39539</c:v>
                </c:pt>
                <c:pt idx="185">
                  <c:v>39569</c:v>
                </c:pt>
                <c:pt idx="186">
                  <c:v>39600</c:v>
                </c:pt>
                <c:pt idx="187">
                  <c:v>39630</c:v>
                </c:pt>
                <c:pt idx="188">
                  <c:v>39661</c:v>
                </c:pt>
                <c:pt idx="189">
                  <c:v>39692</c:v>
                </c:pt>
                <c:pt idx="190">
                  <c:v>39722</c:v>
                </c:pt>
                <c:pt idx="191">
                  <c:v>39753</c:v>
                </c:pt>
                <c:pt idx="192">
                  <c:v>39783</c:v>
                </c:pt>
                <c:pt idx="193">
                  <c:v>39814</c:v>
                </c:pt>
                <c:pt idx="194">
                  <c:v>39845</c:v>
                </c:pt>
                <c:pt idx="195">
                  <c:v>39873</c:v>
                </c:pt>
                <c:pt idx="196">
                  <c:v>39904</c:v>
                </c:pt>
                <c:pt idx="197">
                  <c:v>39934</c:v>
                </c:pt>
                <c:pt idx="198">
                  <c:v>39965</c:v>
                </c:pt>
                <c:pt idx="199">
                  <c:v>39995</c:v>
                </c:pt>
                <c:pt idx="200">
                  <c:v>40026</c:v>
                </c:pt>
                <c:pt idx="201">
                  <c:v>40057</c:v>
                </c:pt>
                <c:pt idx="202">
                  <c:v>40087</c:v>
                </c:pt>
                <c:pt idx="203">
                  <c:v>40118</c:v>
                </c:pt>
                <c:pt idx="204">
                  <c:v>40148</c:v>
                </c:pt>
                <c:pt idx="205">
                  <c:v>40179</c:v>
                </c:pt>
                <c:pt idx="206">
                  <c:v>40210</c:v>
                </c:pt>
                <c:pt idx="207">
                  <c:v>40238</c:v>
                </c:pt>
                <c:pt idx="208">
                  <c:v>40269</c:v>
                </c:pt>
                <c:pt idx="209">
                  <c:v>40299</c:v>
                </c:pt>
                <c:pt idx="210">
                  <c:v>40330</c:v>
                </c:pt>
                <c:pt idx="211">
                  <c:v>40360</c:v>
                </c:pt>
                <c:pt idx="212">
                  <c:v>40391</c:v>
                </c:pt>
                <c:pt idx="213">
                  <c:v>40422</c:v>
                </c:pt>
                <c:pt idx="214">
                  <c:v>40452</c:v>
                </c:pt>
                <c:pt idx="215">
                  <c:v>40483</c:v>
                </c:pt>
                <c:pt idx="216">
                  <c:v>40513</c:v>
                </c:pt>
              </c:numCache>
            </c:numRef>
          </c:cat>
          <c:val>
            <c:numRef>
              <c:f>Sayfa2!$C$104:$HK$104</c:f>
              <c:numCache>
                <c:formatCode>#,##0</c:formatCode>
                <c:ptCount val="217"/>
                <c:pt idx="0">
                  <c:v>2641</c:v>
                </c:pt>
                <c:pt idx="1">
                  <c:v>2551</c:v>
                </c:pt>
                <c:pt idx="2">
                  <c:v>2437</c:v>
                </c:pt>
                <c:pt idx="3">
                  <c:v>2518</c:v>
                </c:pt>
                <c:pt idx="4">
                  <c:v>4289</c:v>
                </c:pt>
                <c:pt idx="5">
                  <c:v>5653</c:v>
                </c:pt>
                <c:pt idx="6">
                  <c:v>4615</c:v>
                </c:pt>
                <c:pt idx="7">
                  <c:v>4771</c:v>
                </c:pt>
                <c:pt idx="8">
                  <c:v>5516</c:v>
                </c:pt>
                <c:pt idx="9">
                  <c:v>6495</c:v>
                </c:pt>
                <c:pt idx="10">
                  <c:v>6610</c:v>
                </c:pt>
                <c:pt idx="11">
                  <c:v>6224</c:v>
                </c:pt>
                <c:pt idx="12">
                  <c:v>6736</c:v>
                </c:pt>
                <c:pt idx="13">
                  <c:v>5635</c:v>
                </c:pt>
                <c:pt idx="14">
                  <c:v>4559</c:v>
                </c:pt>
                <c:pt idx="15">
                  <c:v>4730</c:v>
                </c:pt>
                <c:pt idx="16">
                  <c:v>2051</c:v>
                </c:pt>
                <c:pt idx="17">
                  <c:v>-609</c:v>
                </c:pt>
                <c:pt idx="18">
                  <c:v>293</c:v>
                </c:pt>
                <c:pt idx="19">
                  <c:v>-1836</c:v>
                </c:pt>
                <c:pt idx="20">
                  <c:v>-2844</c:v>
                </c:pt>
                <c:pt idx="21">
                  <c:v>-3844</c:v>
                </c:pt>
                <c:pt idx="22">
                  <c:v>-5349</c:v>
                </c:pt>
                <c:pt idx="23">
                  <c:v>-4412</c:v>
                </c:pt>
                <c:pt idx="24">
                  <c:v>-6752</c:v>
                </c:pt>
                <c:pt idx="25">
                  <c:v>-5934</c:v>
                </c:pt>
                <c:pt idx="26">
                  <c:v>-4527</c:v>
                </c:pt>
                <c:pt idx="27">
                  <c:v>-4553</c:v>
                </c:pt>
                <c:pt idx="28">
                  <c:v>-2828</c:v>
                </c:pt>
                <c:pt idx="29">
                  <c:v>-2044</c:v>
                </c:pt>
                <c:pt idx="30">
                  <c:v>-1294</c:v>
                </c:pt>
                <c:pt idx="31">
                  <c:v>-601</c:v>
                </c:pt>
                <c:pt idx="32">
                  <c:v>445</c:v>
                </c:pt>
                <c:pt idx="33">
                  <c:v>679</c:v>
                </c:pt>
                <c:pt idx="34">
                  <c:v>604</c:v>
                </c:pt>
                <c:pt idx="35">
                  <c:v>412</c:v>
                </c:pt>
                <c:pt idx="36">
                  <c:v>1749</c:v>
                </c:pt>
                <c:pt idx="37">
                  <c:v>1548</c:v>
                </c:pt>
                <c:pt idx="38">
                  <c:v>837</c:v>
                </c:pt>
                <c:pt idx="39">
                  <c:v>827</c:v>
                </c:pt>
                <c:pt idx="40">
                  <c:v>104</c:v>
                </c:pt>
                <c:pt idx="41">
                  <c:v>580</c:v>
                </c:pt>
                <c:pt idx="42">
                  <c:v>302</c:v>
                </c:pt>
                <c:pt idx="43">
                  <c:v>79</c:v>
                </c:pt>
                <c:pt idx="44">
                  <c:v>157</c:v>
                </c:pt>
                <c:pt idx="45">
                  <c:v>1291</c:v>
                </c:pt>
                <c:pt idx="46">
                  <c:v>2538</c:v>
                </c:pt>
                <c:pt idx="47">
                  <c:v>3698</c:v>
                </c:pt>
                <c:pt idx="48">
                  <c:v>4035</c:v>
                </c:pt>
                <c:pt idx="49">
                  <c:v>4809</c:v>
                </c:pt>
                <c:pt idx="50">
                  <c:v>5953</c:v>
                </c:pt>
                <c:pt idx="51">
                  <c:v>6445</c:v>
                </c:pt>
                <c:pt idx="52">
                  <c:v>7037</c:v>
                </c:pt>
                <c:pt idx="53">
                  <c:v>7310</c:v>
                </c:pt>
                <c:pt idx="54">
                  <c:v>7976</c:v>
                </c:pt>
                <c:pt idx="55">
                  <c:v>9970</c:v>
                </c:pt>
                <c:pt idx="56">
                  <c:v>10398</c:v>
                </c:pt>
                <c:pt idx="57">
                  <c:v>10062</c:v>
                </c:pt>
                <c:pt idx="58">
                  <c:v>10321</c:v>
                </c:pt>
                <c:pt idx="59">
                  <c:v>9993</c:v>
                </c:pt>
                <c:pt idx="60">
                  <c:v>10653</c:v>
                </c:pt>
                <c:pt idx="61">
                  <c:v>10321</c:v>
                </c:pt>
                <c:pt idx="62">
                  <c:v>9692</c:v>
                </c:pt>
                <c:pt idx="63">
                  <c:v>10163</c:v>
                </c:pt>
                <c:pt idx="64">
                  <c:v>11754</c:v>
                </c:pt>
                <c:pt idx="65">
                  <c:v>12507</c:v>
                </c:pt>
                <c:pt idx="66">
                  <c:v>13147</c:v>
                </c:pt>
                <c:pt idx="67">
                  <c:v>12830</c:v>
                </c:pt>
                <c:pt idx="68">
                  <c:v>11475</c:v>
                </c:pt>
                <c:pt idx="69">
                  <c:v>12299</c:v>
                </c:pt>
                <c:pt idx="70">
                  <c:v>11309</c:v>
                </c:pt>
                <c:pt idx="71">
                  <c:v>10245</c:v>
                </c:pt>
                <c:pt idx="72">
                  <c:v>9357</c:v>
                </c:pt>
                <c:pt idx="73">
                  <c:v>10018</c:v>
                </c:pt>
                <c:pt idx="74">
                  <c:v>9725</c:v>
                </c:pt>
                <c:pt idx="75">
                  <c:v>8851</c:v>
                </c:pt>
                <c:pt idx="76">
                  <c:v>6336</c:v>
                </c:pt>
                <c:pt idx="77">
                  <c:v>4428</c:v>
                </c:pt>
                <c:pt idx="78">
                  <c:v>2933</c:v>
                </c:pt>
                <c:pt idx="79">
                  <c:v>2833</c:v>
                </c:pt>
                <c:pt idx="80">
                  <c:v>4044</c:v>
                </c:pt>
                <c:pt idx="81">
                  <c:v>353</c:v>
                </c:pt>
                <c:pt idx="82">
                  <c:v>1087</c:v>
                </c:pt>
                <c:pt idx="83">
                  <c:v>1416</c:v>
                </c:pt>
                <c:pt idx="84">
                  <c:v>1830</c:v>
                </c:pt>
                <c:pt idx="85">
                  <c:v>2174</c:v>
                </c:pt>
                <c:pt idx="86">
                  <c:v>2221</c:v>
                </c:pt>
                <c:pt idx="87">
                  <c:v>2706</c:v>
                </c:pt>
                <c:pt idx="88">
                  <c:v>2992</c:v>
                </c:pt>
                <c:pt idx="89">
                  <c:v>4248</c:v>
                </c:pt>
                <c:pt idx="90">
                  <c:v>5478</c:v>
                </c:pt>
                <c:pt idx="91">
                  <c:v>4958</c:v>
                </c:pt>
                <c:pt idx="92">
                  <c:v>5114</c:v>
                </c:pt>
                <c:pt idx="93">
                  <c:v>5273</c:v>
                </c:pt>
                <c:pt idx="94">
                  <c:v>4811</c:v>
                </c:pt>
                <c:pt idx="95">
                  <c:v>5467</c:v>
                </c:pt>
                <c:pt idx="96">
                  <c:v>8981</c:v>
                </c:pt>
                <c:pt idx="97">
                  <c:v>8769</c:v>
                </c:pt>
                <c:pt idx="98">
                  <c:v>11801</c:v>
                </c:pt>
                <c:pt idx="99">
                  <c:v>11207</c:v>
                </c:pt>
                <c:pt idx="100">
                  <c:v>10479</c:v>
                </c:pt>
                <c:pt idx="101">
                  <c:v>13154</c:v>
                </c:pt>
                <c:pt idx="102">
                  <c:v>10620</c:v>
                </c:pt>
                <c:pt idx="103">
                  <c:v>12940</c:v>
                </c:pt>
                <c:pt idx="104">
                  <c:v>14156</c:v>
                </c:pt>
                <c:pt idx="105">
                  <c:v>14195</c:v>
                </c:pt>
                <c:pt idx="106">
                  <c:v>14591</c:v>
                </c:pt>
                <c:pt idx="107">
                  <c:v>13422</c:v>
                </c:pt>
                <c:pt idx="108">
                  <c:v>10835</c:v>
                </c:pt>
                <c:pt idx="109">
                  <c:v>10263</c:v>
                </c:pt>
                <c:pt idx="110">
                  <c:v>10660</c:v>
                </c:pt>
                <c:pt idx="111">
                  <c:v>11262</c:v>
                </c:pt>
                <c:pt idx="112">
                  <c:v>12820</c:v>
                </c:pt>
                <c:pt idx="113">
                  <c:v>9640</c:v>
                </c:pt>
                <c:pt idx="114">
                  <c:v>10786</c:v>
                </c:pt>
                <c:pt idx="115">
                  <c:v>9788</c:v>
                </c:pt>
                <c:pt idx="116">
                  <c:v>9571</c:v>
                </c:pt>
                <c:pt idx="117">
                  <c:v>9491</c:v>
                </c:pt>
                <c:pt idx="118">
                  <c:v>8688</c:v>
                </c:pt>
                <c:pt idx="119">
                  <c:v>9189</c:v>
                </c:pt>
                <c:pt idx="120">
                  <c:v>7581</c:v>
                </c:pt>
                <c:pt idx="121">
                  <c:v>8206</c:v>
                </c:pt>
                <c:pt idx="122">
                  <c:v>4895</c:v>
                </c:pt>
                <c:pt idx="123">
                  <c:v>3084</c:v>
                </c:pt>
                <c:pt idx="124">
                  <c:v>2695</c:v>
                </c:pt>
                <c:pt idx="125">
                  <c:v>2478</c:v>
                </c:pt>
                <c:pt idx="126">
                  <c:v>2082</c:v>
                </c:pt>
                <c:pt idx="127">
                  <c:v>1054</c:v>
                </c:pt>
                <c:pt idx="128">
                  <c:v>-193</c:v>
                </c:pt>
                <c:pt idx="129">
                  <c:v>108</c:v>
                </c:pt>
                <c:pt idx="130">
                  <c:v>177</c:v>
                </c:pt>
                <c:pt idx="131">
                  <c:v>-416</c:v>
                </c:pt>
                <c:pt idx="132">
                  <c:v>153</c:v>
                </c:pt>
                <c:pt idx="133">
                  <c:v>123</c:v>
                </c:pt>
                <c:pt idx="134">
                  <c:v>510</c:v>
                </c:pt>
                <c:pt idx="135">
                  <c:v>1995</c:v>
                </c:pt>
                <c:pt idx="136">
                  <c:v>2639</c:v>
                </c:pt>
                <c:pt idx="137">
                  <c:v>2629</c:v>
                </c:pt>
                <c:pt idx="138">
                  <c:v>3500</c:v>
                </c:pt>
                <c:pt idx="139">
                  <c:v>4412</c:v>
                </c:pt>
                <c:pt idx="140">
                  <c:v>4775</c:v>
                </c:pt>
                <c:pt idx="141">
                  <c:v>4618</c:v>
                </c:pt>
                <c:pt idx="142">
                  <c:v>4968</c:v>
                </c:pt>
                <c:pt idx="143">
                  <c:v>5913</c:v>
                </c:pt>
                <c:pt idx="144">
                  <c:v>5230</c:v>
                </c:pt>
                <c:pt idx="145">
                  <c:v>4850</c:v>
                </c:pt>
                <c:pt idx="146">
                  <c:v>4438</c:v>
                </c:pt>
                <c:pt idx="147">
                  <c:v>4514</c:v>
                </c:pt>
                <c:pt idx="148">
                  <c:v>3937</c:v>
                </c:pt>
                <c:pt idx="149">
                  <c:v>4455</c:v>
                </c:pt>
                <c:pt idx="150">
                  <c:v>7455</c:v>
                </c:pt>
                <c:pt idx="151">
                  <c:v>8591</c:v>
                </c:pt>
                <c:pt idx="152">
                  <c:v>7653</c:v>
                </c:pt>
                <c:pt idx="153">
                  <c:v>8852</c:v>
                </c:pt>
                <c:pt idx="154">
                  <c:v>7957</c:v>
                </c:pt>
                <c:pt idx="155">
                  <c:v>11894</c:v>
                </c:pt>
                <c:pt idx="156">
                  <c:v>18565</c:v>
                </c:pt>
                <c:pt idx="157">
                  <c:v>23710</c:v>
                </c:pt>
                <c:pt idx="158">
                  <c:v>25930</c:v>
                </c:pt>
                <c:pt idx="159">
                  <c:v>27890</c:v>
                </c:pt>
                <c:pt idx="160">
                  <c:v>28584</c:v>
                </c:pt>
                <c:pt idx="161">
                  <c:v>35775</c:v>
                </c:pt>
                <c:pt idx="162">
                  <c:v>35504</c:v>
                </c:pt>
                <c:pt idx="163">
                  <c:v>34072</c:v>
                </c:pt>
                <c:pt idx="164">
                  <c:v>39941</c:v>
                </c:pt>
                <c:pt idx="165">
                  <c:v>40025</c:v>
                </c:pt>
                <c:pt idx="166">
                  <c:v>43823</c:v>
                </c:pt>
                <c:pt idx="167">
                  <c:v>40943</c:v>
                </c:pt>
                <c:pt idx="168">
                  <c:v>43045</c:v>
                </c:pt>
                <c:pt idx="169">
                  <c:v>44528</c:v>
                </c:pt>
                <c:pt idx="170">
                  <c:v>44153</c:v>
                </c:pt>
                <c:pt idx="171">
                  <c:v>49777</c:v>
                </c:pt>
                <c:pt idx="172">
                  <c:v>50004</c:v>
                </c:pt>
                <c:pt idx="173">
                  <c:v>47711</c:v>
                </c:pt>
                <c:pt idx="174">
                  <c:v>48536</c:v>
                </c:pt>
                <c:pt idx="175">
                  <c:v>50813</c:v>
                </c:pt>
                <c:pt idx="176">
                  <c:v>49444</c:v>
                </c:pt>
                <c:pt idx="177">
                  <c:v>51903</c:v>
                </c:pt>
                <c:pt idx="178">
                  <c:v>51546</c:v>
                </c:pt>
                <c:pt idx="179">
                  <c:v>52861</c:v>
                </c:pt>
                <c:pt idx="180">
                  <c:v>51155</c:v>
                </c:pt>
                <c:pt idx="181">
                  <c:v>49101</c:v>
                </c:pt>
                <c:pt idx="182">
                  <c:v>50262</c:v>
                </c:pt>
                <c:pt idx="183">
                  <c:v>48640</c:v>
                </c:pt>
                <c:pt idx="184">
                  <c:v>50587</c:v>
                </c:pt>
                <c:pt idx="185">
                  <c:v>54773</c:v>
                </c:pt>
                <c:pt idx="186">
                  <c:v>56816</c:v>
                </c:pt>
                <c:pt idx="187">
                  <c:v>57216</c:v>
                </c:pt>
                <c:pt idx="188">
                  <c:v>57527</c:v>
                </c:pt>
                <c:pt idx="189">
                  <c:v>56281</c:v>
                </c:pt>
                <c:pt idx="190">
                  <c:v>55437</c:v>
                </c:pt>
                <c:pt idx="191">
                  <c:v>52134</c:v>
                </c:pt>
                <c:pt idx="192">
                  <c:v>45150</c:v>
                </c:pt>
                <c:pt idx="193">
                  <c:v>42040</c:v>
                </c:pt>
                <c:pt idx="194">
                  <c:v>38746</c:v>
                </c:pt>
                <c:pt idx="195">
                  <c:v>31384</c:v>
                </c:pt>
                <c:pt idx="196">
                  <c:v>27001</c:v>
                </c:pt>
                <c:pt idx="197">
                  <c:v>16738</c:v>
                </c:pt>
                <c:pt idx="198">
                  <c:v>10757</c:v>
                </c:pt>
                <c:pt idx="199">
                  <c:v>8372</c:v>
                </c:pt>
                <c:pt idx="200">
                  <c:v>2632</c:v>
                </c:pt>
                <c:pt idx="201">
                  <c:v>-54</c:v>
                </c:pt>
                <c:pt idx="202">
                  <c:v>-2545</c:v>
                </c:pt>
                <c:pt idx="203">
                  <c:v>-2663</c:v>
                </c:pt>
                <c:pt idx="204">
                  <c:v>-1668</c:v>
                </c:pt>
                <c:pt idx="205">
                  <c:v>-3342</c:v>
                </c:pt>
                <c:pt idx="206">
                  <c:v>-3402</c:v>
                </c:pt>
                <c:pt idx="207">
                  <c:v>-2827</c:v>
                </c:pt>
                <c:pt idx="208">
                  <c:v>-1182</c:v>
                </c:pt>
                <c:pt idx="209">
                  <c:v>19</c:v>
                </c:pt>
                <c:pt idx="210">
                  <c:v>-1211</c:v>
                </c:pt>
                <c:pt idx="211">
                  <c:v>-1656</c:v>
                </c:pt>
                <c:pt idx="212">
                  <c:v>1214</c:v>
                </c:pt>
                <c:pt idx="213">
                  <c:v>-20</c:v>
                </c:pt>
                <c:pt idx="214">
                  <c:v>1920</c:v>
                </c:pt>
                <c:pt idx="215">
                  <c:v>2848</c:v>
                </c:pt>
                <c:pt idx="216">
                  <c:v>2990</c:v>
                </c:pt>
              </c:numCache>
            </c:numRef>
          </c:val>
        </c:ser>
        <c:ser>
          <c:idx val="1"/>
          <c:order val="1"/>
          <c:tx>
            <c:strRef>
              <c:f>Sayfa2!$B$105</c:f>
              <c:strCache>
                <c:ptCount val="1"/>
                <c:pt idx="0">
                  <c:v>KV Kaynak Kullanımı (Portföy Girişleri, Ticari Krediler, KV Krediler, Yabancı Mevduatlar)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Sayfa2!$C$103:$HK$103</c:f>
              <c:numCache>
                <c:formatCode>[$-409]mmm\-yy;@</c:formatCode>
                <c:ptCount val="217"/>
                <c:pt idx="0">
                  <c:v>33939</c:v>
                </c:pt>
                <c:pt idx="1">
                  <c:v>33970</c:v>
                </c:pt>
                <c:pt idx="2">
                  <c:v>34001</c:v>
                </c:pt>
                <c:pt idx="3">
                  <c:v>34029</c:v>
                </c:pt>
                <c:pt idx="4">
                  <c:v>34060</c:v>
                </c:pt>
                <c:pt idx="5">
                  <c:v>34090</c:v>
                </c:pt>
                <c:pt idx="6">
                  <c:v>34121</c:v>
                </c:pt>
                <c:pt idx="7">
                  <c:v>34151</c:v>
                </c:pt>
                <c:pt idx="8">
                  <c:v>34182</c:v>
                </c:pt>
                <c:pt idx="9">
                  <c:v>34213</c:v>
                </c:pt>
                <c:pt idx="10">
                  <c:v>34243</c:v>
                </c:pt>
                <c:pt idx="11">
                  <c:v>34274</c:v>
                </c:pt>
                <c:pt idx="12">
                  <c:v>34304</c:v>
                </c:pt>
                <c:pt idx="13">
                  <c:v>34335</c:v>
                </c:pt>
                <c:pt idx="14">
                  <c:v>34366</c:v>
                </c:pt>
                <c:pt idx="15">
                  <c:v>34394</c:v>
                </c:pt>
                <c:pt idx="16">
                  <c:v>34425</c:v>
                </c:pt>
                <c:pt idx="17">
                  <c:v>34455</c:v>
                </c:pt>
                <c:pt idx="18">
                  <c:v>34486</c:v>
                </c:pt>
                <c:pt idx="19">
                  <c:v>34516</c:v>
                </c:pt>
                <c:pt idx="20">
                  <c:v>34547</c:v>
                </c:pt>
                <c:pt idx="21">
                  <c:v>34578</c:v>
                </c:pt>
                <c:pt idx="22">
                  <c:v>34608</c:v>
                </c:pt>
                <c:pt idx="23">
                  <c:v>34639</c:v>
                </c:pt>
                <c:pt idx="24">
                  <c:v>34669</c:v>
                </c:pt>
                <c:pt idx="25">
                  <c:v>34700</c:v>
                </c:pt>
                <c:pt idx="26">
                  <c:v>34731</c:v>
                </c:pt>
                <c:pt idx="27">
                  <c:v>34759</c:v>
                </c:pt>
                <c:pt idx="28">
                  <c:v>34790</c:v>
                </c:pt>
                <c:pt idx="29">
                  <c:v>34820</c:v>
                </c:pt>
                <c:pt idx="30">
                  <c:v>34851</c:v>
                </c:pt>
                <c:pt idx="31">
                  <c:v>34881</c:v>
                </c:pt>
                <c:pt idx="32">
                  <c:v>34912</c:v>
                </c:pt>
                <c:pt idx="33">
                  <c:v>34943</c:v>
                </c:pt>
                <c:pt idx="34">
                  <c:v>34973</c:v>
                </c:pt>
                <c:pt idx="35">
                  <c:v>35004</c:v>
                </c:pt>
                <c:pt idx="36">
                  <c:v>35034</c:v>
                </c:pt>
                <c:pt idx="37">
                  <c:v>35065</c:v>
                </c:pt>
                <c:pt idx="38">
                  <c:v>35096</c:v>
                </c:pt>
                <c:pt idx="39">
                  <c:v>35125</c:v>
                </c:pt>
                <c:pt idx="40">
                  <c:v>35156</c:v>
                </c:pt>
                <c:pt idx="41">
                  <c:v>35186</c:v>
                </c:pt>
                <c:pt idx="42">
                  <c:v>35217</c:v>
                </c:pt>
                <c:pt idx="43">
                  <c:v>35247</c:v>
                </c:pt>
                <c:pt idx="44">
                  <c:v>35278</c:v>
                </c:pt>
                <c:pt idx="45">
                  <c:v>35309</c:v>
                </c:pt>
                <c:pt idx="46">
                  <c:v>35339</c:v>
                </c:pt>
                <c:pt idx="47">
                  <c:v>35370</c:v>
                </c:pt>
                <c:pt idx="48">
                  <c:v>35400</c:v>
                </c:pt>
                <c:pt idx="49">
                  <c:v>35431</c:v>
                </c:pt>
                <c:pt idx="50">
                  <c:v>35462</c:v>
                </c:pt>
                <c:pt idx="51">
                  <c:v>35490</c:v>
                </c:pt>
                <c:pt idx="52">
                  <c:v>35521</c:v>
                </c:pt>
                <c:pt idx="53">
                  <c:v>35551</c:v>
                </c:pt>
                <c:pt idx="54">
                  <c:v>35582</c:v>
                </c:pt>
                <c:pt idx="55">
                  <c:v>35612</c:v>
                </c:pt>
                <c:pt idx="56">
                  <c:v>35643</c:v>
                </c:pt>
                <c:pt idx="57">
                  <c:v>35674</c:v>
                </c:pt>
                <c:pt idx="58">
                  <c:v>35704</c:v>
                </c:pt>
                <c:pt idx="59">
                  <c:v>35735</c:v>
                </c:pt>
                <c:pt idx="60">
                  <c:v>35765</c:v>
                </c:pt>
                <c:pt idx="61">
                  <c:v>35796</c:v>
                </c:pt>
                <c:pt idx="62">
                  <c:v>35827</c:v>
                </c:pt>
                <c:pt idx="63">
                  <c:v>35855</c:v>
                </c:pt>
                <c:pt idx="64">
                  <c:v>35886</c:v>
                </c:pt>
                <c:pt idx="65">
                  <c:v>35916</c:v>
                </c:pt>
                <c:pt idx="66">
                  <c:v>35947</c:v>
                </c:pt>
                <c:pt idx="67">
                  <c:v>35977</c:v>
                </c:pt>
                <c:pt idx="68">
                  <c:v>36008</c:v>
                </c:pt>
                <c:pt idx="69">
                  <c:v>36039</c:v>
                </c:pt>
                <c:pt idx="70">
                  <c:v>36069</c:v>
                </c:pt>
                <c:pt idx="71">
                  <c:v>36100</c:v>
                </c:pt>
                <c:pt idx="72">
                  <c:v>36130</c:v>
                </c:pt>
                <c:pt idx="73">
                  <c:v>36161</c:v>
                </c:pt>
                <c:pt idx="74">
                  <c:v>36192</c:v>
                </c:pt>
                <c:pt idx="75">
                  <c:v>36220</c:v>
                </c:pt>
                <c:pt idx="76">
                  <c:v>36251</c:v>
                </c:pt>
                <c:pt idx="77">
                  <c:v>36281</c:v>
                </c:pt>
                <c:pt idx="78">
                  <c:v>36312</c:v>
                </c:pt>
                <c:pt idx="79">
                  <c:v>36342</c:v>
                </c:pt>
                <c:pt idx="80">
                  <c:v>36373</c:v>
                </c:pt>
                <c:pt idx="81">
                  <c:v>36404</c:v>
                </c:pt>
                <c:pt idx="82">
                  <c:v>36434</c:v>
                </c:pt>
                <c:pt idx="83">
                  <c:v>36465</c:v>
                </c:pt>
                <c:pt idx="84">
                  <c:v>36495</c:v>
                </c:pt>
                <c:pt idx="85">
                  <c:v>36526</c:v>
                </c:pt>
                <c:pt idx="86">
                  <c:v>36557</c:v>
                </c:pt>
                <c:pt idx="87">
                  <c:v>36586</c:v>
                </c:pt>
                <c:pt idx="88">
                  <c:v>36617</c:v>
                </c:pt>
                <c:pt idx="89">
                  <c:v>36647</c:v>
                </c:pt>
                <c:pt idx="90">
                  <c:v>36678</c:v>
                </c:pt>
                <c:pt idx="91">
                  <c:v>36708</c:v>
                </c:pt>
                <c:pt idx="92">
                  <c:v>36739</c:v>
                </c:pt>
                <c:pt idx="93">
                  <c:v>36770</c:v>
                </c:pt>
                <c:pt idx="94">
                  <c:v>36800</c:v>
                </c:pt>
                <c:pt idx="95">
                  <c:v>36831</c:v>
                </c:pt>
                <c:pt idx="96">
                  <c:v>36861</c:v>
                </c:pt>
                <c:pt idx="97">
                  <c:v>36892</c:v>
                </c:pt>
                <c:pt idx="98">
                  <c:v>36923</c:v>
                </c:pt>
                <c:pt idx="99">
                  <c:v>36951</c:v>
                </c:pt>
                <c:pt idx="100">
                  <c:v>36982</c:v>
                </c:pt>
                <c:pt idx="101">
                  <c:v>37012</c:v>
                </c:pt>
                <c:pt idx="102">
                  <c:v>37043</c:v>
                </c:pt>
                <c:pt idx="103">
                  <c:v>37073</c:v>
                </c:pt>
                <c:pt idx="104">
                  <c:v>37104</c:v>
                </c:pt>
                <c:pt idx="105">
                  <c:v>37135</c:v>
                </c:pt>
                <c:pt idx="106">
                  <c:v>37165</c:v>
                </c:pt>
                <c:pt idx="107">
                  <c:v>37196</c:v>
                </c:pt>
                <c:pt idx="108">
                  <c:v>37226</c:v>
                </c:pt>
                <c:pt idx="109">
                  <c:v>37257</c:v>
                </c:pt>
                <c:pt idx="110">
                  <c:v>37288</c:v>
                </c:pt>
                <c:pt idx="111">
                  <c:v>37316</c:v>
                </c:pt>
                <c:pt idx="112">
                  <c:v>37347</c:v>
                </c:pt>
                <c:pt idx="113">
                  <c:v>37377</c:v>
                </c:pt>
                <c:pt idx="114">
                  <c:v>37408</c:v>
                </c:pt>
                <c:pt idx="115">
                  <c:v>37438</c:v>
                </c:pt>
                <c:pt idx="116">
                  <c:v>37469</c:v>
                </c:pt>
                <c:pt idx="117">
                  <c:v>37500</c:v>
                </c:pt>
                <c:pt idx="118">
                  <c:v>37530</c:v>
                </c:pt>
                <c:pt idx="119">
                  <c:v>37561</c:v>
                </c:pt>
                <c:pt idx="120">
                  <c:v>37591</c:v>
                </c:pt>
                <c:pt idx="121">
                  <c:v>37622</c:v>
                </c:pt>
                <c:pt idx="122">
                  <c:v>37653</c:v>
                </c:pt>
                <c:pt idx="123">
                  <c:v>37681</c:v>
                </c:pt>
                <c:pt idx="124">
                  <c:v>37712</c:v>
                </c:pt>
                <c:pt idx="125">
                  <c:v>37742</c:v>
                </c:pt>
                <c:pt idx="126">
                  <c:v>37773</c:v>
                </c:pt>
                <c:pt idx="127">
                  <c:v>37803</c:v>
                </c:pt>
                <c:pt idx="128">
                  <c:v>37834</c:v>
                </c:pt>
                <c:pt idx="129">
                  <c:v>37865</c:v>
                </c:pt>
                <c:pt idx="130">
                  <c:v>37895</c:v>
                </c:pt>
                <c:pt idx="131">
                  <c:v>37926</c:v>
                </c:pt>
                <c:pt idx="132">
                  <c:v>37956</c:v>
                </c:pt>
                <c:pt idx="133">
                  <c:v>37987</c:v>
                </c:pt>
                <c:pt idx="134">
                  <c:v>38018</c:v>
                </c:pt>
                <c:pt idx="135">
                  <c:v>38047</c:v>
                </c:pt>
                <c:pt idx="136">
                  <c:v>38078</c:v>
                </c:pt>
                <c:pt idx="137">
                  <c:v>38108</c:v>
                </c:pt>
                <c:pt idx="138">
                  <c:v>38139</c:v>
                </c:pt>
                <c:pt idx="139">
                  <c:v>38169</c:v>
                </c:pt>
                <c:pt idx="140">
                  <c:v>38200</c:v>
                </c:pt>
                <c:pt idx="141">
                  <c:v>38231</c:v>
                </c:pt>
                <c:pt idx="142">
                  <c:v>38261</c:v>
                </c:pt>
                <c:pt idx="143">
                  <c:v>38292</c:v>
                </c:pt>
                <c:pt idx="144">
                  <c:v>38322</c:v>
                </c:pt>
                <c:pt idx="145">
                  <c:v>38353</c:v>
                </c:pt>
                <c:pt idx="146">
                  <c:v>38384</c:v>
                </c:pt>
                <c:pt idx="147">
                  <c:v>38412</c:v>
                </c:pt>
                <c:pt idx="148">
                  <c:v>38443</c:v>
                </c:pt>
                <c:pt idx="149">
                  <c:v>38473</c:v>
                </c:pt>
                <c:pt idx="150">
                  <c:v>38504</c:v>
                </c:pt>
                <c:pt idx="151">
                  <c:v>38534</c:v>
                </c:pt>
                <c:pt idx="152">
                  <c:v>38565</c:v>
                </c:pt>
                <c:pt idx="153">
                  <c:v>38596</c:v>
                </c:pt>
                <c:pt idx="154">
                  <c:v>38626</c:v>
                </c:pt>
                <c:pt idx="155">
                  <c:v>38657</c:v>
                </c:pt>
                <c:pt idx="156">
                  <c:v>38687</c:v>
                </c:pt>
                <c:pt idx="157">
                  <c:v>38718</c:v>
                </c:pt>
                <c:pt idx="158">
                  <c:v>38749</c:v>
                </c:pt>
                <c:pt idx="159">
                  <c:v>38777</c:v>
                </c:pt>
                <c:pt idx="160">
                  <c:v>38808</c:v>
                </c:pt>
                <c:pt idx="161">
                  <c:v>38838</c:v>
                </c:pt>
                <c:pt idx="162">
                  <c:v>38869</c:v>
                </c:pt>
                <c:pt idx="163">
                  <c:v>38899</c:v>
                </c:pt>
                <c:pt idx="164">
                  <c:v>38930</c:v>
                </c:pt>
                <c:pt idx="165">
                  <c:v>38961</c:v>
                </c:pt>
                <c:pt idx="166">
                  <c:v>38991</c:v>
                </c:pt>
                <c:pt idx="167">
                  <c:v>39022</c:v>
                </c:pt>
                <c:pt idx="168">
                  <c:v>39052</c:v>
                </c:pt>
                <c:pt idx="169">
                  <c:v>39083</c:v>
                </c:pt>
                <c:pt idx="170">
                  <c:v>39114</c:v>
                </c:pt>
                <c:pt idx="171">
                  <c:v>39142</c:v>
                </c:pt>
                <c:pt idx="172">
                  <c:v>39173</c:v>
                </c:pt>
                <c:pt idx="173">
                  <c:v>39203</c:v>
                </c:pt>
                <c:pt idx="174">
                  <c:v>39234</c:v>
                </c:pt>
                <c:pt idx="175">
                  <c:v>39264</c:v>
                </c:pt>
                <c:pt idx="176">
                  <c:v>39295</c:v>
                </c:pt>
                <c:pt idx="177">
                  <c:v>39326</c:v>
                </c:pt>
                <c:pt idx="178">
                  <c:v>39356</c:v>
                </c:pt>
                <c:pt idx="179">
                  <c:v>39387</c:v>
                </c:pt>
                <c:pt idx="180">
                  <c:v>39417</c:v>
                </c:pt>
                <c:pt idx="181">
                  <c:v>39448</c:v>
                </c:pt>
                <c:pt idx="182">
                  <c:v>39479</c:v>
                </c:pt>
                <c:pt idx="183">
                  <c:v>39508</c:v>
                </c:pt>
                <c:pt idx="184">
                  <c:v>39539</c:v>
                </c:pt>
                <c:pt idx="185">
                  <c:v>39569</c:v>
                </c:pt>
                <c:pt idx="186">
                  <c:v>39600</c:v>
                </c:pt>
                <c:pt idx="187">
                  <c:v>39630</c:v>
                </c:pt>
                <c:pt idx="188">
                  <c:v>39661</c:v>
                </c:pt>
                <c:pt idx="189">
                  <c:v>39692</c:v>
                </c:pt>
                <c:pt idx="190">
                  <c:v>39722</c:v>
                </c:pt>
                <c:pt idx="191">
                  <c:v>39753</c:v>
                </c:pt>
                <c:pt idx="192">
                  <c:v>39783</c:v>
                </c:pt>
                <c:pt idx="193">
                  <c:v>39814</c:v>
                </c:pt>
                <c:pt idx="194">
                  <c:v>39845</c:v>
                </c:pt>
                <c:pt idx="195">
                  <c:v>39873</c:v>
                </c:pt>
                <c:pt idx="196">
                  <c:v>39904</c:v>
                </c:pt>
                <c:pt idx="197">
                  <c:v>39934</c:v>
                </c:pt>
                <c:pt idx="198">
                  <c:v>39965</c:v>
                </c:pt>
                <c:pt idx="199">
                  <c:v>39995</c:v>
                </c:pt>
                <c:pt idx="200">
                  <c:v>40026</c:v>
                </c:pt>
                <c:pt idx="201">
                  <c:v>40057</c:v>
                </c:pt>
                <c:pt idx="202">
                  <c:v>40087</c:v>
                </c:pt>
                <c:pt idx="203">
                  <c:v>40118</c:v>
                </c:pt>
                <c:pt idx="204">
                  <c:v>40148</c:v>
                </c:pt>
                <c:pt idx="205">
                  <c:v>40179</c:v>
                </c:pt>
                <c:pt idx="206">
                  <c:v>40210</c:v>
                </c:pt>
                <c:pt idx="207">
                  <c:v>40238</c:v>
                </c:pt>
                <c:pt idx="208">
                  <c:v>40269</c:v>
                </c:pt>
                <c:pt idx="209">
                  <c:v>40299</c:v>
                </c:pt>
                <c:pt idx="210">
                  <c:v>40330</c:v>
                </c:pt>
                <c:pt idx="211">
                  <c:v>40360</c:v>
                </c:pt>
                <c:pt idx="212">
                  <c:v>40391</c:v>
                </c:pt>
                <c:pt idx="213">
                  <c:v>40422</c:v>
                </c:pt>
                <c:pt idx="214">
                  <c:v>40452</c:v>
                </c:pt>
                <c:pt idx="215">
                  <c:v>40483</c:v>
                </c:pt>
                <c:pt idx="216">
                  <c:v>40513</c:v>
                </c:pt>
              </c:numCache>
            </c:numRef>
          </c:cat>
          <c:val>
            <c:numRef>
              <c:f>Sayfa2!$C$105:$HK$105</c:f>
              <c:numCache>
                <c:formatCode>#,##0</c:formatCode>
                <c:ptCount val="217"/>
                <c:pt idx="0">
                  <c:v>7290</c:v>
                </c:pt>
                <c:pt idx="1">
                  <c:v>7465</c:v>
                </c:pt>
                <c:pt idx="2">
                  <c:v>8747</c:v>
                </c:pt>
                <c:pt idx="3">
                  <c:v>8397</c:v>
                </c:pt>
                <c:pt idx="4">
                  <c:v>9834</c:v>
                </c:pt>
                <c:pt idx="5">
                  <c:v>10557</c:v>
                </c:pt>
                <c:pt idx="6">
                  <c:v>9206</c:v>
                </c:pt>
                <c:pt idx="7">
                  <c:v>9654</c:v>
                </c:pt>
                <c:pt idx="8">
                  <c:v>8963</c:v>
                </c:pt>
                <c:pt idx="9">
                  <c:v>9818</c:v>
                </c:pt>
                <c:pt idx="10">
                  <c:v>10722</c:v>
                </c:pt>
                <c:pt idx="11">
                  <c:v>11270</c:v>
                </c:pt>
                <c:pt idx="12">
                  <c:v>11884</c:v>
                </c:pt>
                <c:pt idx="13">
                  <c:v>10501</c:v>
                </c:pt>
                <c:pt idx="14">
                  <c:v>7910</c:v>
                </c:pt>
                <c:pt idx="15">
                  <c:v>9127</c:v>
                </c:pt>
                <c:pt idx="16">
                  <c:v>6110</c:v>
                </c:pt>
                <c:pt idx="17">
                  <c:v>3240</c:v>
                </c:pt>
                <c:pt idx="18">
                  <c:v>3585</c:v>
                </c:pt>
                <c:pt idx="19">
                  <c:v>979</c:v>
                </c:pt>
                <c:pt idx="20">
                  <c:v>916</c:v>
                </c:pt>
                <c:pt idx="21">
                  <c:v>-70</c:v>
                </c:pt>
                <c:pt idx="22">
                  <c:v>-2048</c:v>
                </c:pt>
                <c:pt idx="23">
                  <c:v>-2709</c:v>
                </c:pt>
                <c:pt idx="24">
                  <c:v>-5275</c:v>
                </c:pt>
                <c:pt idx="25">
                  <c:v>-3777</c:v>
                </c:pt>
                <c:pt idx="26">
                  <c:v>-2028</c:v>
                </c:pt>
                <c:pt idx="27">
                  <c:v>-2718</c:v>
                </c:pt>
                <c:pt idx="28">
                  <c:v>-924</c:v>
                </c:pt>
                <c:pt idx="29">
                  <c:v>80</c:v>
                </c:pt>
                <c:pt idx="30">
                  <c:v>950</c:v>
                </c:pt>
                <c:pt idx="31">
                  <c:v>2698</c:v>
                </c:pt>
                <c:pt idx="32">
                  <c:v>4215</c:v>
                </c:pt>
                <c:pt idx="33">
                  <c:v>4926</c:v>
                </c:pt>
                <c:pt idx="34">
                  <c:v>5138</c:v>
                </c:pt>
                <c:pt idx="35">
                  <c:v>5200</c:v>
                </c:pt>
                <c:pt idx="36">
                  <c:v>6076</c:v>
                </c:pt>
                <c:pt idx="37">
                  <c:v>5785</c:v>
                </c:pt>
                <c:pt idx="38">
                  <c:v>5589</c:v>
                </c:pt>
                <c:pt idx="39">
                  <c:v>6503</c:v>
                </c:pt>
                <c:pt idx="40">
                  <c:v>7966</c:v>
                </c:pt>
                <c:pt idx="41">
                  <c:v>8971</c:v>
                </c:pt>
                <c:pt idx="42">
                  <c:v>9601</c:v>
                </c:pt>
                <c:pt idx="43">
                  <c:v>8014</c:v>
                </c:pt>
                <c:pt idx="44">
                  <c:v>6810</c:v>
                </c:pt>
                <c:pt idx="45">
                  <c:v>6544</c:v>
                </c:pt>
                <c:pt idx="46">
                  <c:v>5821</c:v>
                </c:pt>
                <c:pt idx="47">
                  <c:v>5426</c:v>
                </c:pt>
                <c:pt idx="48">
                  <c:v>5746</c:v>
                </c:pt>
                <c:pt idx="49">
                  <c:v>5148</c:v>
                </c:pt>
                <c:pt idx="50">
                  <c:v>4887</c:v>
                </c:pt>
                <c:pt idx="51">
                  <c:v>3758</c:v>
                </c:pt>
                <c:pt idx="52">
                  <c:v>1949</c:v>
                </c:pt>
                <c:pt idx="53">
                  <c:v>2303</c:v>
                </c:pt>
                <c:pt idx="54">
                  <c:v>1896</c:v>
                </c:pt>
                <c:pt idx="55">
                  <c:v>3682</c:v>
                </c:pt>
                <c:pt idx="56">
                  <c:v>4061</c:v>
                </c:pt>
                <c:pt idx="57">
                  <c:v>4266</c:v>
                </c:pt>
                <c:pt idx="58">
                  <c:v>6062</c:v>
                </c:pt>
                <c:pt idx="59">
                  <c:v>6184</c:v>
                </c:pt>
                <c:pt idx="60">
                  <c:v>5321</c:v>
                </c:pt>
                <c:pt idx="61">
                  <c:v>5813</c:v>
                </c:pt>
                <c:pt idx="62">
                  <c:v>6827</c:v>
                </c:pt>
                <c:pt idx="63">
                  <c:v>7827</c:v>
                </c:pt>
                <c:pt idx="64">
                  <c:v>8067</c:v>
                </c:pt>
                <c:pt idx="65">
                  <c:v>8406</c:v>
                </c:pt>
                <c:pt idx="66">
                  <c:v>8225</c:v>
                </c:pt>
                <c:pt idx="67">
                  <c:v>6115</c:v>
                </c:pt>
                <c:pt idx="68">
                  <c:v>3211</c:v>
                </c:pt>
                <c:pt idx="69">
                  <c:v>161</c:v>
                </c:pt>
                <c:pt idx="70">
                  <c:v>-2185</c:v>
                </c:pt>
                <c:pt idx="71">
                  <c:v>-2134</c:v>
                </c:pt>
                <c:pt idx="72">
                  <c:v>-1581</c:v>
                </c:pt>
                <c:pt idx="73">
                  <c:v>-1826</c:v>
                </c:pt>
                <c:pt idx="74">
                  <c:v>-2933</c:v>
                </c:pt>
                <c:pt idx="75">
                  <c:v>-2019</c:v>
                </c:pt>
                <c:pt idx="76">
                  <c:v>-2053</c:v>
                </c:pt>
                <c:pt idx="77">
                  <c:v>-3313</c:v>
                </c:pt>
                <c:pt idx="78">
                  <c:v>-4359</c:v>
                </c:pt>
                <c:pt idx="79">
                  <c:v>-3773</c:v>
                </c:pt>
                <c:pt idx="80">
                  <c:v>-630</c:v>
                </c:pt>
                <c:pt idx="81">
                  <c:v>2153</c:v>
                </c:pt>
                <c:pt idx="82">
                  <c:v>3795</c:v>
                </c:pt>
                <c:pt idx="83">
                  <c:v>5808</c:v>
                </c:pt>
                <c:pt idx="84">
                  <c:v>7227</c:v>
                </c:pt>
                <c:pt idx="85">
                  <c:v>9106</c:v>
                </c:pt>
                <c:pt idx="86">
                  <c:v>9456</c:v>
                </c:pt>
                <c:pt idx="87">
                  <c:v>9200</c:v>
                </c:pt>
                <c:pt idx="88">
                  <c:v>9473</c:v>
                </c:pt>
                <c:pt idx="89">
                  <c:v>8979</c:v>
                </c:pt>
                <c:pt idx="90">
                  <c:v>11300</c:v>
                </c:pt>
                <c:pt idx="91">
                  <c:v>13905</c:v>
                </c:pt>
                <c:pt idx="92">
                  <c:v>15138</c:v>
                </c:pt>
                <c:pt idx="93">
                  <c:v>15518</c:v>
                </c:pt>
                <c:pt idx="94">
                  <c:v>15771</c:v>
                </c:pt>
                <c:pt idx="95">
                  <c:v>9614</c:v>
                </c:pt>
                <c:pt idx="96">
                  <c:v>7356</c:v>
                </c:pt>
                <c:pt idx="97">
                  <c:v>6957</c:v>
                </c:pt>
                <c:pt idx="98">
                  <c:v>1411</c:v>
                </c:pt>
                <c:pt idx="99">
                  <c:v>-1103</c:v>
                </c:pt>
                <c:pt idx="100">
                  <c:v>-2659</c:v>
                </c:pt>
                <c:pt idx="101">
                  <c:v>-4073</c:v>
                </c:pt>
                <c:pt idx="102">
                  <c:v>-6433</c:v>
                </c:pt>
                <c:pt idx="103">
                  <c:v>-11511</c:v>
                </c:pt>
                <c:pt idx="104">
                  <c:v>-13823</c:v>
                </c:pt>
                <c:pt idx="105">
                  <c:v>-14410</c:v>
                </c:pt>
                <c:pt idx="106">
                  <c:v>-16973</c:v>
                </c:pt>
                <c:pt idx="107">
                  <c:v>-12870</c:v>
                </c:pt>
                <c:pt idx="108">
                  <c:v>-13276</c:v>
                </c:pt>
                <c:pt idx="109">
                  <c:v>-14100</c:v>
                </c:pt>
                <c:pt idx="110">
                  <c:v>-9988</c:v>
                </c:pt>
                <c:pt idx="111">
                  <c:v>-8107</c:v>
                </c:pt>
                <c:pt idx="112">
                  <c:v>-7416</c:v>
                </c:pt>
                <c:pt idx="113">
                  <c:v>-4782</c:v>
                </c:pt>
                <c:pt idx="114">
                  <c:v>-4700</c:v>
                </c:pt>
                <c:pt idx="115">
                  <c:v>-1759</c:v>
                </c:pt>
                <c:pt idx="116">
                  <c:v>-1738</c:v>
                </c:pt>
                <c:pt idx="117">
                  <c:v>-2116</c:v>
                </c:pt>
                <c:pt idx="118">
                  <c:v>1049</c:v>
                </c:pt>
                <c:pt idx="119">
                  <c:v>1693</c:v>
                </c:pt>
                <c:pt idx="120">
                  <c:v>2972</c:v>
                </c:pt>
                <c:pt idx="121">
                  <c:v>4354</c:v>
                </c:pt>
                <c:pt idx="122">
                  <c:v>5076</c:v>
                </c:pt>
                <c:pt idx="123">
                  <c:v>4136</c:v>
                </c:pt>
                <c:pt idx="124">
                  <c:v>4459</c:v>
                </c:pt>
                <c:pt idx="125">
                  <c:v>3446</c:v>
                </c:pt>
                <c:pt idx="126">
                  <c:v>5111</c:v>
                </c:pt>
                <c:pt idx="127">
                  <c:v>5865</c:v>
                </c:pt>
                <c:pt idx="128">
                  <c:v>7878</c:v>
                </c:pt>
                <c:pt idx="129">
                  <c:v>10478</c:v>
                </c:pt>
                <c:pt idx="130">
                  <c:v>9188</c:v>
                </c:pt>
                <c:pt idx="131">
                  <c:v>7752</c:v>
                </c:pt>
                <c:pt idx="132">
                  <c:v>9811</c:v>
                </c:pt>
                <c:pt idx="133">
                  <c:v>10437</c:v>
                </c:pt>
                <c:pt idx="134">
                  <c:v>11352</c:v>
                </c:pt>
                <c:pt idx="135">
                  <c:v>12778</c:v>
                </c:pt>
                <c:pt idx="136">
                  <c:v>13433</c:v>
                </c:pt>
                <c:pt idx="137">
                  <c:v>14475</c:v>
                </c:pt>
                <c:pt idx="138">
                  <c:v>14939</c:v>
                </c:pt>
                <c:pt idx="139">
                  <c:v>14593</c:v>
                </c:pt>
                <c:pt idx="140">
                  <c:v>15945</c:v>
                </c:pt>
                <c:pt idx="141">
                  <c:v>14449</c:v>
                </c:pt>
                <c:pt idx="142">
                  <c:v>16189</c:v>
                </c:pt>
                <c:pt idx="143">
                  <c:v>17875</c:v>
                </c:pt>
                <c:pt idx="144">
                  <c:v>18105</c:v>
                </c:pt>
                <c:pt idx="145">
                  <c:v>19731</c:v>
                </c:pt>
                <c:pt idx="146">
                  <c:v>19470</c:v>
                </c:pt>
                <c:pt idx="147">
                  <c:v>19574</c:v>
                </c:pt>
                <c:pt idx="148">
                  <c:v>20606</c:v>
                </c:pt>
                <c:pt idx="149">
                  <c:v>20695</c:v>
                </c:pt>
                <c:pt idx="150">
                  <c:v>21477</c:v>
                </c:pt>
                <c:pt idx="151">
                  <c:v>23472</c:v>
                </c:pt>
                <c:pt idx="152">
                  <c:v>21481</c:v>
                </c:pt>
                <c:pt idx="153">
                  <c:v>22798</c:v>
                </c:pt>
                <c:pt idx="154">
                  <c:v>21068</c:v>
                </c:pt>
                <c:pt idx="155">
                  <c:v>21171</c:v>
                </c:pt>
                <c:pt idx="156">
                  <c:v>21617</c:v>
                </c:pt>
                <c:pt idx="157">
                  <c:v>18613</c:v>
                </c:pt>
                <c:pt idx="158">
                  <c:v>21755</c:v>
                </c:pt>
                <c:pt idx="159">
                  <c:v>21262</c:v>
                </c:pt>
                <c:pt idx="160">
                  <c:v>19999</c:v>
                </c:pt>
                <c:pt idx="161">
                  <c:v>15767</c:v>
                </c:pt>
                <c:pt idx="162">
                  <c:v>13173</c:v>
                </c:pt>
                <c:pt idx="163">
                  <c:v>11367</c:v>
                </c:pt>
                <c:pt idx="164">
                  <c:v>11234</c:v>
                </c:pt>
                <c:pt idx="165">
                  <c:v>11733</c:v>
                </c:pt>
                <c:pt idx="166">
                  <c:v>15543</c:v>
                </c:pt>
                <c:pt idx="167">
                  <c:v>15719</c:v>
                </c:pt>
                <c:pt idx="168">
                  <c:v>13523</c:v>
                </c:pt>
                <c:pt idx="169">
                  <c:v>11279</c:v>
                </c:pt>
                <c:pt idx="170">
                  <c:v>11016</c:v>
                </c:pt>
                <c:pt idx="171">
                  <c:v>9026</c:v>
                </c:pt>
                <c:pt idx="172">
                  <c:v>9929</c:v>
                </c:pt>
                <c:pt idx="173">
                  <c:v>13650</c:v>
                </c:pt>
                <c:pt idx="174">
                  <c:v>15716</c:v>
                </c:pt>
                <c:pt idx="175">
                  <c:v>15866</c:v>
                </c:pt>
                <c:pt idx="176">
                  <c:v>12033</c:v>
                </c:pt>
                <c:pt idx="177">
                  <c:v>9380</c:v>
                </c:pt>
                <c:pt idx="178">
                  <c:v>4310</c:v>
                </c:pt>
                <c:pt idx="179">
                  <c:v>142</c:v>
                </c:pt>
                <c:pt idx="180">
                  <c:v>2591</c:v>
                </c:pt>
                <c:pt idx="181">
                  <c:v>4796</c:v>
                </c:pt>
                <c:pt idx="182">
                  <c:v>2498</c:v>
                </c:pt>
                <c:pt idx="183">
                  <c:v>2523</c:v>
                </c:pt>
                <c:pt idx="184">
                  <c:v>1931</c:v>
                </c:pt>
                <c:pt idx="185">
                  <c:v>5183</c:v>
                </c:pt>
                <c:pt idx="186">
                  <c:v>8878</c:v>
                </c:pt>
                <c:pt idx="187">
                  <c:v>13501</c:v>
                </c:pt>
                <c:pt idx="188">
                  <c:v>14740</c:v>
                </c:pt>
                <c:pt idx="189">
                  <c:v>15614</c:v>
                </c:pt>
                <c:pt idx="190">
                  <c:v>10730</c:v>
                </c:pt>
                <c:pt idx="191">
                  <c:v>9886</c:v>
                </c:pt>
                <c:pt idx="192">
                  <c:v>4858</c:v>
                </c:pt>
                <c:pt idx="193">
                  <c:v>3272</c:v>
                </c:pt>
                <c:pt idx="194">
                  <c:v>-240</c:v>
                </c:pt>
                <c:pt idx="195">
                  <c:v>-154</c:v>
                </c:pt>
                <c:pt idx="196">
                  <c:v>-1251</c:v>
                </c:pt>
                <c:pt idx="197">
                  <c:v>-2559</c:v>
                </c:pt>
                <c:pt idx="198">
                  <c:v>-7874</c:v>
                </c:pt>
                <c:pt idx="199">
                  <c:v>-11544</c:v>
                </c:pt>
                <c:pt idx="200">
                  <c:v>-7027</c:v>
                </c:pt>
                <c:pt idx="201">
                  <c:v>-8975</c:v>
                </c:pt>
                <c:pt idx="202">
                  <c:v>-3285</c:v>
                </c:pt>
                <c:pt idx="203">
                  <c:v>2463</c:v>
                </c:pt>
                <c:pt idx="204">
                  <c:v>5335</c:v>
                </c:pt>
                <c:pt idx="205">
                  <c:v>7357</c:v>
                </c:pt>
                <c:pt idx="206">
                  <c:v>10033</c:v>
                </c:pt>
                <c:pt idx="207">
                  <c:v>18236</c:v>
                </c:pt>
                <c:pt idx="208">
                  <c:v>25707</c:v>
                </c:pt>
                <c:pt idx="209">
                  <c:v>25500</c:v>
                </c:pt>
                <c:pt idx="210">
                  <c:v>29036</c:v>
                </c:pt>
                <c:pt idx="211">
                  <c:v>33919</c:v>
                </c:pt>
                <c:pt idx="212">
                  <c:v>33480</c:v>
                </c:pt>
                <c:pt idx="213">
                  <c:v>37135</c:v>
                </c:pt>
                <c:pt idx="214">
                  <c:v>41676</c:v>
                </c:pt>
                <c:pt idx="215">
                  <c:v>44157</c:v>
                </c:pt>
                <c:pt idx="216">
                  <c:v>50026</c:v>
                </c:pt>
              </c:numCache>
            </c:numRef>
          </c:val>
        </c:ser>
        <c:gapWidth val="0"/>
        <c:overlap val="100"/>
        <c:axId val="43803008"/>
        <c:axId val="43804544"/>
      </c:barChart>
      <c:dateAx>
        <c:axId val="43803008"/>
        <c:scaling>
          <c:orientation val="minMax"/>
          <c:min val="33939"/>
        </c:scaling>
        <c:axPos val="b"/>
        <c:numFmt formatCode="[$-41F]mmm\-yy;@" sourceLinked="0"/>
        <c:tickLblPos val="low"/>
        <c:crossAx val="43804544"/>
        <c:crosses val="autoZero"/>
        <c:auto val="1"/>
        <c:lblOffset val="100"/>
        <c:majorUnit val="1"/>
        <c:majorTimeUnit val="years"/>
      </c:dateAx>
      <c:valAx>
        <c:axId val="43804544"/>
        <c:scaling>
          <c:orientation val="minMax"/>
          <c:max val="80000"/>
          <c:min val="-20000"/>
        </c:scaling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" sourceLinked="1"/>
        <c:tickLblPos val="nextTo"/>
        <c:crossAx val="43803008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9.8255729446780266E-2"/>
          <c:y val="8.3696708009624768E-2"/>
          <c:w val="0.618447520448837"/>
          <c:h val="0.13859698274608606"/>
        </c:manualLayout>
      </c:layout>
      <c:overlay val="1"/>
      <c:txPr>
        <a:bodyPr/>
        <a:lstStyle/>
        <a:p>
          <a:pPr>
            <a:defRPr sz="1200"/>
          </a:pPr>
          <a:endParaRPr lang="tr-TR"/>
        </a:p>
      </c:txPr>
    </c:legend>
    <c:plotVisOnly val="1"/>
  </c:chart>
  <c:spPr>
    <a:ln>
      <a:noFill/>
    </a:ln>
  </c:spPr>
  <c:txPr>
    <a:bodyPr/>
    <a:lstStyle/>
    <a:p>
      <a:pPr>
        <a:defRPr sz="1600">
          <a:solidFill>
            <a:schemeClr val="bg1"/>
          </a:solidFill>
        </a:defRPr>
      </a:pPr>
      <a:endParaRPr lang="tr-T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>
        <c:manualLayout>
          <c:layoutTarget val="inner"/>
          <c:xMode val="edge"/>
          <c:yMode val="edge"/>
          <c:x val="0.11183084443119162"/>
          <c:y val="2.3163531721513912E-2"/>
          <c:w val="0.8518921394014507"/>
          <c:h val="0.8622742224268858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dPt>
            <c:idx val="11"/>
            <c:marker>
              <c:symbol val="diamond"/>
              <c:size val="7"/>
              <c:spPr>
                <a:solidFill>
                  <a:schemeClr val="accent1"/>
                </a:solidFill>
              </c:spPr>
            </c:marker>
          </c:dPt>
          <c:dPt>
            <c:idx val="15"/>
            <c:marker>
              <c:symbol val="diamond"/>
              <c:size val="10"/>
              <c:spPr>
                <a:solidFill>
                  <a:srgbClr val="C00000"/>
                </a:solidFill>
              </c:spPr>
            </c:marke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/>
                      <a:t>Çin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/>
                      <a:t>Hindistan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900"/>
                      <a:t>Singapur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7.1045013764097248E-2"/>
                  <c:y val="2.4729696626986208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Endonezya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900"/>
                      <a:t>Arjantin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900"/>
                      <a:t>Peru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900"/>
                      <a:t>İsrail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-1.5528120553224041E-2"/>
                  <c:y val="2.2949641717816244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Brezilya</a:t>
                    </a:r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900"/>
                      <a:t>Tayvan</a:t>
                    </a:r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900"/>
                      <a:t>Polonya</a:t>
                    </a:r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900"/>
                      <a:t>Malezya</a:t>
                    </a:r>
                  </a:p>
                </c:rich>
              </c:tx>
              <c:showVal val="1"/>
            </c:dLbl>
            <c:dLbl>
              <c:idx val="11"/>
              <c:layout>
                <c:manualLayout>
                  <c:x val="-3.5049212714798751E-2"/>
                  <c:y val="-2.5035972783072485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Kore</a:t>
                    </a:r>
                  </a:p>
                </c:rich>
              </c:tx>
              <c:showVal val="1"/>
            </c:dLbl>
            <c:dLbl>
              <c:idx val="12"/>
              <c:layout>
                <c:manualLayout>
                  <c:x val="-5.6057304455486524E-3"/>
                  <c:y val="2.0863310652560561E-3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Hong Kong</a:t>
                    </a:r>
                  </a:p>
                </c:rich>
              </c:tx>
              <c:showVal val="1"/>
            </c:dLbl>
            <c:dLbl>
              <c:idx val="13"/>
              <c:layout>
                <c:manualLayout>
                  <c:x val="-4.4588182959912424E-2"/>
                  <c:y val="-6.2589931957680875E-3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Şili</a:t>
                    </a:r>
                  </a:p>
                </c:rich>
              </c:tx>
              <c:showVal val="1"/>
            </c:dLbl>
            <c:dLbl>
              <c:idx val="14"/>
              <c:layout>
                <c:manualLayout>
                  <c:x val="-4.6644060824589786E-2"/>
                  <c:y val="1.6690648522047997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Avustralya</a:t>
                    </a:r>
                  </a:p>
                </c:rich>
              </c:tx>
              <c:showVal val="1"/>
            </c:dLbl>
            <c:dLbl>
              <c:idx val="15"/>
              <c:layout>
                <c:manualLayout>
                  <c:x val="-8.5725587156770797E-2"/>
                  <c:y val="-1.2517986391536002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Türkiye</a:t>
                    </a:r>
                  </a:p>
                </c:rich>
              </c:tx>
              <c:showVal val="1"/>
            </c:dLbl>
            <c:dLbl>
              <c:idx val="16"/>
              <c:layout>
                <c:manualLayout>
                  <c:x val="-1.143626132313174E-2"/>
                  <c:y val="2.0863310652560325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Tayland</a:t>
                    </a:r>
                  </a:p>
                </c:rich>
              </c:tx>
              <c:showVal val="1"/>
            </c:dLbl>
            <c:dLbl>
              <c:idx val="17"/>
              <c:layout>
                <c:manualLayout>
                  <c:x val="-9.3341162448562248E-2"/>
                  <c:y val="-2.5035972783072485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G. Afrika</a:t>
                    </a:r>
                  </a:p>
                </c:rich>
              </c:tx>
              <c:showVal val="1"/>
            </c:dLbl>
            <c:dLbl>
              <c:idx val="18"/>
              <c:layout>
                <c:manualLayout>
                  <c:x val="-9.7320621462637022E-2"/>
                  <c:y val="1.4604153178755389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Avusturya</a:t>
                    </a:r>
                  </a:p>
                </c:rich>
              </c:tx>
              <c:showVal val="1"/>
            </c:dLbl>
            <c:dLbl>
              <c:idx val="19"/>
              <c:layout>
                <c:manualLayout>
                  <c:x val="-0.11767872670824216"/>
                  <c:y val="8.3451599829874566E-3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Kanada</a:t>
                    </a:r>
                  </a:p>
                </c:rich>
              </c:tx>
              <c:showVal val="1"/>
            </c:dLbl>
            <c:dLbl>
              <c:idx val="20"/>
              <c:layout>
                <c:manualLayout>
                  <c:x val="-2.5305250272440016E-2"/>
                  <c:y val="-1.2518150669572733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İsveç</a:t>
                    </a:r>
                  </a:p>
                </c:rich>
              </c:tx>
              <c:showVal val="1"/>
            </c:dLbl>
            <c:dLbl>
              <c:idx val="21"/>
              <c:layout>
                <c:manualLayout>
                  <c:x val="-5.2474568427663577E-2"/>
                  <c:y val="2.2949641717816258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İsviçre</a:t>
                    </a:r>
                  </a:p>
                </c:rich>
              </c:tx>
              <c:showVal val="1"/>
            </c:dLbl>
            <c:dLbl>
              <c:idx val="22"/>
              <c:layout>
                <c:manualLayout>
                  <c:x val="-8.7616275489858508E-2"/>
                  <c:y val="-1.2517986391536002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Meksika</a:t>
                    </a:r>
                  </a:p>
                </c:rich>
              </c:tx>
              <c:showVal val="1"/>
            </c:dLbl>
            <c:dLbl>
              <c:idx val="23"/>
              <c:layout>
                <c:manualLayout>
                  <c:x val="-5.8390990907714012E-2"/>
                  <c:y val="2.0863146374523685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ABD</a:t>
                    </a:r>
                  </a:p>
                </c:rich>
              </c:tx>
              <c:showVal val="1"/>
            </c:dLbl>
            <c:dLbl>
              <c:idx val="24"/>
              <c:layout>
                <c:manualLayout>
                  <c:x val="-1.5548020274863416E-2"/>
                  <c:y val="8.3453242610240248E-3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Norveç</a:t>
                    </a:r>
                  </a:p>
                </c:rich>
              </c:tx>
              <c:showVal val="1"/>
            </c:dLbl>
            <c:dLbl>
              <c:idx val="25"/>
              <c:layout>
                <c:manualLayout>
                  <c:x val="0"/>
                  <c:y val="2.2949641717816244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Belçika</a:t>
                    </a:r>
                  </a:p>
                </c:rich>
              </c:tx>
              <c:showVal val="1"/>
            </c:dLbl>
            <c:dLbl>
              <c:idx val="26"/>
              <c:layout>
                <c:manualLayout>
                  <c:x val="-1.9501130374576861E-2"/>
                  <c:y val="4.1726621305119534E-3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Almanya</a:t>
                    </a:r>
                  </a:p>
                </c:rich>
              </c:tx>
              <c:showVal val="1"/>
            </c:dLbl>
            <c:dLbl>
              <c:idx val="27"/>
              <c:layout>
                <c:manualLayout>
                  <c:x val="-3.6926542005818672E-2"/>
                  <c:y val="2.5035972783072485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Fransa</a:t>
                    </a:r>
                  </a:p>
                </c:rich>
              </c:tx>
              <c:showVal val="1"/>
            </c:dLbl>
            <c:dLbl>
              <c:idx val="28"/>
              <c:layout>
                <c:manualLayout>
                  <c:x val="-6.2192081099453879E-2"/>
                  <c:y val="-1.2517986391536002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Çek C.</a:t>
                    </a:r>
                  </a:p>
                </c:rich>
              </c:tx>
              <c:showVal val="1"/>
            </c:dLbl>
            <c:dLbl>
              <c:idx val="29"/>
              <c:layout>
                <c:manualLayout>
                  <c:x val="-8.7609826297136248E-2"/>
                  <c:y val="1.4604153178755389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Hollanda</a:t>
                    </a:r>
                  </a:p>
                </c:rich>
              </c:tx>
              <c:showVal val="1"/>
            </c:dLbl>
            <c:dLbl>
              <c:idx val="30"/>
              <c:layout>
                <c:manualLayout>
                  <c:x val="-0.13429338268296781"/>
                  <c:y val="-3.9640454517900651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Rusya</a:t>
                    </a:r>
                  </a:p>
                </c:rich>
              </c:tx>
              <c:showVal val="1"/>
            </c:dLbl>
            <c:dLbl>
              <c:idx val="31"/>
              <c:layout>
                <c:manualLayout>
                  <c:x val="-5.6361573496379415E-2"/>
                  <c:y val="2.7122303848327992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Japonya</a:t>
                    </a:r>
                  </a:p>
                </c:rich>
              </c:tx>
              <c:showVal val="1"/>
            </c:dLbl>
            <c:dLbl>
              <c:idx val="32"/>
              <c:layout>
                <c:manualLayout>
                  <c:x val="-3.6926548152800352E-2"/>
                  <c:y val="2.0863310652560346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Danimarka</a:t>
                    </a:r>
                  </a:p>
                </c:rich>
              </c:tx>
              <c:showVal val="1"/>
            </c:dLbl>
            <c:dLbl>
              <c:idx val="33"/>
              <c:layout>
                <c:manualLayout>
                  <c:x val="-7.0204069348476519E-2"/>
                  <c:y val="-2.5035972783072485E-2"/>
                </c:manualLayout>
              </c:layout>
              <c:tx>
                <c:rich>
                  <a:bodyPr/>
                  <a:lstStyle/>
                  <a:p>
                    <a:r>
                      <a:rPr lang="tr-TR" sz="900"/>
                      <a:t>İspanya</a:t>
                    </a:r>
                  </a:p>
                </c:rich>
              </c:tx>
              <c:showVal val="1"/>
            </c:dLbl>
            <c:dLbl>
              <c:idx val="34"/>
              <c:layout/>
              <c:tx>
                <c:rich>
                  <a:bodyPr/>
                  <a:lstStyle/>
                  <a:p>
                    <a:r>
                      <a:rPr lang="tr-TR" sz="900"/>
                      <a:t>İngiltere</a:t>
                    </a:r>
                  </a:p>
                </c:rich>
              </c:tx>
              <c:showVal val="1"/>
            </c:dLbl>
            <c:dLbl>
              <c:idx val="35"/>
              <c:layout/>
              <c:tx>
                <c:rich>
                  <a:bodyPr/>
                  <a:lstStyle/>
                  <a:p>
                    <a:r>
                      <a:rPr lang="tr-TR" sz="900"/>
                      <a:t>Finlandiya</a:t>
                    </a:r>
                  </a:p>
                </c:rich>
              </c:tx>
              <c:showVal val="1"/>
            </c:dLbl>
            <c:dLbl>
              <c:idx val="36"/>
              <c:layout>
                <c:manualLayout>
                  <c:x val="-7.2154182385934115E-2"/>
                  <c:y val="2.0863310652560325E-2"/>
                </c:manualLayout>
              </c:layout>
              <c:tx>
                <c:rich>
                  <a:bodyPr/>
                  <a:lstStyle/>
                  <a:p>
                    <a:r>
                      <a:rPr lang="tr-TR" sz="900"/>
                      <a:t>İtalya</a:t>
                    </a:r>
                  </a:p>
                </c:rich>
              </c:tx>
              <c:showVal val="1"/>
            </c:dLbl>
            <c:dLbl>
              <c:idx val="37"/>
              <c:tx>
                <c:rich>
                  <a:bodyPr/>
                  <a:lstStyle/>
                  <a:p>
                    <a:r>
                      <a:rPr lang="tr-TR" sz="900"/>
                      <a:t>Venezuela</a:t>
                    </a:r>
                  </a:p>
                </c:rich>
              </c:tx>
              <c:showVal val="1"/>
            </c:dLbl>
            <c:dLbl>
              <c:idx val="38"/>
              <c:layout>
                <c:manualLayout>
                  <c:x val="3.9002260749153812E-2"/>
                  <c:y val="-1.4604317456792078E-2"/>
                </c:manualLayout>
              </c:layout>
              <c:tx>
                <c:rich>
                  <a:bodyPr/>
                  <a:lstStyle/>
                  <a:p>
                    <a:r>
                      <a:rPr lang="tr-TR" sz="900"/>
                      <a:t>Macaristan</a:t>
                    </a:r>
                  </a:p>
                </c:rich>
              </c:tx>
              <c:showVal val="1"/>
            </c:dLbl>
            <c:dLbl>
              <c:idx val="39"/>
              <c:layout>
                <c:manualLayout>
                  <c:x val="-3.7052147711696272E-2"/>
                  <c:y val="2.7122303848327992E-2"/>
                </c:manualLayout>
              </c:layout>
              <c:tx>
                <c:rich>
                  <a:bodyPr/>
                  <a:lstStyle/>
                  <a:p>
                    <a:r>
                      <a:rPr lang="tr-TR" sz="900"/>
                      <a:t>Yunanistan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900"/>
                </a:pPr>
                <a:endParaRPr lang="tr-TR"/>
              </a:p>
            </c:txPr>
          </c:dLbls>
          <c:xVal>
            <c:numRef>
              <c:f>Sayfa1!$B$2:$B$41</c:f>
              <c:numCache>
                <c:formatCode>0.0</c:formatCode>
                <c:ptCount val="40"/>
                <c:pt idx="0">
                  <c:v>125.13965039725517</c:v>
                </c:pt>
                <c:pt idx="1">
                  <c:v>120.0082691744929</c:v>
                </c:pt>
                <c:pt idx="2">
                  <c:v>115.26303225866044</c:v>
                </c:pt>
                <c:pt idx="3">
                  <c:v>114.17297581399808</c:v>
                </c:pt>
                <c:pt idx="4">
                  <c:v>113.77952014118478</c:v>
                </c:pt>
                <c:pt idx="5">
                  <c:v>113.55650482175975</c:v>
                </c:pt>
                <c:pt idx="6">
                  <c:v>108.29194068812482</c:v>
                </c:pt>
                <c:pt idx="7">
                  <c:v>107.02072271075794</c:v>
                </c:pt>
                <c:pt idx="8">
                  <c:v>106.8318852565601</c:v>
                </c:pt>
                <c:pt idx="9">
                  <c:v>107.77918249628252</c:v>
                </c:pt>
                <c:pt idx="10">
                  <c:v>106.48942669863582</c:v>
                </c:pt>
                <c:pt idx="11">
                  <c:v>106.19027047105325</c:v>
                </c:pt>
                <c:pt idx="12">
                  <c:v>106.04407906093122</c:v>
                </c:pt>
                <c:pt idx="13">
                  <c:v>105.19736764665444</c:v>
                </c:pt>
                <c:pt idx="14">
                  <c:v>104.87335384103756</c:v>
                </c:pt>
                <c:pt idx="15">
                  <c:v>107.1</c:v>
                </c:pt>
                <c:pt idx="16">
                  <c:v>103.29602596378626</c:v>
                </c:pt>
                <c:pt idx="17">
                  <c:v>102.36279751117839</c:v>
                </c:pt>
                <c:pt idx="18">
                  <c:v>102.26456697605816</c:v>
                </c:pt>
                <c:pt idx="19">
                  <c:v>101.357980544865</c:v>
                </c:pt>
                <c:pt idx="20">
                  <c:v>101.28690699944633</c:v>
                </c:pt>
                <c:pt idx="21">
                  <c:v>101.17699209123271</c:v>
                </c:pt>
                <c:pt idx="22">
                  <c:v>100.94754022624313</c:v>
                </c:pt>
                <c:pt idx="23">
                  <c:v>100.183636499738</c:v>
                </c:pt>
                <c:pt idx="24">
                  <c:v>99.751245099818036</c:v>
                </c:pt>
                <c:pt idx="25">
                  <c:v>99.308010270463058</c:v>
                </c:pt>
                <c:pt idx="26">
                  <c:v>99.23230274202507</c:v>
                </c:pt>
                <c:pt idx="27">
                  <c:v>99.058957274133959</c:v>
                </c:pt>
                <c:pt idx="28">
                  <c:v>98.208640596046948</c:v>
                </c:pt>
                <c:pt idx="29">
                  <c:v>98.076672104403443</c:v>
                </c:pt>
                <c:pt idx="30">
                  <c:v>97.490947389388026</c:v>
                </c:pt>
                <c:pt idx="31">
                  <c:v>96.655282315277589</c:v>
                </c:pt>
                <c:pt idx="32">
                  <c:v>95.841376647730414</c:v>
                </c:pt>
                <c:pt idx="33">
                  <c:v>95.725798880307551</c:v>
                </c:pt>
                <c:pt idx="34">
                  <c:v>95.651238265846203</c:v>
                </c:pt>
                <c:pt idx="35">
                  <c:v>95.474480240855314</c:v>
                </c:pt>
                <c:pt idx="36">
                  <c:v>95.383641838686998</c:v>
                </c:pt>
                <c:pt idx="37">
                  <c:v>95.139805009156149</c:v>
                </c:pt>
                <c:pt idx="38">
                  <c:v>94.02475650194188</c:v>
                </c:pt>
                <c:pt idx="39">
                  <c:v>91.121282457320078</c:v>
                </c:pt>
              </c:numCache>
            </c:numRef>
          </c:xVal>
          <c:yVal>
            <c:numRef>
              <c:f>Sayfa1!$C$2:$C$41</c:f>
              <c:numCache>
                <c:formatCode>0.0</c:formatCode>
                <c:ptCount val="40"/>
                <c:pt idx="0">
                  <c:v>113.1116883618062</c:v>
                </c:pt>
                <c:pt idx="1">
                  <c:v>110.29669748808274</c:v>
                </c:pt>
                <c:pt idx="2">
                  <c:v>102.79059397578852</c:v>
                </c:pt>
                <c:pt idx="3">
                  <c:v>118.50668258310141</c:v>
                </c:pt>
                <c:pt idx="4">
                  <c:v>103.87503244282578</c:v>
                </c:pt>
                <c:pt idx="5">
                  <c:v>112.3097383072791</c:v>
                </c:pt>
                <c:pt idx="6">
                  <c:v>91.720894498131969</c:v>
                </c:pt>
                <c:pt idx="7">
                  <c:v>108.0533517413089</c:v>
                </c:pt>
                <c:pt idx="8">
                  <c:v>101.25974903959403</c:v>
                </c:pt>
                <c:pt idx="9">
                  <c:v>83.775138388985297</c:v>
                </c:pt>
                <c:pt idx="10">
                  <c:v>94.520055189283482</c:v>
                </c:pt>
                <c:pt idx="11">
                  <c:v>112.8216007273743</c:v>
                </c:pt>
                <c:pt idx="12">
                  <c:v>110.69648398813852</c:v>
                </c:pt>
                <c:pt idx="13">
                  <c:v>111.60400369706512</c:v>
                </c:pt>
                <c:pt idx="14">
                  <c:v>123.81547012408365</c:v>
                </c:pt>
                <c:pt idx="15">
                  <c:v>82.841129351676287</c:v>
                </c:pt>
                <c:pt idx="16">
                  <c:v>106.43741901821743</c:v>
                </c:pt>
                <c:pt idx="17">
                  <c:v>104.80595732307852</c:v>
                </c:pt>
                <c:pt idx="18">
                  <c:v>77.811587165078521</c:v>
                </c:pt>
                <c:pt idx="19">
                  <c:v>83.358480342848154</c:v>
                </c:pt>
                <c:pt idx="20">
                  <c:v>86.480863536458358</c:v>
                </c:pt>
                <c:pt idx="21">
                  <c:v>96.07256119839775</c:v>
                </c:pt>
                <c:pt idx="22">
                  <c:v>103.23788126188369</c:v>
                </c:pt>
                <c:pt idx="23">
                  <c:v>102.46789576963087</c:v>
                </c:pt>
                <c:pt idx="24">
                  <c:v>71.124801568450195</c:v>
                </c:pt>
                <c:pt idx="25">
                  <c:v>83.634858116990046</c:v>
                </c:pt>
                <c:pt idx="26">
                  <c:v>85.451748711545818</c:v>
                </c:pt>
                <c:pt idx="27">
                  <c:v>81.242476064748232</c:v>
                </c:pt>
                <c:pt idx="28">
                  <c:v>90.522386949750555</c:v>
                </c:pt>
                <c:pt idx="29">
                  <c:v>86.218767965748427</c:v>
                </c:pt>
                <c:pt idx="30">
                  <c:v>84.615585735018229</c:v>
                </c:pt>
                <c:pt idx="31">
                  <c:v>99.569543994160696</c:v>
                </c:pt>
                <c:pt idx="32">
                  <c:v>75.16219405658488</c:v>
                </c:pt>
                <c:pt idx="33">
                  <c:v>82.853508595371153</c:v>
                </c:pt>
                <c:pt idx="34">
                  <c:v>88.929236396116949</c:v>
                </c:pt>
                <c:pt idx="35">
                  <c:v>72.181868835440127</c:v>
                </c:pt>
                <c:pt idx="36">
                  <c:v>82.304959143902963</c:v>
                </c:pt>
                <c:pt idx="37">
                  <c:v>62.953236987060244</c:v>
                </c:pt>
                <c:pt idx="38">
                  <c:v>86.358221703712417</c:v>
                </c:pt>
                <c:pt idx="39">
                  <c:v>84.826644972585797</c:v>
                </c:pt>
              </c:numCache>
            </c:numRef>
          </c:yVal>
        </c:ser>
        <c:axId val="44013056"/>
        <c:axId val="44014976"/>
      </c:scatterChart>
      <c:valAx>
        <c:axId val="44013056"/>
        <c:scaling>
          <c:orientation val="minMax"/>
          <c:max val="130"/>
          <c:min val="90"/>
        </c:scaling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tr-TR" sz="1400" b="1" i="0" baseline="0"/>
                  <a:t>Kriz Öncesine Göre Üretim Düzeyi (2008Ç2 vs 2010Ç4)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44014976"/>
        <c:crosses val="autoZero"/>
        <c:crossBetween val="midCat"/>
        <c:majorUnit val="10"/>
      </c:valAx>
      <c:valAx>
        <c:axId val="44014976"/>
        <c:scaling>
          <c:orientation val="minMax"/>
          <c:max val="120"/>
          <c:min val="70"/>
        </c:scaling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1400" b="1" i="0" baseline="0"/>
                  <a:t>Kriz Öncesine Göre İhracat Düzeyi (2008Ç2 vs 2010Ç4)</a:t>
                </a:r>
                <a:endParaRPr lang="tr-TR" sz="140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 sz="1400"/>
              </a:p>
            </c:rich>
          </c:tx>
          <c:layout>
            <c:manualLayout>
              <c:xMode val="edge"/>
              <c:yMode val="edge"/>
              <c:x val="1.365079126220387E-2"/>
              <c:y val="0.19213745603303711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44013056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</c:chart>
  <c:spPr>
    <a:solidFill>
      <a:prstClr val="white">
        <a:lumMod val="85000"/>
      </a:prstClr>
    </a:solidFill>
    <a:ln>
      <a:noFill/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/>
            </a:pPr>
            <a:r>
              <a:rPr lang="tr-TR" dirty="0" smtClean="0">
                <a:solidFill>
                  <a:schemeClr val="bg1"/>
                </a:solidFill>
              </a:rPr>
              <a:t>Petrol Fiyatı</a:t>
            </a:r>
            <a:r>
              <a:rPr lang="tr-TR" baseline="0" dirty="0" smtClean="0">
                <a:solidFill>
                  <a:schemeClr val="bg1"/>
                </a:solidFill>
              </a:rPr>
              <a:t> (USD/Varil)</a:t>
            </a:r>
            <a:endParaRPr lang="tr-TR" dirty="0">
              <a:solidFill>
                <a:schemeClr val="bg1"/>
              </a:solidFill>
            </a:endParaRP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118517306378103"/>
          <c:y val="0.11327986248789258"/>
          <c:w val="0.81846622978833461"/>
          <c:h val="0.79416175980446557"/>
        </c:manualLayout>
      </c:layout>
      <c:lineChart>
        <c:grouping val="standard"/>
        <c:ser>
          <c:idx val="0"/>
          <c:order val="0"/>
          <c:spPr>
            <a:ln w="44450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Sayfa1!$A$126:$A$566</c:f>
              <c:numCache>
                <c:formatCode>dd/mm/yyyy</c:formatCode>
                <c:ptCount val="441"/>
                <c:pt idx="0">
                  <c:v>39995</c:v>
                </c:pt>
                <c:pt idx="1">
                  <c:v>39996</c:v>
                </c:pt>
                <c:pt idx="2">
                  <c:v>40000</c:v>
                </c:pt>
                <c:pt idx="3">
                  <c:v>40001</c:v>
                </c:pt>
                <c:pt idx="4">
                  <c:v>40002</c:v>
                </c:pt>
                <c:pt idx="5">
                  <c:v>40003</c:v>
                </c:pt>
                <c:pt idx="6">
                  <c:v>40004</c:v>
                </c:pt>
                <c:pt idx="7">
                  <c:v>40007</c:v>
                </c:pt>
                <c:pt idx="8">
                  <c:v>40008</c:v>
                </c:pt>
                <c:pt idx="9">
                  <c:v>40009</c:v>
                </c:pt>
                <c:pt idx="10">
                  <c:v>40010</c:v>
                </c:pt>
                <c:pt idx="11">
                  <c:v>40011</c:v>
                </c:pt>
                <c:pt idx="12">
                  <c:v>40014</c:v>
                </c:pt>
                <c:pt idx="13">
                  <c:v>40015</c:v>
                </c:pt>
                <c:pt idx="14">
                  <c:v>40016</c:v>
                </c:pt>
                <c:pt idx="15">
                  <c:v>40017</c:v>
                </c:pt>
                <c:pt idx="16">
                  <c:v>40018</c:v>
                </c:pt>
                <c:pt idx="17">
                  <c:v>40021</c:v>
                </c:pt>
                <c:pt idx="18">
                  <c:v>40022</c:v>
                </c:pt>
                <c:pt idx="19">
                  <c:v>40023</c:v>
                </c:pt>
                <c:pt idx="20">
                  <c:v>40024</c:v>
                </c:pt>
                <c:pt idx="21">
                  <c:v>40025</c:v>
                </c:pt>
                <c:pt idx="22">
                  <c:v>40028</c:v>
                </c:pt>
                <c:pt idx="23">
                  <c:v>40029</c:v>
                </c:pt>
                <c:pt idx="24">
                  <c:v>40030</c:v>
                </c:pt>
                <c:pt idx="25">
                  <c:v>40031</c:v>
                </c:pt>
                <c:pt idx="26">
                  <c:v>40032</c:v>
                </c:pt>
                <c:pt idx="27">
                  <c:v>40035</c:v>
                </c:pt>
                <c:pt idx="28">
                  <c:v>40036</c:v>
                </c:pt>
                <c:pt idx="29">
                  <c:v>40037</c:v>
                </c:pt>
                <c:pt idx="30">
                  <c:v>40038</c:v>
                </c:pt>
                <c:pt idx="31">
                  <c:v>40039</c:v>
                </c:pt>
                <c:pt idx="32">
                  <c:v>40042</c:v>
                </c:pt>
                <c:pt idx="33">
                  <c:v>40043</c:v>
                </c:pt>
                <c:pt idx="34">
                  <c:v>40044</c:v>
                </c:pt>
                <c:pt idx="35">
                  <c:v>40045</c:v>
                </c:pt>
                <c:pt idx="36">
                  <c:v>40046</c:v>
                </c:pt>
                <c:pt idx="37">
                  <c:v>40049</c:v>
                </c:pt>
                <c:pt idx="38">
                  <c:v>40050</c:v>
                </c:pt>
                <c:pt idx="39">
                  <c:v>40051</c:v>
                </c:pt>
                <c:pt idx="40">
                  <c:v>40052</c:v>
                </c:pt>
                <c:pt idx="41">
                  <c:v>40053</c:v>
                </c:pt>
                <c:pt idx="42">
                  <c:v>40056</c:v>
                </c:pt>
                <c:pt idx="43">
                  <c:v>40057</c:v>
                </c:pt>
                <c:pt idx="44">
                  <c:v>40058</c:v>
                </c:pt>
                <c:pt idx="45">
                  <c:v>40059</c:v>
                </c:pt>
                <c:pt idx="46">
                  <c:v>40060</c:v>
                </c:pt>
                <c:pt idx="47">
                  <c:v>40064</c:v>
                </c:pt>
                <c:pt idx="48">
                  <c:v>40065</c:v>
                </c:pt>
                <c:pt idx="49">
                  <c:v>40066</c:v>
                </c:pt>
                <c:pt idx="50">
                  <c:v>40067</c:v>
                </c:pt>
                <c:pt idx="51">
                  <c:v>40070</c:v>
                </c:pt>
                <c:pt idx="52">
                  <c:v>40071</c:v>
                </c:pt>
                <c:pt idx="53">
                  <c:v>40072</c:v>
                </c:pt>
                <c:pt idx="54">
                  <c:v>40073</c:v>
                </c:pt>
                <c:pt idx="55">
                  <c:v>40074</c:v>
                </c:pt>
                <c:pt idx="56">
                  <c:v>40077</c:v>
                </c:pt>
                <c:pt idx="57">
                  <c:v>40078</c:v>
                </c:pt>
                <c:pt idx="58">
                  <c:v>40079</c:v>
                </c:pt>
                <c:pt idx="59">
                  <c:v>40080</c:v>
                </c:pt>
                <c:pt idx="60">
                  <c:v>40081</c:v>
                </c:pt>
                <c:pt idx="61">
                  <c:v>40084</c:v>
                </c:pt>
                <c:pt idx="62">
                  <c:v>40085</c:v>
                </c:pt>
                <c:pt idx="63">
                  <c:v>40086</c:v>
                </c:pt>
                <c:pt idx="64">
                  <c:v>40087</c:v>
                </c:pt>
                <c:pt idx="65">
                  <c:v>40088</c:v>
                </c:pt>
                <c:pt idx="66">
                  <c:v>40091</c:v>
                </c:pt>
                <c:pt idx="67">
                  <c:v>40092</c:v>
                </c:pt>
                <c:pt idx="68">
                  <c:v>40093</c:v>
                </c:pt>
                <c:pt idx="69">
                  <c:v>40094</c:v>
                </c:pt>
                <c:pt idx="70">
                  <c:v>40095</c:v>
                </c:pt>
                <c:pt idx="71">
                  <c:v>40098</c:v>
                </c:pt>
                <c:pt idx="72">
                  <c:v>40099</c:v>
                </c:pt>
                <c:pt idx="73">
                  <c:v>40100</c:v>
                </c:pt>
                <c:pt idx="74">
                  <c:v>40101</c:v>
                </c:pt>
                <c:pt idx="75">
                  <c:v>40102</c:v>
                </c:pt>
                <c:pt idx="76">
                  <c:v>40105</c:v>
                </c:pt>
                <c:pt idx="77">
                  <c:v>40106</c:v>
                </c:pt>
                <c:pt idx="78">
                  <c:v>40107</c:v>
                </c:pt>
                <c:pt idx="79">
                  <c:v>40108</c:v>
                </c:pt>
                <c:pt idx="80">
                  <c:v>40109</c:v>
                </c:pt>
                <c:pt idx="81">
                  <c:v>40112</c:v>
                </c:pt>
                <c:pt idx="82">
                  <c:v>40113</c:v>
                </c:pt>
                <c:pt idx="83">
                  <c:v>40114</c:v>
                </c:pt>
                <c:pt idx="84">
                  <c:v>40115</c:v>
                </c:pt>
                <c:pt idx="85">
                  <c:v>40116</c:v>
                </c:pt>
                <c:pt idx="86">
                  <c:v>40119</c:v>
                </c:pt>
                <c:pt idx="87">
                  <c:v>40120</c:v>
                </c:pt>
                <c:pt idx="88">
                  <c:v>40121</c:v>
                </c:pt>
                <c:pt idx="89">
                  <c:v>40122</c:v>
                </c:pt>
                <c:pt idx="90">
                  <c:v>40123</c:v>
                </c:pt>
                <c:pt idx="91">
                  <c:v>40126</c:v>
                </c:pt>
                <c:pt idx="92">
                  <c:v>40127</c:v>
                </c:pt>
                <c:pt idx="93">
                  <c:v>40128</c:v>
                </c:pt>
                <c:pt idx="94">
                  <c:v>40129</c:v>
                </c:pt>
                <c:pt idx="95">
                  <c:v>40130</c:v>
                </c:pt>
                <c:pt idx="96">
                  <c:v>40133</c:v>
                </c:pt>
                <c:pt idx="97">
                  <c:v>40134</c:v>
                </c:pt>
                <c:pt idx="98">
                  <c:v>40135</c:v>
                </c:pt>
                <c:pt idx="99">
                  <c:v>40136</c:v>
                </c:pt>
                <c:pt idx="100">
                  <c:v>40137</c:v>
                </c:pt>
                <c:pt idx="101">
                  <c:v>40140</c:v>
                </c:pt>
                <c:pt idx="102">
                  <c:v>40141</c:v>
                </c:pt>
                <c:pt idx="103">
                  <c:v>40142</c:v>
                </c:pt>
                <c:pt idx="104">
                  <c:v>40144</c:v>
                </c:pt>
                <c:pt idx="105">
                  <c:v>40147</c:v>
                </c:pt>
                <c:pt idx="106">
                  <c:v>40148</c:v>
                </c:pt>
                <c:pt idx="107">
                  <c:v>40149</c:v>
                </c:pt>
                <c:pt idx="108">
                  <c:v>40150</c:v>
                </c:pt>
                <c:pt idx="109">
                  <c:v>40151</c:v>
                </c:pt>
                <c:pt idx="110">
                  <c:v>40154</c:v>
                </c:pt>
                <c:pt idx="111">
                  <c:v>40155</c:v>
                </c:pt>
                <c:pt idx="112">
                  <c:v>40156</c:v>
                </c:pt>
                <c:pt idx="113">
                  <c:v>40157</c:v>
                </c:pt>
                <c:pt idx="114">
                  <c:v>40158</c:v>
                </c:pt>
                <c:pt idx="115">
                  <c:v>40161</c:v>
                </c:pt>
                <c:pt idx="116">
                  <c:v>40162</c:v>
                </c:pt>
                <c:pt idx="117">
                  <c:v>40163</c:v>
                </c:pt>
                <c:pt idx="118">
                  <c:v>40164</c:v>
                </c:pt>
                <c:pt idx="119">
                  <c:v>40165</c:v>
                </c:pt>
                <c:pt idx="120">
                  <c:v>40168</c:v>
                </c:pt>
                <c:pt idx="121">
                  <c:v>40169</c:v>
                </c:pt>
                <c:pt idx="122">
                  <c:v>40170</c:v>
                </c:pt>
                <c:pt idx="123">
                  <c:v>40171</c:v>
                </c:pt>
                <c:pt idx="124">
                  <c:v>40175</c:v>
                </c:pt>
                <c:pt idx="125">
                  <c:v>40176</c:v>
                </c:pt>
                <c:pt idx="126">
                  <c:v>40177</c:v>
                </c:pt>
                <c:pt idx="127">
                  <c:v>40178</c:v>
                </c:pt>
                <c:pt idx="128">
                  <c:v>40182</c:v>
                </c:pt>
                <c:pt idx="129">
                  <c:v>40183</c:v>
                </c:pt>
                <c:pt idx="130">
                  <c:v>40184</c:v>
                </c:pt>
                <c:pt idx="131">
                  <c:v>40185</c:v>
                </c:pt>
                <c:pt idx="132">
                  <c:v>40186</c:v>
                </c:pt>
                <c:pt idx="133">
                  <c:v>40189</c:v>
                </c:pt>
                <c:pt idx="134">
                  <c:v>40190</c:v>
                </c:pt>
                <c:pt idx="135">
                  <c:v>40191</c:v>
                </c:pt>
                <c:pt idx="136">
                  <c:v>40192</c:v>
                </c:pt>
                <c:pt idx="137">
                  <c:v>40193</c:v>
                </c:pt>
                <c:pt idx="138">
                  <c:v>40197</c:v>
                </c:pt>
                <c:pt idx="139">
                  <c:v>40198</c:v>
                </c:pt>
                <c:pt idx="140">
                  <c:v>40199</c:v>
                </c:pt>
                <c:pt idx="141">
                  <c:v>40200</c:v>
                </c:pt>
                <c:pt idx="142">
                  <c:v>40203</c:v>
                </c:pt>
                <c:pt idx="143">
                  <c:v>40204</c:v>
                </c:pt>
                <c:pt idx="144">
                  <c:v>40205</c:v>
                </c:pt>
                <c:pt idx="145">
                  <c:v>40206</c:v>
                </c:pt>
                <c:pt idx="146">
                  <c:v>40207</c:v>
                </c:pt>
                <c:pt idx="147">
                  <c:v>40210</c:v>
                </c:pt>
                <c:pt idx="148">
                  <c:v>40211</c:v>
                </c:pt>
                <c:pt idx="149">
                  <c:v>40212</c:v>
                </c:pt>
                <c:pt idx="150">
                  <c:v>40213</c:v>
                </c:pt>
                <c:pt idx="151">
                  <c:v>40214</c:v>
                </c:pt>
                <c:pt idx="152">
                  <c:v>40217</c:v>
                </c:pt>
                <c:pt idx="153">
                  <c:v>40218</c:v>
                </c:pt>
                <c:pt idx="154">
                  <c:v>40219</c:v>
                </c:pt>
                <c:pt idx="155">
                  <c:v>40220</c:v>
                </c:pt>
                <c:pt idx="156">
                  <c:v>40221</c:v>
                </c:pt>
                <c:pt idx="157">
                  <c:v>40225</c:v>
                </c:pt>
                <c:pt idx="158">
                  <c:v>40226</c:v>
                </c:pt>
                <c:pt idx="159">
                  <c:v>40227</c:v>
                </c:pt>
                <c:pt idx="160">
                  <c:v>40228</c:v>
                </c:pt>
                <c:pt idx="161">
                  <c:v>40231</c:v>
                </c:pt>
                <c:pt idx="162">
                  <c:v>40232</c:v>
                </c:pt>
                <c:pt idx="163">
                  <c:v>40233</c:v>
                </c:pt>
                <c:pt idx="164">
                  <c:v>40234</c:v>
                </c:pt>
                <c:pt idx="165">
                  <c:v>40235</c:v>
                </c:pt>
                <c:pt idx="166">
                  <c:v>40238</c:v>
                </c:pt>
                <c:pt idx="167">
                  <c:v>40239</c:v>
                </c:pt>
                <c:pt idx="168">
                  <c:v>40240</c:v>
                </c:pt>
                <c:pt idx="169">
                  <c:v>40241</c:v>
                </c:pt>
                <c:pt idx="170">
                  <c:v>40242</c:v>
                </c:pt>
                <c:pt idx="171">
                  <c:v>40245</c:v>
                </c:pt>
                <c:pt idx="172">
                  <c:v>40246</c:v>
                </c:pt>
                <c:pt idx="173">
                  <c:v>40247</c:v>
                </c:pt>
                <c:pt idx="174">
                  <c:v>40248</c:v>
                </c:pt>
                <c:pt idx="175">
                  <c:v>40249</c:v>
                </c:pt>
                <c:pt idx="176">
                  <c:v>40252</c:v>
                </c:pt>
                <c:pt idx="177">
                  <c:v>40253</c:v>
                </c:pt>
                <c:pt idx="178">
                  <c:v>40254</c:v>
                </c:pt>
                <c:pt idx="179">
                  <c:v>40255</c:v>
                </c:pt>
                <c:pt idx="180">
                  <c:v>40256</c:v>
                </c:pt>
                <c:pt idx="181">
                  <c:v>40259</c:v>
                </c:pt>
                <c:pt idx="182">
                  <c:v>40260</c:v>
                </c:pt>
                <c:pt idx="183">
                  <c:v>40261</c:v>
                </c:pt>
                <c:pt idx="184">
                  <c:v>40262</c:v>
                </c:pt>
                <c:pt idx="185">
                  <c:v>40263</c:v>
                </c:pt>
                <c:pt idx="186">
                  <c:v>40266</c:v>
                </c:pt>
                <c:pt idx="187">
                  <c:v>40267</c:v>
                </c:pt>
                <c:pt idx="188">
                  <c:v>40268</c:v>
                </c:pt>
                <c:pt idx="189">
                  <c:v>40269</c:v>
                </c:pt>
                <c:pt idx="190">
                  <c:v>40273</c:v>
                </c:pt>
                <c:pt idx="191">
                  <c:v>40274</c:v>
                </c:pt>
                <c:pt idx="192">
                  <c:v>40275</c:v>
                </c:pt>
                <c:pt idx="193">
                  <c:v>40276</c:v>
                </c:pt>
                <c:pt idx="194">
                  <c:v>40277</c:v>
                </c:pt>
                <c:pt idx="195">
                  <c:v>40280</c:v>
                </c:pt>
                <c:pt idx="196">
                  <c:v>40281</c:v>
                </c:pt>
                <c:pt idx="197">
                  <c:v>40282</c:v>
                </c:pt>
                <c:pt idx="198">
                  <c:v>40283</c:v>
                </c:pt>
                <c:pt idx="199">
                  <c:v>40284</c:v>
                </c:pt>
                <c:pt idx="200">
                  <c:v>40287</c:v>
                </c:pt>
                <c:pt idx="201">
                  <c:v>40288</c:v>
                </c:pt>
                <c:pt idx="202">
                  <c:v>40289</c:v>
                </c:pt>
                <c:pt idx="203">
                  <c:v>40290</c:v>
                </c:pt>
                <c:pt idx="204">
                  <c:v>40291</c:v>
                </c:pt>
                <c:pt idx="205">
                  <c:v>40294</c:v>
                </c:pt>
                <c:pt idx="206">
                  <c:v>40295</c:v>
                </c:pt>
                <c:pt idx="207">
                  <c:v>40296</c:v>
                </c:pt>
                <c:pt idx="208">
                  <c:v>40297</c:v>
                </c:pt>
                <c:pt idx="209">
                  <c:v>40298</c:v>
                </c:pt>
                <c:pt idx="210">
                  <c:v>40301</c:v>
                </c:pt>
                <c:pt idx="211">
                  <c:v>40302</c:v>
                </c:pt>
                <c:pt idx="212">
                  <c:v>40303</c:v>
                </c:pt>
                <c:pt idx="213">
                  <c:v>40304</c:v>
                </c:pt>
                <c:pt idx="214">
                  <c:v>40305</c:v>
                </c:pt>
                <c:pt idx="215">
                  <c:v>40308</c:v>
                </c:pt>
                <c:pt idx="216">
                  <c:v>40309</c:v>
                </c:pt>
                <c:pt idx="217">
                  <c:v>40310</c:v>
                </c:pt>
                <c:pt idx="218">
                  <c:v>40311</c:v>
                </c:pt>
                <c:pt idx="219">
                  <c:v>40312</c:v>
                </c:pt>
                <c:pt idx="220">
                  <c:v>40315</c:v>
                </c:pt>
                <c:pt idx="221">
                  <c:v>40316</c:v>
                </c:pt>
                <c:pt idx="222">
                  <c:v>40317</c:v>
                </c:pt>
                <c:pt idx="223">
                  <c:v>40318</c:v>
                </c:pt>
                <c:pt idx="224">
                  <c:v>40319</c:v>
                </c:pt>
                <c:pt idx="225">
                  <c:v>40322</c:v>
                </c:pt>
                <c:pt idx="226">
                  <c:v>40323</c:v>
                </c:pt>
                <c:pt idx="227">
                  <c:v>40324</c:v>
                </c:pt>
                <c:pt idx="228">
                  <c:v>40325</c:v>
                </c:pt>
                <c:pt idx="229">
                  <c:v>40326</c:v>
                </c:pt>
                <c:pt idx="230">
                  <c:v>40330</c:v>
                </c:pt>
                <c:pt idx="231">
                  <c:v>40331</c:v>
                </c:pt>
                <c:pt idx="232">
                  <c:v>40332</c:v>
                </c:pt>
                <c:pt idx="233">
                  <c:v>40333</c:v>
                </c:pt>
                <c:pt idx="234">
                  <c:v>40336</c:v>
                </c:pt>
                <c:pt idx="235">
                  <c:v>40337</c:v>
                </c:pt>
                <c:pt idx="236">
                  <c:v>40338</c:v>
                </c:pt>
                <c:pt idx="237">
                  <c:v>40339</c:v>
                </c:pt>
                <c:pt idx="238">
                  <c:v>40340</c:v>
                </c:pt>
                <c:pt idx="239">
                  <c:v>40343</c:v>
                </c:pt>
                <c:pt idx="240">
                  <c:v>40344</c:v>
                </c:pt>
                <c:pt idx="241">
                  <c:v>40345</c:v>
                </c:pt>
                <c:pt idx="242">
                  <c:v>40346</c:v>
                </c:pt>
                <c:pt idx="243">
                  <c:v>40347</c:v>
                </c:pt>
                <c:pt idx="244">
                  <c:v>40350</c:v>
                </c:pt>
                <c:pt idx="245">
                  <c:v>40351</c:v>
                </c:pt>
                <c:pt idx="246">
                  <c:v>40352</c:v>
                </c:pt>
                <c:pt idx="247">
                  <c:v>40353</c:v>
                </c:pt>
                <c:pt idx="248">
                  <c:v>40354</c:v>
                </c:pt>
                <c:pt idx="249">
                  <c:v>40357</c:v>
                </c:pt>
                <c:pt idx="250">
                  <c:v>40358</c:v>
                </c:pt>
                <c:pt idx="251">
                  <c:v>40359</c:v>
                </c:pt>
                <c:pt idx="252">
                  <c:v>40360</c:v>
                </c:pt>
                <c:pt idx="253">
                  <c:v>40361</c:v>
                </c:pt>
                <c:pt idx="254">
                  <c:v>40365</c:v>
                </c:pt>
                <c:pt idx="255">
                  <c:v>40366</c:v>
                </c:pt>
                <c:pt idx="256">
                  <c:v>40367</c:v>
                </c:pt>
                <c:pt idx="257">
                  <c:v>40368</c:v>
                </c:pt>
                <c:pt idx="258">
                  <c:v>40371</c:v>
                </c:pt>
                <c:pt idx="259">
                  <c:v>40372</c:v>
                </c:pt>
                <c:pt idx="260">
                  <c:v>40373</c:v>
                </c:pt>
                <c:pt idx="261">
                  <c:v>40374</c:v>
                </c:pt>
                <c:pt idx="262">
                  <c:v>40375</c:v>
                </c:pt>
                <c:pt idx="263">
                  <c:v>40378</c:v>
                </c:pt>
                <c:pt idx="264">
                  <c:v>40379</c:v>
                </c:pt>
                <c:pt idx="265">
                  <c:v>40380</c:v>
                </c:pt>
                <c:pt idx="266">
                  <c:v>40381</c:v>
                </c:pt>
                <c:pt idx="267">
                  <c:v>40382</c:v>
                </c:pt>
                <c:pt idx="268">
                  <c:v>40385</c:v>
                </c:pt>
                <c:pt idx="269">
                  <c:v>40386</c:v>
                </c:pt>
                <c:pt idx="270">
                  <c:v>40387</c:v>
                </c:pt>
                <c:pt idx="271">
                  <c:v>40388</c:v>
                </c:pt>
                <c:pt idx="272">
                  <c:v>40389</c:v>
                </c:pt>
                <c:pt idx="273">
                  <c:v>40392</c:v>
                </c:pt>
                <c:pt idx="274">
                  <c:v>40393</c:v>
                </c:pt>
                <c:pt idx="275">
                  <c:v>40394</c:v>
                </c:pt>
                <c:pt idx="276">
                  <c:v>40395</c:v>
                </c:pt>
                <c:pt idx="277">
                  <c:v>40396</c:v>
                </c:pt>
                <c:pt idx="278">
                  <c:v>40399</c:v>
                </c:pt>
                <c:pt idx="279">
                  <c:v>40400</c:v>
                </c:pt>
                <c:pt idx="280">
                  <c:v>40401</c:v>
                </c:pt>
                <c:pt idx="281">
                  <c:v>40402</c:v>
                </c:pt>
                <c:pt idx="282">
                  <c:v>40403</c:v>
                </c:pt>
                <c:pt idx="283">
                  <c:v>40406</c:v>
                </c:pt>
                <c:pt idx="284">
                  <c:v>40407</c:v>
                </c:pt>
                <c:pt idx="285">
                  <c:v>40408</c:v>
                </c:pt>
                <c:pt idx="286">
                  <c:v>40409</c:v>
                </c:pt>
                <c:pt idx="287">
                  <c:v>40410</c:v>
                </c:pt>
                <c:pt idx="288">
                  <c:v>40413</c:v>
                </c:pt>
                <c:pt idx="289">
                  <c:v>40414</c:v>
                </c:pt>
                <c:pt idx="290">
                  <c:v>40415</c:v>
                </c:pt>
                <c:pt idx="291">
                  <c:v>40416</c:v>
                </c:pt>
                <c:pt idx="292">
                  <c:v>40417</c:v>
                </c:pt>
                <c:pt idx="293">
                  <c:v>40420</c:v>
                </c:pt>
                <c:pt idx="294">
                  <c:v>40421</c:v>
                </c:pt>
                <c:pt idx="295">
                  <c:v>40422</c:v>
                </c:pt>
                <c:pt idx="296">
                  <c:v>40423</c:v>
                </c:pt>
                <c:pt idx="297">
                  <c:v>40424</c:v>
                </c:pt>
                <c:pt idx="298">
                  <c:v>40428</c:v>
                </c:pt>
                <c:pt idx="299">
                  <c:v>40429</c:v>
                </c:pt>
                <c:pt idx="300">
                  <c:v>40430</c:v>
                </c:pt>
                <c:pt idx="301">
                  <c:v>40431</c:v>
                </c:pt>
                <c:pt idx="302">
                  <c:v>40434</c:v>
                </c:pt>
                <c:pt idx="303">
                  <c:v>40435</c:v>
                </c:pt>
                <c:pt idx="304">
                  <c:v>40436</c:v>
                </c:pt>
                <c:pt idx="305">
                  <c:v>40437</c:v>
                </c:pt>
                <c:pt idx="306">
                  <c:v>40438</c:v>
                </c:pt>
                <c:pt idx="307">
                  <c:v>40441</c:v>
                </c:pt>
                <c:pt idx="308">
                  <c:v>40442</c:v>
                </c:pt>
                <c:pt idx="309">
                  <c:v>40443</c:v>
                </c:pt>
                <c:pt idx="310">
                  <c:v>40444</c:v>
                </c:pt>
                <c:pt idx="311">
                  <c:v>40445</c:v>
                </c:pt>
                <c:pt idx="312">
                  <c:v>40448</c:v>
                </c:pt>
                <c:pt idx="313">
                  <c:v>40449</c:v>
                </c:pt>
                <c:pt idx="314">
                  <c:v>40450</c:v>
                </c:pt>
                <c:pt idx="315">
                  <c:v>40451</c:v>
                </c:pt>
                <c:pt idx="316">
                  <c:v>40452</c:v>
                </c:pt>
                <c:pt idx="317">
                  <c:v>40455</c:v>
                </c:pt>
                <c:pt idx="318">
                  <c:v>40456</c:v>
                </c:pt>
                <c:pt idx="319">
                  <c:v>40457</c:v>
                </c:pt>
                <c:pt idx="320">
                  <c:v>40458</c:v>
                </c:pt>
                <c:pt idx="321">
                  <c:v>40459</c:v>
                </c:pt>
                <c:pt idx="322">
                  <c:v>40462</c:v>
                </c:pt>
                <c:pt idx="323">
                  <c:v>40463</c:v>
                </c:pt>
                <c:pt idx="324">
                  <c:v>40464</c:v>
                </c:pt>
                <c:pt idx="325">
                  <c:v>40465</c:v>
                </c:pt>
                <c:pt idx="326">
                  <c:v>40466</c:v>
                </c:pt>
                <c:pt idx="327">
                  <c:v>40469</c:v>
                </c:pt>
                <c:pt idx="328">
                  <c:v>40470</c:v>
                </c:pt>
                <c:pt idx="329">
                  <c:v>40471</c:v>
                </c:pt>
                <c:pt idx="330">
                  <c:v>40472</c:v>
                </c:pt>
                <c:pt idx="331">
                  <c:v>40473</c:v>
                </c:pt>
                <c:pt idx="332">
                  <c:v>40476</c:v>
                </c:pt>
                <c:pt idx="333">
                  <c:v>40477</c:v>
                </c:pt>
                <c:pt idx="334">
                  <c:v>40478</c:v>
                </c:pt>
                <c:pt idx="335">
                  <c:v>40479</c:v>
                </c:pt>
                <c:pt idx="336">
                  <c:v>40480</c:v>
                </c:pt>
                <c:pt idx="337">
                  <c:v>40483</c:v>
                </c:pt>
                <c:pt idx="338">
                  <c:v>40484</c:v>
                </c:pt>
                <c:pt idx="339">
                  <c:v>40485</c:v>
                </c:pt>
                <c:pt idx="340">
                  <c:v>40486</c:v>
                </c:pt>
                <c:pt idx="341">
                  <c:v>40487</c:v>
                </c:pt>
                <c:pt idx="342">
                  <c:v>40490</c:v>
                </c:pt>
                <c:pt idx="343">
                  <c:v>40491</c:v>
                </c:pt>
                <c:pt idx="344">
                  <c:v>40492</c:v>
                </c:pt>
                <c:pt idx="345">
                  <c:v>40493</c:v>
                </c:pt>
                <c:pt idx="346">
                  <c:v>40494</c:v>
                </c:pt>
                <c:pt idx="347">
                  <c:v>40497</c:v>
                </c:pt>
                <c:pt idx="348">
                  <c:v>40498</c:v>
                </c:pt>
                <c:pt idx="349">
                  <c:v>40499</c:v>
                </c:pt>
                <c:pt idx="350">
                  <c:v>40500</c:v>
                </c:pt>
                <c:pt idx="351">
                  <c:v>40501</c:v>
                </c:pt>
                <c:pt idx="352">
                  <c:v>40504</c:v>
                </c:pt>
                <c:pt idx="353">
                  <c:v>40505</c:v>
                </c:pt>
                <c:pt idx="354">
                  <c:v>40506</c:v>
                </c:pt>
                <c:pt idx="355">
                  <c:v>40508</c:v>
                </c:pt>
                <c:pt idx="356">
                  <c:v>40511</c:v>
                </c:pt>
                <c:pt idx="357">
                  <c:v>40512</c:v>
                </c:pt>
                <c:pt idx="358">
                  <c:v>40513</c:v>
                </c:pt>
                <c:pt idx="359">
                  <c:v>40514</c:v>
                </c:pt>
                <c:pt idx="360">
                  <c:v>40515</c:v>
                </c:pt>
                <c:pt idx="361">
                  <c:v>40518</c:v>
                </c:pt>
                <c:pt idx="362">
                  <c:v>40519</c:v>
                </c:pt>
                <c:pt idx="363">
                  <c:v>40520</c:v>
                </c:pt>
                <c:pt idx="364">
                  <c:v>40521</c:v>
                </c:pt>
                <c:pt idx="365">
                  <c:v>40522</c:v>
                </c:pt>
                <c:pt idx="366">
                  <c:v>40525</c:v>
                </c:pt>
                <c:pt idx="367">
                  <c:v>40526</c:v>
                </c:pt>
                <c:pt idx="368">
                  <c:v>40527</c:v>
                </c:pt>
                <c:pt idx="369">
                  <c:v>40528</c:v>
                </c:pt>
                <c:pt idx="370">
                  <c:v>40529</c:v>
                </c:pt>
                <c:pt idx="371">
                  <c:v>40532</c:v>
                </c:pt>
                <c:pt idx="372">
                  <c:v>40533</c:v>
                </c:pt>
                <c:pt idx="373">
                  <c:v>40534</c:v>
                </c:pt>
                <c:pt idx="374">
                  <c:v>40535</c:v>
                </c:pt>
                <c:pt idx="375">
                  <c:v>40536</c:v>
                </c:pt>
                <c:pt idx="376">
                  <c:v>40539</c:v>
                </c:pt>
                <c:pt idx="377">
                  <c:v>40540</c:v>
                </c:pt>
                <c:pt idx="378">
                  <c:v>40541</c:v>
                </c:pt>
                <c:pt idx="379">
                  <c:v>40542</c:v>
                </c:pt>
                <c:pt idx="380">
                  <c:v>40546</c:v>
                </c:pt>
                <c:pt idx="381">
                  <c:v>40547</c:v>
                </c:pt>
                <c:pt idx="382">
                  <c:v>40548</c:v>
                </c:pt>
                <c:pt idx="383">
                  <c:v>40549</c:v>
                </c:pt>
                <c:pt idx="384">
                  <c:v>40550</c:v>
                </c:pt>
                <c:pt idx="385">
                  <c:v>40553</c:v>
                </c:pt>
                <c:pt idx="386">
                  <c:v>40554</c:v>
                </c:pt>
                <c:pt idx="387">
                  <c:v>40555</c:v>
                </c:pt>
                <c:pt idx="388">
                  <c:v>40556</c:v>
                </c:pt>
                <c:pt idx="389">
                  <c:v>40557</c:v>
                </c:pt>
                <c:pt idx="390">
                  <c:v>40561</c:v>
                </c:pt>
                <c:pt idx="391">
                  <c:v>40562</c:v>
                </c:pt>
                <c:pt idx="392">
                  <c:v>40563</c:v>
                </c:pt>
                <c:pt idx="393">
                  <c:v>40564</c:v>
                </c:pt>
                <c:pt idx="394">
                  <c:v>40567</c:v>
                </c:pt>
                <c:pt idx="395">
                  <c:v>40568</c:v>
                </c:pt>
                <c:pt idx="396">
                  <c:v>40569</c:v>
                </c:pt>
                <c:pt idx="397">
                  <c:v>40570</c:v>
                </c:pt>
                <c:pt idx="398">
                  <c:v>40571</c:v>
                </c:pt>
                <c:pt idx="399">
                  <c:v>40574</c:v>
                </c:pt>
                <c:pt idx="400">
                  <c:v>40575</c:v>
                </c:pt>
                <c:pt idx="401">
                  <c:v>40576</c:v>
                </c:pt>
                <c:pt idx="402">
                  <c:v>40577</c:v>
                </c:pt>
                <c:pt idx="403">
                  <c:v>40578</c:v>
                </c:pt>
                <c:pt idx="404">
                  <c:v>40581</c:v>
                </c:pt>
                <c:pt idx="405">
                  <c:v>40582</c:v>
                </c:pt>
                <c:pt idx="406">
                  <c:v>40583</c:v>
                </c:pt>
                <c:pt idx="407">
                  <c:v>40584</c:v>
                </c:pt>
                <c:pt idx="408">
                  <c:v>40585</c:v>
                </c:pt>
                <c:pt idx="409">
                  <c:v>40588</c:v>
                </c:pt>
                <c:pt idx="410">
                  <c:v>40589</c:v>
                </c:pt>
                <c:pt idx="411">
                  <c:v>40590</c:v>
                </c:pt>
                <c:pt idx="412">
                  <c:v>40591</c:v>
                </c:pt>
                <c:pt idx="413">
                  <c:v>40592</c:v>
                </c:pt>
                <c:pt idx="414">
                  <c:v>40596</c:v>
                </c:pt>
                <c:pt idx="415">
                  <c:v>40597</c:v>
                </c:pt>
                <c:pt idx="416">
                  <c:v>40598</c:v>
                </c:pt>
                <c:pt idx="417">
                  <c:v>40599</c:v>
                </c:pt>
                <c:pt idx="418">
                  <c:v>40602</c:v>
                </c:pt>
                <c:pt idx="419">
                  <c:v>40603</c:v>
                </c:pt>
                <c:pt idx="420">
                  <c:v>40604</c:v>
                </c:pt>
                <c:pt idx="421">
                  <c:v>40605</c:v>
                </c:pt>
                <c:pt idx="422">
                  <c:v>40606</c:v>
                </c:pt>
                <c:pt idx="423">
                  <c:v>40609</c:v>
                </c:pt>
                <c:pt idx="424">
                  <c:v>40610</c:v>
                </c:pt>
                <c:pt idx="425">
                  <c:v>40611</c:v>
                </c:pt>
                <c:pt idx="426">
                  <c:v>40612</c:v>
                </c:pt>
                <c:pt idx="427">
                  <c:v>40613</c:v>
                </c:pt>
                <c:pt idx="428">
                  <c:v>40616</c:v>
                </c:pt>
                <c:pt idx="429">
                  <c:v>40617</c:v>
                </c:pt>
                <c:pt idx="430">
                  <c:v>40618</c:v>
                </c:pt>
                <c:pt idx="431">
                  <c:v>40619</c:v>
                </c:pt>
                <c:pt idx="432">
                  <c:v>40620</c:v>
                </c:pt>
                <c:pt idx="433">
                  <c:v>40623</c:v>
                </c:pt>
                <c:pt idx="434">
                  <c:v>40624</c:v>
                </c:pt>
                <c:pt idx="435">
                  <c:v>40625</c:v>
                </c:pt>
                <c:pt idx="436">
                  <c:v>40626</c:v>
                </c:pt>
                <c:pt idx="437">
                  <c:v>40627</c:v>
                </c:pt>
                <c:pt idx="438">
                  <c:v>40630</c:v>
                </c:pt>
                <c:pt idx="439">
                  <c:v>40631</c:v>
                </c:pt>
                <c:pt idx="440">
                  <c:v>40632</c:v>
                </c:pt>
              </c:numCache>
            </c:numRef>
          </c:cat>
          <c:val>
            <c:numRef>
              <c:f>Sayfa1!$B$126:$B$566</c:f>
              <c:numCache>
                <c:formatCode>General</c:formatCode>
                <c:ptCount val="441"/>
                <c:pt idx="0">
                  <c:v>69.319999999999993</c:v>
                </c:pt>
                <c:pt idx="1">
                  <c:v>66.679999999999978</c:v>
                </c:pt>
                <c:pt idx="2">
                  <c:v>64.06</c:v>
                </c:pt>
                <c:pt idx="3">
                  <c:v>62.879999999999995</c:v>
                </c:pt>
                <c:pt idx="4">
                  <c:v>60.15</c:v>
                </c:pt>
                <c:pt idx="5">
                  <c:v>60.36</c:v>
                </c:pt>
                <c:pt idx="6">
                  <c:v>59.93</c:v>
                </c:pt>
                <c:pt idx="7">
                  <c:v>59.690000000000012</c:v>
                </c:pt>
                <c:pt idx="8">
                  <c:v>59.620000000000012</c:v>
                </c:pt>
                <c:pt idx="9">
                  <c:v>61.49</c:v>
                </c:pt>
                <c:pt idx="10">
                  <c:v>62.07</c:v>
                </c:pt>
                <c:pt idx="11">
                  <c:v>63.56</c:v>
                </c:pt>
                <c:pt idx="12">
                  <c:v>63.93</c:v>
                </c:pt>
                <c:pt idx="13">
                  <c:v>64.81</c:v>
                </c:pt>
                <c:pt idx="14">
                  <c:v>64.58</c:v>
                </c:pt>
                <c:pt idx="15">
                  <c:v>66.099999999999994</c:v>
                </c:pt>
                <c:pt idx="16">
                  <c:v>66.959999999999994</c:v>
                </c:pt>
                <c:pt idx="17">
                  <c:v>68.34</c:v>
                </c:pt>
                <c:pt idx="18">
                  <c:v>67.239999999999995</c:v>
                </c:pt>
                <c:pt idx="19">
                  <c:v>63.42</c:v>
                </c:pt>
                <c:pt idx="20">
                  <c:v>66.900000000000006</c:v>
                </c:pt>
                <c:pt idx="21">
                  <c:v>69.260000000000005</c:v>
                </c:pt>
                <c:pt idx="22">
                  <c:v>71.59</c:v>
                </c:pt>
                <c:pt idx="23">
                  <c:v>71.400000000000006</c:v>
                </c:pt>
                <c:pt idx="24">
                  <c:v>71.97</c:v>
                </c:pt>
                <c:pt idx="25">
                  <c:v>71.959999999999994</c:v>
                </c:pt>
                <c:pt idx="26">
                  <c:v>70.97</c:v>
                </c:pt>
                <c:pt idx="27">
                  <c:v>70.59</c:v>
                </c:pt>
                <c:pt idx="28">
                  <c:v>69.459999999999994</c:v>
                </c:pt>
                <c:pt idx="29">
                  <c:v>70.08</c:v>
                </c:pt>
                <c:pt idx="30">
                  <c:v>70.569999999999993</c:v>
                </c:pt>
                <c:pt idx="31">
                  <c:v>67.510000000000005</c:v>
                </c:pt>
                <c:pt idx="32">
                  <c:v>66.72</c:v>
                </c:pt>
                <c:pt idx="33">
                  <c:v>69.22</c:v>
                </c:pt>
                <c:pt idx="34">
                  <c:v>72.540000000000006</c:v>
                </c:pt>
                <c:pt idx="35">
                  <c:v>72.400000000000006</c:v>
                </c:pt>
                <c:pt idx="36">
                  <c:v>73.11999999999999</c:v>
                </c:pt>
                <c:pt idx="37">
                  <c:v>73.679999999999978</c:v>
                </c:pt>
                <c:pt idx="38">
                  <c:v>71.599999999999994</c:v>
                </c:pt>
                <c:pt idx="39">
                  <c:v>71.38</c:v>
                </c:pt>
                <c:pt idx="40">
                  <c:v>72.489999999999995</c:v>
                </c:pt>
                <c:pt idx="41">
                  <c:v>72.72</c:v>
                </c:pt>
                <c:pt idx="42">
                  <c:v>69.97</c:v>
                </c:pt>
                <c:pt idx="43">
                  <c:v>68.11</c:v>
                </c:pt>
                <c:pt idx="44">
                  <c:v>68.03</c:v>
                </c:pt>
                <c:pt idx="45">
                  <c:v>67.900000000000006</c:v>
                </c:pt>
                <c:pt idx="46">
                  <c:v>67.95</c:v>
                </c:pt>
                <c:pt idx="47">
                  <c:v>71.08</c:v>
                </c:pt>
                <c:pt idx="48">
                  <c:v>71.27</c:v>
                </c:pt>
                <c:pt idx="49">
                  <c:v>71.95</c:v>
                </c:pt>
                <c:pt idx="50">
                  <c:v>69.34</c:v>
                </c:pt>
                <c:pt idx="51">
                  <c:v>68.86</c:v>
                </c:pt>
                <c:pt idx="52">
                  <c:v>70.81</c:v>
                </c:pt>
                <c:pt idx="53">
                  <c:v>72.5</c:v>
                </c:pt>
                <c:pt idx="54">
                  <c:v>72.48</c:v>
                </c:pt>
                <c:pt idx="55">
                  <c:v>71.95</c:v>
                </c:pt>
                <c:pt idx="56">
                  <c:v>69.739999999999995</c:v>
                </c:pt>
                <c:pt idx="57">
                  <c:v>71.5</c:v>
                </c:pt>
                <c:pt idx="58">
                  <c:v>68.739999999999995</c:v>
                </c:pt>
                <c:pt idx="59">
                  <c:v>65.739999999999995</c:v>
                </c:pt>
                <c:pt idx="60">
                  <c:v>65.910000000000025</c:v>
                </c:pt>
                <c:pt idx="61">
                  <c:v>66.69</c:v>
                </c:pt>
                <c:pt idx="62">
                  <c:v>66.56</c:v>
                </c:pt>
                <c:pt idx="63">
                  <c:v>70.459999999999994</c:v>
                </c:pt>
                <c:pt idx="64">
                  <c:v>70.669999999999987</c:v>
                </c:pt>
                <c:pt idx="65">
                  <c:v>69.8</c:v>
                </c:pt>
                <c:pt idx="66">
                  <c:v>70.260000000000005</c:v>
                </c:pt>
                <c:pt idx="67">
                  <c:v>70.709999999999994</c:v>
                </c:pt>
                <c:pt idx="68">
                  <c:v>69.599999999999994</c:v>
                </c:pt>
                <c:pt idx="69">
                  <c:v>71.69</c:v>
                </c:pt>
                <c:pt idx="70">
                  <c:v>71.75</c:v>
                </c:pt>
                <c:pt idx="71">
                  <c:v>73.239999999999995</c:v>
                </c:pt>
                <c:pt idx="72">
                  <c:v>74.099999999999994</c:v>
                </c:pt>
                <c:pt idx="73">
                  <c:v>75.2</c:v>
                </c:pt>
                <c:pt idx="74">
                  <c:v>77.55</c:v>
                </c:pt>
                <c:pt idx="75">
                  <c:v>78.540000000000006</c:v>
                </c:pt>
                <c:pt idx="76">
                  <c:v>79.47</c:v>
                </c:pt>
                <c:pt idx="77">
                  <c:v>78.86999999999999</c:v>
                </c:pt>
                <c:pt idx="78">
                  <c:v>81.03</c:v>
                </c:pt>
                <c:pt idx="79">
                  <c:v>80.819999999999993</c:v>
                </c:pt>
                <c:pt idx="80">
                  <c:v>80.11</c:v>
                </c:pt>
                <c:pt idx="81">
                  <c:v>78.61</c:v>
                </c:pt>
                <c:pt idx="82">
                  <c:v>79.45</c:v>
                </c:pt>
                <c:pt idx="83">
                  <c:v>77.39</c:v>
                </c:pt>
                <c:pt idx="84">
                  <c:v>79.84</c:v>
                </c:pt>
                <c:pt idx="85">
                  <c:v>77.040000000000006</c:v>
                </c:pt>
                <c:pt idx="86">
                  <c:v>78.08</c:v>
                </c:pt>
                <c:pt idx="87">
                  <c:v>79.58</c:v>
                </c:pt>
                <c:pt idx="88">
                  <c:v>80.3</c:v>
                </c:pt>
                <c:pt idx="89">
                  <c:v>79.64</c:v>
                </c:pt>
                <c:pt idx="90">
                  <c:v>77.400000000000006</c:v>
                </c:pt>
                <c:pt idx="91">
                  <c:v>79.440000000000026</c:v>
                </c:pt>
                <c:pt idx="92">
                  <c:v>79.010000000000005</c:v>
                </c:pt>
                <c:pt idx="93">
                  <c:v>79.16</c:v>
                </c:pt>
                <c:pt idx="94">
                  <c:v>77.25</c:v>
                </c:pt>
                <c:pt idx="95">
                  <c:v>76.34</c:v>
                </c:pt>
                <c:pt idx="96">
                  <c:v>78.910000000000025</c:v>
                </c:pt>
                <c:pt idx="97">
                  <c:v>79.08</c:v>
                </c:pt>
                <c:pt idx="98">
                  <c:v>79.55</c:v>
                </c:pt>
                <c:pt idx="99">
                  <c:v>77.47</c:v>
                </c:pt>
                <c:pt idx="100">
                  <c:v>76.83</c:v>
                </c:pt>
                <c:pt idx="101">
                  <c:v>76.489999999999995</c:v>
                </c:pt>
                <c:pt idx="102">
                  <c:v>74.88</c:v>
                </c:pt>
                <c:pt idx="103">
                  <c:v>77.25</c:v>
                </c:pt>
                <c:pt idx="104">
                  <c:v>75.95</c:v>
                </c:pt>
                <c:pt idx="105">
                  <c:v>77.19</c:v>
                </c:pt>
                <c:pt idx="106">
                  <c:v>78.39</c:v>
                </c:pt>
                <c:pt idx="107">
                  <c:v>76.61999999999999</c:v>
                </c:pt>
                <c:pt idx="108">
                  <c:v>76.42</c:v>
                </c:pt>
                <c:pt idx="109">
                  <c:v>75.410000000000025</c:v>
                </c:pt>
                <c:pt idx="110">
                  <c:v>73.89</c:v>
                </c:pt>
                <c:pt idx="111">
                  <c:v>72.59</c:v>
                </c:pt>
                <c:pt idx="112">
                  <c:v>70.669999999999987</c:v>
                </c:pt>
                <c:pt idx="113">
                  <c:v>70.540000000000006</c:v>
                </c:pt>
                <c:pt idx="114">
                  <c:v>69.86</c:v>
                </c:pt>
                <c:pt idx="115">
                  <c:v>69.48</c:v>
                </c:pt>
                <c:pt idx="116">
                  <c:v>70.61999999999999</c:v>
                </c:pt>
                <c:pt idx="117">
                  <c:v>72.64</c:v>
                </c:pt>
                <c:pt idx="118">
                  <c:v>72.58</c:v>
                </c:pt>
                <c:pt idx="119">
                  <c:v>73.3</c:v>
                </c:pt>
                <c:pt idx="120">
                  <c:v>72.709999999999994</c:v>
                </c:pt>
                <c:pt idx="121">
                  <c:v>73.48</c:v>
                </c:pt>
                <c:pt idx="122">
                  <c:v>76.03</c:v>
                </c:pt>
                <c:pt idx="123">
                  <c:v>76.83</c:v>
                </c:pt>
                <c:pt idx="124">
                  <c:v>78.669999999999987</c:v>
                </c:pt>
                <c:pt idx="125">
                  <c:v>78.86999999999999</c:v>
                </c:pt>
                <c:pt idx="126">
                  <c:v>79.349999999999994</c:v>
                </c:pt>
                <c:pt idx="127">
                  <c:v>79.39</c:v>
                </c:pt>
                <c:pt idx="128">
                  <c:v>81.52</c:v>
                </c:pt>
                <c:pt idx="129">
                  <c:v>81.739999999999995</c:v>
                </c:pt>
                <c:pt idx="130">
                  <c:v>83.11999999999999</c:v>
                </c:pt>
                <c:pt idx="131">
                  <c:v>82.6</c:v>
                </c:pt>
                <c:pt idx="132">
                  <c:v>82.740000000000023</c:v>
                </c:pt>
                <c:pt idx="133">
                  <c:v>82.54</c:v>
                </c:pt>
                <c:pt idx="134">
                  <c:v>80.790000000000006</c:v>
                </c:pt>
                <c:pt idx="135">
                  <c:v>79.66</c:v>
                </c:pt>
                <c:pt idx="136">
                  <c:v>79.349999999999994</c:v>
                </c:pt>
                <c:pt idx="137">
                  <c:v>77.959999999999994</c:v>
                </c:pt>
                <c:pt idx="138">
                  <c:v>78.98</c:v>
                </c:pt>
                <c:pt idx="139">
                  <c:v>77.42</c:v>
                </c:pt>
                <c:pt idx="140">
                  <c:v>75.84</c:v>
                </c:pt>
                <c:pt idx="141">
                  <c:v>74.25</c:v>
                </c:pt>
                <c:pt idx="142">
                  <c:v>74.900000000000006</c:v>
                </c:pt>
                <c:pt idx="143">
                  <c:v>74.669999999999987</c:v>
                </c:pt>
                <c:pt idx="144">
                  <c:v>73.64</c:v>
                </c:pt>
                <c:pt idx="145">
                  <c:v>73.61999999999999</c:v>
                </c:pt>
                <c:pt idx="146">
                  <c:v>72.849999999999994</c:v>
                </c:pt>
                <c:pt idx="147">
                  <c:v>74.410000000000025</c:v>
                </c:pt>
                <c:pt idx="148">
                  <c:v>77.209999999999994</c:v>
                </c:pt>
                <c:pt idx="149">
                  <c:v>76.959999999999994</c:v>
                </c:pt>
                <c:pt idx="150">
                  <c:v>73.13</c:v>
                </c:pt>
                <c:pt idx="151">
                  <c:v>71.149999999999991</c:v>
                </c:pt>
                <c:pt idx="152">
                  <c:v>71.86999999999999</c:v>
                </c:pt>
                <c:pt idx="153">
                  <c:v>73.709999999999994</c:v>
                </c:pt>
                <c:pt idx="154">
                  <c:v>74.48</c:v>
                </c:pt>
                <c:pt idx="155">
                  <c:v>75.23</c:v>
                </c:pt>
                <c:pt idx="156">
                  <c:v>74.11</c:v>
                </c:pt>
                <c:pt idx="157">
                  <c:v>76.98</c:v>
                </c:pt>
                <c:pt idx="158">
                  <c:v>77.27</c:v>
                </c:pt>
                <c:pt idx="159">
                  <c:v>78.97</c:v>
                </c:pt>
                <c:pt idx="160">
                  <c:v>79.77</c:v>
                </c:pt>
                <c:pt idx="161">
                  <c:v>80.040000000000006</c:v>
                </c:pt>
                <c:pt idx="162">
                  <c:v>78.61</c:v>
                </c:pt>
                <c:pt idx="163">
                  <c:v>79.75</c:v>
                </c:pt>
                <c:pt idx="164">
                  <c:v>77.989999999999995</c:v>
                </c:pt>
                <c:pt idx="165">
                  <c:v>79.72</c:v>
                </c:pt>
                <c:pt idx="166">
                  <c:v>78.709999999999994</c:v>
                </c:pt>
                <c:pt idx="167">
                  <c:v>79.61999999999999</c:v>
                </c:pt>
                <c:pt idx="168">
                  <c:v>80.910000000000025</c:v>
                </c:pt>
                <c:pt idx="169">
                  <c:v>80.209999999999994</c:v>
                </c:pt>
                <c:pt idx="170">
                  <c:v>81.5</c:v>
                </c:pt>
                <c:pt idx="171">
                  <c:v>81.849999999999994</c:v>
                </c:pt>
                <c:pt idx="172">
                  <c:v>81.5</c:v>
                </c:pt>
                <c:pt idx="173">
                  <c:v>82.07</c:v>
                </c:pt>
                <c:pt idx="174">
                  <c:v>82.1</c:v>
                </c:pt>
                <c:pt idx="175">
                  <c:v>81.260000000000005</c:v>
                </c:pt>
                <c:pt idx="176">
                  <c:v>79.790000000000006</c:v>
                </c:pt>
                <c:pt idx="177">
                  <c:v>81.75</c:v>
                </c:pt>
                <c:pt idx="178">
                  <c:v>82.93</c:v>
                </c:pt>
                <c:pt idx="179">
                  <c:v>82.16</c:v>
                </c:pt>
                <c:pt idx="180">
                  <c:v>80.58</c:v>
                </c:pt>
                <c:pt idx="181">
                  <c:v>81.260000000000005</c:v>
                </c:pt>
                <c:pt idx="182">
                  <c:v>81.679999999999978</c:v>
                </c:pt>
                <c:pt idx="183">
                  <c:v>80.290000000000006</c:v>
                </c:pt>
                <c:pt idx="184">
                  <c:v>80.25</c:v>
                </c:pt>
                <c:pt idx="185">
                  <c:v>79.75</c:v>
                </c:pt>
                <c:pt idx="186">
                  <c:v>81.92</c:v>
                </c:pt>
                <c:pt idx="187">
                  <c:v>82.14</c:v>
                </c:pt>
                <c:pt idx="188">
                  <c:v>83.45</c:v>
                </c:pt>
                <c:pt idx="189">
                  <c:v>84.53</c:v>
                </c:pt>
                <c:pt idx="190">
                  <c:v>86.36</c:v>
                </c:pt>
                <c:pt idx="191">
                  <c:v>86.54</c:v>
                </c:pt>
                <c:pt idx="192">
                  <c:v>85.64</c:v>
                </c:pt>
                <c:pt idx="193">
                  <c:v>85.169999999999987</c:v>
                </c:pt>
                <c:pt idx="194">
                  <c:v>84.6</c:v>
                </c:pt>
                <c:pt idx="195">
                  <c:v>84.07</c:v>
                </c:pt>
                <c:pt idx="196">
                  <c:v>83.8</c:v>
                </c:pt>
                <c:pt idx="197">
                  <c:v>85.61999999999999</c:v>
                </c:pt>
                <c:pt idx="198">
                  <c:v>85.25</c:v>
                </c:pt>
                <c:pt idx="199">
                  <c:v>82.97</c:v>
                </c:pt>
                <c:pt idx="200">
                  <c:v>81.52</c:v>
                </c:pt>
                <c:pt idx="201">
                  <c:v>82.98</c:v>
                </c:pt>
                <c:pt idx="202">
                  <c:v>82.78</c:v>
                </c:pt>
                <c:pt idx="203">
                  <c:v>82.89</c:v>
                </c:pt>
                <c:pt idx="204">
                  <c:v>84.34</c:v>
                </c:pt>
                <c:pt idx="205">
                  <c:v>84.2</c:v>
                </c:pt>
                <c:pt idx="206">
                  <c:v>82.43</c:v>
                </c:pt>
                <c:pt idx="207">
                  <c:v>83.22</c:v>
                </c:pt>
                <c:pt idx="208">
                  <c:v>85.169999999999987</c:v>
                </c:pt>
                <c:pt idx="209">
                  <c:v>86.07</c:v>
                </c:pt>
                <c:pt idx="210">
                  <c:v>86.19</c:v>
                </c:pt>
                <c:pt idx="211">
                  <c:v>82.73</c:v>
                </c:pt>
                <c:pt idx="212">
                  <c:v>80</c:v>
                </c:pt>
                <c:pt idx="213">
                  <c:v>77.179999999999978</c:v>
                </c:pt>
                <c:pt idx="214">
                  <c:v>75.099999999999994</c:v>
                </c:pt>
                <c:pt idx="215">
                  <c:v>76.89</c:v>
                </c:pt>
                <c:pt idx="216">
                  <c:v>76.36999999999999</c:v>
                </c:pt>
                <c:pt idx="217">
                  <c:v>75.649999999999991</c:v>
                </c:pt>
                <c:pt idx="218">
                  <c:v>74.38</c:v>
                </c:pt>
                <c:pt idx="219">
                  <c:v>71.61</c:v>
                </c:pt>
                <c:pt idx="220">
                  <c:v>70.08</c:v>
                </c:pt>
                <c:pt idx="221">
                  <c:v>69.38</c:v>
                </c:pt>
                <c:pt idx="222">
                  <c:v>69.910000000000025</c:v>
                </c:pt>
                <c:pt idx="223">
                  <c:v>68.28</c:v>
                </c:pt>
                <c:pt idx="224">
                  <c:v>68.03</c:v>
                </c:pt>
                <c:pt idx="225">
                  <c:v>68.23</c:v>
                </c:pt>
                <c:pt idx="226">
                  <c:v>64.78</c:v>
                </c:pt>
                <c:pt idx="227">
                  <c:v>71.52</c:v>
                </c:pt>
                <c:pt idx="228">
                  <c:v>74.56</c:v>
                </c:pt>
                <c:pt idx="229">
                  <c:v>74</c:v>
                </c:pt>
                <c:pt idx="230">
                  <c:v>72.7</c:v>
                </c:pt>
                <c:pt idx="231">
                  <c:v>72.88</c:v>
                </c:pt>
                <c:pt idx="232">
                  <c:v>74.61999999999999</c:v>
                </c:pt>
                <c:pt idx="233">
                  <c:v>71.430000000000007</c:v>
                </c:pt>
                <c:pt idx="234">
                  <c:v>71.55</c:v>
                </c:pt>
                <c:pt idx="235">
                  <c:v>71.88</c:v>
                </c:pt>
                <c:pt idx="236">
                  <c:v>74.38</c:v>
                </c:pt>
                <c:pt idx="237">
                  <c:v>75.48</c:v>
                </c:pt>
                <c:pt idx="238">
                  <c:v>73.89</c:v>
                </c:pt>
                <c:pt idx="239">
                  <c:v>74.989999999999995</c:v>
                </c:pt>
                <c:pt idx="240">
                  <c:v>76.84</c:v>
                </c:pt>
                <c:pt idx="241">
                  <c:v>77.669999999999987</c:v>
                </c:pt>
                <c:pt idx="242">
                  <c:v>76.819999999999993</c:v>
                </c:pt>
                <c:pt idx="243">
                  <c:v>77.179999999999978</c:v>
                </c:pt>
                <c:pt idx="244">
                  <c:v>77.84</c:v>
                </c:pt>
                <c:pt idx="245">
                  <c:v>77.149999999999991</c:v>
                </c:pt>
                <c:pt idx="246">
                  <c:v>75.900000000000006</c:v>
                </c:pt>
                <c:pt idx="247">
                  <c:v>75.959999999999994</c:v>
                </c:pt>
                <c:pt idx="248">
                  <c:v>78.45</c:v>
                </c:pt>
                <c:pt idx="249">
                  <c:v>78.260000000000005</c:v>
                </c:pt>
                <c:pt idx="250">
                  <c:v>75.930000000000007</c:v>
                </c:pt>
                <c:pt idx="251">
                  <c:v>75.59</c:v>
                </c:pt>
                <c:pt idx="252">
                  <c:v>72.95</c:v>
                </c:pt>
                <c:pt idx="253">
                  <c:v>72.06</c:v>
                </c:pt>
                <c:pt idx="254">
                  <c:v>71.959999999999994</c:v>
                </c:pt>
                <c:pt idx="255">
                  <c:v>74.05</c:v>
                </c:pt>
                <c:pt idx="256">
                  <c:v>75.459999999999994</c:v>
                </c:pt>
                <c:pt idx="257">
                  <c:v>76.08</c:v>
                </c:pt>
                <c:pt idx="258">
                  <c:v>74.930000000000007</c:v>
                </c:pt>
                <c:pt idx="259">
                  <c:v>77.16</c:v>
                </c:pt>
                <c:pt idx="260">
                  <c:v>77.02</c:v>
                </c:pt>
                <c:pt idx="261">
                  <c:v>76.669999999999987</c:v>
                </c:pt>
                <c:pt idx="262">
                  <c:v>75.959999999999994</c:v>
                </c:pt>
                <c:pt idx="263">
                  <c:v>76.53</c:v>
                </c:pt>
                <c:pt idx="264">
                  <c:v>77.319999999999993</c:v>
                </c:pt>
                <c:pt idx="265">
                  <c:v>76.27</c:v>
                </c:pt>
                <c:pt idx="266">
                  <c:v>79.010000000000005</c:v>
                </c:pt>
                <c:pt idx="267">
                  <c:v>78.679999999999978</c:v>
                </c:pt>
                <c:pt idx="268">
                  <c:v>78.930000000000007</c:v>
                </c:pt>
                <c:pt idx="269">
                  <c:v>77.459999999999994</c:v>
                </c:pt>
                <c:pt idx="270">
                  <c:v>77.06</c:v>
                </c:pt>
                <c:pt idx="271">
                  <c:v>78.3</c:v>
                </c:pt>
                <c:pt idx="272">
                  <c:v>78.849999999999994</c:v>
                </c:pt>
                <c:pt idx="273">
                  <c:v>81.25</c:v>
                </c:pt>
                <c:pt idx="274">
                  <c:v>82.52</c:v>
                </c:pt>
                <c:pt idx="275">
                  <c:v>82.490000000000023</c:v>
                </c:pt>
                <c:pt idx="276">
                  <c:v>82</c:v>
                </c:pt>
                <c:pt idx="277">
                  <c:v>80.669999999999987</c:v>
                </c:pt>
                <c:pt idx="278">
                  <c:v>81.459999999999994</c:v>
                </c:pt>
                <c:pt idx="279">
                  <c:v>80.239999999999995</c:v>
                </c:pt>
                <c:pt idx="280">
                  <c:v>78.09</c:v>
                </c:pt>
                <c:pt idx="281">
                  <c:v>75.679999999999978</c:v>
                </c:pt>
                <c:pt idx="282">
                  <c:v>75.39</c:v>
                </c:pt>
                <c:pt idx="283">
                  <c:v>75.169999999999987</c:v>
                </c:pt>
                <c:pt idx="284">
                  <c:v>75.760000000000005</c:v>
                </c:pt>
                <c:pt idx="285">
                  <c:v>75.39</c:v>
                </c:pt>
                <c:pt idx="286">
                  <c:v>74.45</c:v>
                </c:pt>
                <c:pt idx="287">
                  <c:v>73.45</c:v>
                </c:pt>
                <c:pt idx="288">
                  <c:v>72.709999999999994</c:v>
                </c:pt>
                <c:pt idx="289">
                  <c:v>71.239999999999995</c:v>
                </c:pt>
                <c:pt idx="290">
                  <c:v>72.069999999999993</c:v>
                </c:pt>
                <c:pt idx="291">
                  <c:v>73.36</c:v>
                </c:pt>
                <c:pt idx="292">
                  <c:v>75.169999999999987</c:v>
                </c:pt>
                <c:pt idx="293">
                  <c:v>74.69</c:v>
                </c:pt>
                <c:pt idx="294">
                  <c:v>71.930000000000007</c:v>
                </c:pt>
                <c:pt idx="295">
                  <c:v>73.97</c:v>
                </c:pt>
                <c:pt idx="296">
                  <c:v>74.989999999999995</c:v>
                </c:pt>
                <c:pt idx="297">
                  <c:v>74.52</c:v>
                </c:pt>
                <c:pt idx="298">
                  <c:v>73.98</c:v>
                </c:pt>
                <c:pt idx="299">
                  <c:v>74.649999999999991</c:v>
                </c:pt>
                <c:pt idx="300">
                  <c:v>74.25</c:v>
                </c:pt>
                <c:pt idx="301">
                  <c:v>76.400000000000006</c:v>
                </c:pt>
                <c:pt idx="302">
                  <c:v>77.169999999999987</c:v>
                </c:pt>
                <c:pt idx="303">
                  <c:v>76.78</c:v>
                </c:pt>
                <c:pt idx="304">
                  <c:v>75.92</c:v>
                </c:pt>
                <c:pt idx="305">
                  <c:v>74.58</c:v>
                </c:pt>
                <c:pt idx="306">
                  <c:v>73.63</c:v>
                </c:pt>
                <c:pt idx="307">
                  <c:v>74.81</c:v>
                </c:pt>
                <c:pt idx="308">
                  <c:v>72.959999999999994</c:v>
                </c:pt>
                <c:pt idx="309">
                  <c:v>72.98</c:v>
                </c:pt>
                <c:pt idx="310">
                  <c:v>73.400000000000006</c:v>
                </c:pt>
                <c:pt idx="311">
                  <c:v>74.63</c:v>
                </c:pt>
                <c:pt idx="312">
                  <c:v>76.510000000000005</c:v>
                </c:pt>
                <c:pt idx="313">
                  <c:v>76.149999999999991</c:v>
                </c:pt>
                <c:pt idx="314">
                  <c:v>77.849999999999994</c:v>
                </c:pt>
                <c:pt idx="315">
                  <c:v>79.95</c:v>
                </c:pt>
                <c:pt idx="316">
                  <c:v>81.569999999999993</c:v>
                </c:pt>
                <c:pt idx="317">
                  <c:v>81.430000000000007</c:v>
                </c:pt>
                <c:pt idx="318">
                  <c:v>82.83</c:v>
                </c:pt>
                <c:pt idx="319">
                  <c:v>83.210000000000022</c:v>
                </c:pt>
                <c:pt idx="320">
                  <c:v>81.34</c:v>
                </c:pt>
                <c:pt idx="321">
                  <c:v>82.66</c:v>
                </c:pt>
                <c:pt idx="322">
                  <c:v>82.179999999999978</c:v>
                </c:pt>
                <c:pt idx="323">
                  <c:v>81.669999999999987</c:v>
                </c:pt>
                <c:pt idx="324">
                  <c:v>83.03</c:v>
                </c:pt>
                <c:pt idx="325">
                  <c:v>82.710000000000022</c:v>
                </c:pt>
                <c:pt idx="326">
                  <c:v>81.23</c:v>
                </c:pt>
                <c:pt idx="327">
                  <c:v>83.06</c:v>
                </c:pt>
                <c:pt idx="328">
                  <c:v>79.569999999999993</c:v>
                </c:pt>
                <c:pt idx="329">
                  <c:v>81.93</c:v>
                </c:pt>
                <c:pt idx="330">
                  <c:v>80.03</c:v>
                </c:pt>
                <c:pt idx="331">
                  <c:v>81.149999999999991</c:v>
                </c:pt>
                <c:pt idx="332">
                  <c:v>82</c:v>
                </c:pt>
                <c:pt idx="333">
                  <c:v>82.6</c:v>
                </c:pt>
                <c:pt idx="334">
                  <c:v>81.900000000000006</c:v>
                </c:pt>
                <c:pt idx="335">
                  <c:v>82.2</c:v>
                </c:pt>
                <c:pt idx="336">
                  <c:v>81.45</c:v>
                </c:pt>
                <c:pt idx="337">
                  <c:v>82.940000000000026</c:v>
                </c:pt>
                <c:pt idx="338">
                  <c:v>83.910000000000025</c:v>
                </c:pt>
                <c:pt idx="339">
                  <c:v>84.45</c:v>
                </c:pt>
                <c:pt idx="340">
                  <c:v>86.490000000000023</c:v>
                </c:pt>
                <c:pt idx="341">
                  <c:v>86.85</c:v>
                </c:pt>
                <c:pt idx="342">
                  <c:v>87.07</c:v>
                </c:pt>
                <c:pt idx="343">
                  <c:v>87.04</c:v>
                </c:pt>
                <c:pt idx="344">
                  <c:v>87.77</c:v>
                </c:pt>
                <c:pt idx="345">
                  <c:v>87.77</c:v>
                </c:pt>
                <c:pt idx="346">
                  <c:v>84.89</c:v>
                </c:pt>
                <c:pt idx="347">
                  <c:v>84.88</c:v>
                </c:pt>
                <c:pt idx="348">
                  <c:v>82.33</c:v>
                </c:pt>
                <c:pt idx="349">
                  <c:v>80.430000000000007</c:v>
                </c:pt>
                <c:pt idx="350">
                  <c:v>81.88</c:v>
                </c:pt>
                <c:pt idx="351">
                  <c:v>81.649999999999991</c:v>
                </c:pt>
                <c:pt idx="352">
                  <c:v>81.239999999999995</c:v>
                </c:pt>
                <c:pt idx="353">
                  <c:v>80.790000000000006</c:v>
                </c:pt>
                <c:pt idx="354">
                  <c:v>83.210000000000022</c:v>
                </c:pt>
                <c:pt idx="355">
                  <c:v>83.86999999999999</c:v>
                </c:pt>
                <c:pt idx="356">
                  <c:v>85.73</c:v>
                </c:pt>
                <c:pt idx="357">
                  <c:v>84.11999999999999</c:v>
                </c:pt>
                <c:pt idx="358">
                  <c:v>86.75</c:v>
                </c:pt>
                <c:pt idx="359">
                  <c:v>87.98</c:v>
                </c:pt>
                <c:pt idx="360">
                  <c:v>89.179999999999978</c:v>
                </c:pt>
                <c:pt idx="361">
                  <c:v>89.33</c:v>
                </c:pt>
                <c:pt idx="362">
                  <c:v>88.69</c:v>
                </c:pt>
                <c:pt idx="363">
                  <c:v>88.3</c:v>
                </c:pt>
                <c:pt idx="364">
                  <c:v>88.35</c:v>
                </c:pt>
                <c:pt idx="365">
                  <c:v>87.81</c:v>
                </c:pt>
                <c:pt idx="366">
                  <c:v>88.61999999999999</c:v>
                </c:pt>
                <c:pt idx="367">
                  <c:v>88.33</c:v>
                </c:pt>
                <c:pt idx="368">
                  <c:v>88.61999999999999</c:v>
                </c:pt>
                <c:pt idx="369">
                  <c:v>87.7</c:v>
                </c:pt>
                <c:pt idx="370">
                  <c:v>88.02</c:v>
                </c:pt>
                <c:pt idx="371">
                  <c:v>88.81</c:v>
                </c:pt>
                <c:pt idx="372">
                  <c:v>89.169999999999987</c:v>
                </c:pt>
                <c:pt idx="373">
                  <c:v>89.83</c:v>
                </c:pt>
                <c:pt idx="374">
                  <c:v>92.26</c:v>
                </c:pt>
                <c:pt idx="376">
                  <c:v>91</c:v>
                </c:pt>
                <c:pt idx="377">
                  <c:v>91.490000000000023</c:v>
                </c:pt>
                <c:pt idx="378">
                  <c:v>91.11999999999999</c:v>
                </c:pt>
                <c:pt idx="379">
                  <c:v>91.19</c:v>
                </c:pt>
                <c:pt idx="380">
                  <c:v>91.55</c:v>
                </c:pt>
                <c:pt idx="381">
                  <c:v>89.38</c:v>
                </c:pt>
                <c:pt idx="382">
                  <c:v>90.3</c:v>
                </c:pt>
                <c:pt idx="383">
                  <c:v>88.38</c:v>
                </c:pt>
                <c:pt idx="384">
                  <c:v>88.03</c:v>
                </c:pt>
                <c:pt idx="385">
                  <c:v>89.25</c:v>
                </c:pt>
                <c:pt idx="386">
                  <c:v>91.11</c:v>
                </c:pt>
                <c:pt idx="387">
                  <c:v>91.86</c:v>
                </c:pt>
                <c:pt idx="388">
                  <c:v>91.4</c:v>
                </c:pt>
                <c:pt idx="389">
                  <c:v>91.54</c:v>
                </c:pt>
                <c:pt idx="390">
                  <c:v>91.38</c:v>
                </c:pt>
                <c:pt idx="391">
                  <c:v>90.86</c:v>
                </c:pt>
                <c:pt idx="392">
                  <c:v>88.86</c:v>
                </c:pt>
                <c:pt idx="393">
                  <c:v>87.960000000000022</c:v>
                </c:pt>
                <c:pt idx="394">
                  <c:v>86.669999999999987</c:v>
                </c:pt>
                <c:pt idx="395">
                  <c:v>85.14</c:v>
                </c:pt>
                <c:pt idx="396">
                  <c:v>87.33</c:v>
                </c:pt>
                <c:pt idx="397">
                  <c:v>85.64</c:v>
                </c:pt>
                <c:pt idx="398">
                  <c:v>89.34</c:v>
                </c:pt>
                <c:pt idx="399">
                  <c:v>92.19</c:v>
                </c:pt>
                <c:pt idx="400">
                  <c:v>90.77</c:v>
                </c:pt>
                <c:pt idx="401">
                  <c:v>90.86</c:v>
                </c:pt>
                <c:pt idx="402">
                  <c:v>90.54</c:v>
                </c:pt>
                <c:pt idx="403">
                  <c:v>89.03</c:v>
                </c:pt>
                <c:pt idx="404">
                  <c:v>87.48</c:v>
                </c:pt>
                <c:pt idx="405">
                  <c:v>86.940000000000026</c:v>
                </c:pt>
                <c:pt idx="406">
                  <c:v>86.710000000000022</c:v>
                </c:pt>
                <c:pt idx="407">
                  <c:v>86.73</c:v>
                </c:pt>
                <c:pt idx="408">
                  <c:v>85.58</c:v>
                </c:pt>
                <c:pt idx="409">
                  <c:v>84.81</c:v>
                </c:pt>
                <c:pt idx="410">
                  <c:v>84.32</c:v>
                </c:pt>
                <c:pt idx="411">
                  <c:v>84.990000000000023</c:v>
                </c:pt>
                <c:pt idx="412">
                  <c:v>86.36</c:v>
                </c:pt>
                <c:pt idx="413">
                  <c:v>86.2</c:v>
                </c:pt>
                <c:pt idx="414">
                  <c:v>93.57</c:v>
                </c:pt>
                <c:pt idx="415">
                  <c:v>96.5</c:v>
                </c:pt>
                <c:pt idx="416">
                  <c:v>95.78</c:v>
                </c:pt>
                <c:pt idx="417">
                  <c:v>96.14</c:v>
                </c:pt>
                <c:pt idx="418">
                  <c:v>96.97</c:v>
                </c:pt>
                <c:pt idx="419">
                  <c:v>99.63</c:v>
                </c:pt>
                <c:pt idx="420">
                  <c:v>102.23</c:v>
                </c:pt>
                <c:pt idx="421">
                  <c:v>101.91000000000012</c:v>
                </c:pt>
                <c:pt idx="422">
                  <c:v>104.42</c:v>
                </c:pt>
                <c:pt idx="423">
                  <c:v>105.44000000000027</c:v>
                </c:pt>
                <c:pt idx="424">
                  <c:v>105.02</c:v>
                </c:pt>
                <c:pt idx="425">
                  <c:v>104.38</c:v>
                </c:pt>
                <c:pt idx="426">
                  <c:v>102.7</c:v>
                </c:pt>
                <c:pt idx="427">
                  <c:v>101.16</c:v>
                </c:pt>
                <c:pt idx="428">
                  <c:v>101.19</c:v>
                </c:pt>
                <c:pt idx="429">
                  <c:v>97.179999999999978</c:v>
                </c:pt>
                <c:pt idx="430">
                  <c:v>97.98</c:v>
                </c:pt>
                <c:pt idx="431">
                  <c:v>101.42</c:v>
                </c:pt>
                <c:pt idx="432">
                  <c:v>101.07</c:v>
                </c:pt>
                <c:pt idx="433">
                  <c:v>102.33</c:v>
                </c:pt>
                <c:pt idx="434">
                  <c:v>104</c:v>
                </c:pt>
                <c:pt idx="435">
                  <c:v>105.2</c:v>
                </c:pt>
                <c:pt idx="436">
                  <c:v>105.05</c:v>
                </c:pt>
                <c:pt idx="437">
                  <c:v>105</c:v>
                </c:pt>
                <c:pt idx="438">
                  <c:v>103.98</c:v>
                </c:pt>
                <c:pt idx="439">
                  <c:v>104.79</c:v>
                </c:pt>
                <c:pt idx="440">
                  <c:v>104.27</c:v>
                </c:pt>
              </c:numCache>
            </c:numRef>
          </c:val>
        </c:ser>
        <c:marker val="1"/>
        <c:axId val="44151552"/>
        <c:axId val="44153088"/>
      </c:lineChart>
      <c:dateAx>
        <c:axId val="44151552"/>
        <c:scaling>
          <c:orientation val="minMax"/>
        </c:scaling>
        <c:axPos val="b"/>
        <c:numFmt formatCode="[$-41F]mmmm\ yy;@" sourceLinked="0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tr-TR"/>
          </a:p>
        </c:txPr>
        <c:crossAx val="44153088"/>
        <c:crosses val="autoZero"/>
        <c:auto val="1"/>
        <c:lblOffset val="100"/>
        <c:majorUnit val="4"/>
        <c:majorTimeUnit val="months"/>
      </c:dateAx>
      <c:valAx>
        <c:axId val="44153088"/>
        <c:scaling>
          <c:orientation val="minMax"/>
          <c:min val="4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tr-TR"/>
          </a:p>
        </c:txPr>
        <c:crossAx val="44151552"/>
        <c:crosses val="autoZero"/>
        <c:crossBetween val="between"/>
      </c:valAx>
    </c:plotArea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tr-TR" sz="1400" dirty="0" smtClean="0">
                <a:solidFill>
                  <a:schemeClr val="bg1"/>
                </a:solidFill>
              </a:rPr>
              <a:t>Müteahhitlik</a:t>
            </a:r>
            <a:r>
              <a:rPr lang="tr-TR" sz="1400" baseline="0" dirty="0" smtClean="0">
                <a:solidFill>
                  <a:schemeClr val="bg1"/>
                </a:solidFill>
              </a:rPr>
              <a:t> Gelirleri (12 aylık – USD)</a:t>
            </a:r>
            <a:endParaRPr lang="en-US" sz="1400" dirty="0">
              <a:solidFill>
                <a:schemeClr val="bg1"/>
              </a:solidFill>
            </a:endParaRP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4718602149019541"/>
          <c:y val="0.12404177313631858"/>
          <c:w val="0.8156002505067298"/>
          <c:h val="0.74571393776759864"/>
        </c:manualLayout>
      </c:layout>
      <c:lineChart>
        <c:grouping val="standard"/>
        <c:ser>
          <c:idx val="0"/>
          <c:order val="0"/>
          <c:tx>
            <c:strRef>
              <c:f>Sayfa3!$A$10</c:f>
              <c:strCache>
                <c:ptCount val="1"/>
                <c:pt idx="0">
                  <c:v>            İnşaat Hizmetleri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Sayfa3!$B$9:$CH$9</c:f>
              <c:numCache>
                <c:formatCode>[$-409]mmm\-yy;@</c:formatCode>
                <c:ptCount val="3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</c:numCache>
            </c:numRef>
          </c:cat>
          <c:val>
            <c:numRef>
              <c:f>Sayfa3!$B$10:$CH$10</c:f>
              <c:numCache>
                <c:formatCode>General</c:formatCode>
                <c:ptCount val="37"/>
                <c:pt idx="0">
                  <c:v>775</c:v>
                </c:pt>
                <c:pt idx="1">
                  <c:v>795</c:v>
                </c:pt>
                <c:pt idx="2">
                  <c:v>803</c:v>
                </c:pt>
                <c:pt idx="3">
                  <c:v>798</c:v>
                </c:pt>
                <c:pt idx="4">
                  <c:v>780</c:v>
                </c:pt>
                <c:pt idx="5">
                  <c:v>821</c:v>
                </c:pt>
                <c:pt idx="6">
                  <c:v>856</c:v>
                </c:pt>
                <c:pt idx="7">
                  <c:v>902</c:v>
                </c:pt>
                <c:pt idx="8">
                  <c:v>922</c:v>
                </c:pt>
                <c:pt idx="9">
                  <c:v>905</c:v>
                </c:pt>
                <c:pt idx="10">
                  <c:v>945</c:v>
                </c:pt>
                <c:pt idx="11">
                  <c:v>974</c:v>
                </c:pt>
                <c:pt idx="12">
                  <c:v>977</c:v>
                </c:pt>
                <c:pt idx="13">
                  <c:v>938</c:v>
                </c:pt>
                <c:pt idx="14">
                  <c:v>1020</c:v>
                </c:pt>
                <c:pt idx="15">
                  <c:v>1007</c:v>
                </c:pt>
                <c:pt idx="16">
                  <c:v>1084</c:v>
                </c:pt>
                <c:pt idx="17">
                  <c:v>1025</c:v>
                </c:pt>
                <c:pt idx="18">
                  <c:v>1052</c:v>
                </c:pt>
                <c:pt idx="19">
                  <c:v>1030</c:v>
                </c:pt>
                <c:pt idx="20">
                  <c:v>1041</c:v>
                </c:pt>
                <c:pt idx="21">
                  <c:v>1048</c:v>
                </c:pt>
                <c:pt idx="22">
                  <c:v>1004</c:v>
                </c:pt>
                <c:pt idx="23">
                  <c:v>1090</c:v>
                </c:pt>
                <c:pt idx="24">
                  <c:v>1078</c:v>
                </c:pt>
                <c:pt idx="25">
                  <c:v>1081</c:v>
                </c:pt>
                <c:pt idx="26">
                  <c:v>1021</c:v>
                </c:pt>
                <c:pt idx="27">
                  <c:v>1036</c:v>
                </c:pt>
                <c:pt idx="28">
                  <c:v>912</c:v>
                </c:pt>
                <c:pt idx="29">
                  <c:v>979</c:v>
                </c:pt>
                <c:pt idx="30">
                  <c:v>893</c:v>
                </c:pt>
                <c:pt idx="31">
                  <c:v>894</c:v>
                </c:pt>
                <c:pt idx="32">
                  <c:v>898</c:v>
                </c:pt>
                <c:pt idx="33">
                  <c:v>865</c:v>
                </c:pt>
                <c:pt idx="34">
                  <c:v>856</c:v>
                </c:pt>
                <c:pt idx="35">
                  <c:v>859</c:v>
                </c:pt>
                <c:pt idx="36">
                  <c:v>819</c:v>
                </c:pt>
              </c:numCache>
            </c:numRef>
          </c:val>
          <c:smooth val="1"/>
        </c:ser>
        <c:marker val="1"/>
        <c:axId val="43599744"/>
        <c:axId val="43601280"/>
      </c:lineChart>
      <c:dateAx>
        <c:axId val="43599744"/>
        <c:scaling>
          <c:orientation val="minMax"/>
        </c:scaling>
        <c:axPos val="b"/>
        <c:numFmt formatCode="[$-409]mmm\-yy;@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tr-TR"/>
          </a:p>
        </c:txPr>
        <c:crossAx val="43601280"/>
        <c:crosses val="autoZero"/>
        <c:auto val="1"/>
        <c:lblOffset val="100"/>
      </c:dateAx>
      <c:valAx>
        <c:axId val="43601280"/>
        <c:scaling>
          <c:orientation val="minMax"/>
          <c:min val="5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tr-TR"/>
          </a:p>
        </c:txPr>
        <c:crossAx val="43599744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tr-TR"/>
        </a:p>
      </c:txPr>
    </c:title>
    <c:plotArea>
      <c:layout/>
      <c:lineChart>
        <c:grouping val="standard"/>
        <c:ser>
          <c:idx val="0"/>
          <c:order val="0"/>
          <c:tx>
            <c:strRef>
              <c:f>aylık!$G$19</c:f>
              <c:strCache>
                <c:ptCount val="1"/>
                <c:pt idx="0">
                  <c:v>Orta Doğu'ya İhracat</c:v>
                </c:pt>
              </c:strCache>
            </c:strRef>
          </c:tx>
          <c:spPr>
            <a:ln w="50800">
              <a:solidFill>
                <a:prstClr val="white"/>
              </a:solidFill>
            </a:ln>
          </c:spPr>
          <c:marker>
            <c:symbol val="none"/>
          </c:marker>
          <c:cat>
            <c:numRef>
              <c:f>aylık!$F$20:$F$46</c:f>
              <c:numCache>
                <c:formatCode>mmm/yy</c:formatCode>
                <c:ptCount val="27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</c:numCache>
            </c:numRef>
          </c:cat>
          <c:val>
            <c:numRef>
              <c:f>aylık!$G$20:$G$46</c:f>
              <c:numCache>
                <c:formatCode>0</c:formatCode>
                <c:ptCount val="27"/>
                <c:pt idx="0">
                  <c:v>1902.0527942862334</c:v>
                </c:pt>
                <c:pt idx="1">
                  <c:v>1905.0413314372329</c:v>
                </c:pt>
                <c:pt idx="2">
                  <c:v>1934.4203683266001</c:v>
                </c:pt>
                <c:pt idx="3">
                  <c:v>2024.9388930060361</c:v>
                </c:pt>
                <c:pt idx="4">
                  <c:v>2015.8844047186619</c:v>
                </c:pt>
                <c:pt idx="5">
                  <c:v>2070.879889721823</c:v>
                </c:pt>
                <c:pt idx="6">
                  <c:v>2112.2944582100663</c:v>
                </c:pt>
                <c:pt idx="7">
                  <c:v>2103.7185286411327</c:v>
                </c:pt>
                <c:pt idx="8">
                  <c:v>1990.2022958320658</c:v>
                </c:pt>
                <c:pt idx="9">
                  <c:v>1974.3087812288002</c:v>
                </c:pt>
                <c:pt idx="10">
                  <c:v>2007.3327516997663</c:v>
                </c:pt>
                <c:pt idx="11">
                  <c:v>2197.3325576468092</c:v>
                </c:pt>
                <c:pt idx="12">
                  <c:v>2073.2079964893674</c:v>
                </c:pt>
                <c:pt idx="13">
                  <c:v>2046.5805137591005</c:v>
                </c:pt>
                <c:pt idx="14">
                  <c:v>2095.4453163300172</c:v>
                </c:pt>
                <c:pt idx="15">
                  <c:v>2297.1878344332658</c:v>
                </c:pt>
                <c:pt idx="16">
                  <c:v>2481.7724682237576</c:v>
                </c:pt>
                <c:pt idx="17">
                  <c:v>2441.1574584074665</c:v>
                </c:pt>
                <c:pt idx="18">
                  <c:v>2391.9991544010022</c:v>
                </c:pt>
                <c:pt idx="19">
                  <c:v>2273.1299510146287</c:v>
                </c:pt>
                <c:pt idx="20">
                  <c:v>2219.7835205509996</c:v>
                </c:pt>
                <c:pt idx="21">
                  <c:v>2290.9925273177</c:v>
                </c:pt>
                <c:pt idx="22">
                  <c:v>2346.091664597699</c:v>
                </c:pt>
                <c:pt idx="23">
                  <c:v>2632.9433555240012</c:v>
                </c:pt>
                <c:pt idx="24">
                  <c:v>2584.3449686680337</c:v>
                </c:pt>
                <c:pt idx="25">
                  <c:v>2660.2336739655016</c:v>
                </c:pt>
                <c:pt idx="26">
                  <c:v>2488.1287642233337</c:v>
                </c:pt>
              </c:numCache>
            </c:numRef>
          </c:val>
        </c:ser>
        <c:marker val="1"/>
        <c:axId val="44157568"/>
        <c:axId val="43922176"/>
      </c:lineChart>
      <c:dateAx>
        <c:axId val="44157568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tr-TR"/>
          </a:p>
        </c:txPr>
        <c:crossAx val="43922176"/>
        <c:crosses val="autoZero"/>
        <c:auto val="1"/>
        <c:lblOffset val="100"/>
      </c:dateAx>
      <c:valAx>
        <c:axId val="43922176"/>
        <c:scaling>
          <c:orientation val="minMax"/>
          <c:min val="15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tr-TR"/>
          </a:p>
        </c:txPr>
        <c:crossAx val="4415756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tr-TR"/>
        </a:p>
      </c:txPr>
    </c:title>
    <c:plotArea>
      <c:layout/>
      <c:lineChart>
        <c:grouping val="standard"/>
        <c:ser>
          <c:idx val="0"/>
          <c:order val="0"/>
          <c:tx>
            <c:strRef>
              <c:f>Sayfa1!$D$38</c:f>
              <c:strCache>
                <c:ptCount val="1"/>
                <c:pt idx="0">
                  <c:v>AB'ye İhracat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Sayfa1!$C$39:$C$76</c:f>
              <c:numCache>
                <c:formatCode>[$-409]mmm\-yy;@</c:formatCode>
                <c:ptCount val="3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</c:numCache>
            </c:numRef>
          </c:cat>
          <c:val>
            <c:numRef>
              <c:f>Sayfa1!$D$39:$D$76</c:f>
              <c:numCache>
                <c:formatCode>0</c:formatCode>
                <c:ptCount val="38"/>
                <c:pt idx="0">
                  <c:v>5718.3608116666855</c:v>
                </c:pt>
                <c:pt idx="1">
                  <c:v>5483.2624546666857</c:v>
                </c:pt>
                <c:pt idx="2">
                  <c:v>5638.5482940000193</c:v>
                </c:pt>
                <c:pt idx="3">
                  <c:v>5779.2522156666837</c:v>
                </c:pt>
                <c:pt idx="4">
                  <c:v>5972.4226940000317</c:v>
                </c:pt>
                <c:pt idx="5">
                  <c:v>5953.3040079999992</c:v>
                </c:pt>
                <c:pt idx="6">
                  <c:v>6026.2367853333153</c:v>
                </c:pt>
                <c:pt idx="7">
                  <c:v>5496.7453913333329</c:v>
                </c:pt>
                <c:pt idx="8">
                  <c:v>5497.5848019999994</c:v>
                </c:pt>
                <c:pt idx="9">
                  <c:v>4979.4346116666684</c:v>
                </c:pt>
                <c:pt idx="10">
                  <c:v>4872.8378086666662</c:v>
                </c:pt>
                <c:pt idx="11">
                  <c:v>4040.7024286666501</c:v>
                </c:pt>
                <c:pt idx="12">
                  <c:v>3653.1049989999997</c:v>
                </c:pt>
                <c:pt idx="13">
                  <c:v>3243.9219423333452</c:v>
                </c:pt>
                <c:pt idx="14">
                  <c:v>3310.6590370000022</c:v>
                </c:pt>
                <c:pt idx="15">
                  <c:v>3330.7105883333352</c:v>
                </c:pt>
                <c:pt idx="16">
                  <c:v>3447.3258006666647</c:v>
                </c:pt>
                <c:pt idx="17">
                  <c:v>3635.0589190000005</c:v>
                </c:pt>
                <c:pt idx="18">
                  <c:v>3936.5945816666576</c:v>
                </c:pt>
                <c:pt idx="19">
                  <c:v>3955.8016496666637</c:v>
                </c:pt>
                <c:pt idx="20">
                  <c:v>4041.1306173333433</c:v>
                </c:pt>
                <c:pt idx="21">
                  <c:v>4282.131266333352</c:v>
                </c:pt>
                <c:pt idx="22">
                  <c:v>4579.0623910000213</c:v>
                </c:pt>
                <c:pt idx="23">
                  <c:v>4684.2896593333326</c:v>
                </c:pt>
                <c:pt idx="24">
                  <c:v>4307.9723516666663</c:v>
                </c:pt>
                <c:pt idx="25">
                  <c:v>4166.7382396666744</c:v>
                </c:pt>
                <c:pt idx="26">
                  <c:v>4161.9821276666744</c:v>
                </c:pt>
                <c:pt idx="27">
                  <c:v>4285.2132906666684</c:v>
                </c:pt>
                <c:pt idx="28">
                  <c:v>4333.749601333333</c:v>
                </c:pt>
                <c:pt idx="29">
                  <c:v>4210.5650650000034</c:v>
                </c:pt>
                <c:pt idx="30">
                  <c:v>4273.7523923333265</c:v>
                </c:pt>
                <c:pt idx="31">
                  <c:v>4138.9272513333335</c:v>
                </c:pt>
                <c:pt idx="32">
                  <c:v>4199.8802780000024</c:v>
                </c:pt>
                <c:pt idx="33">
                  <c:v>4438.1103373333326</c:v>
                </c:pt>
                <c:pt idx="34">
                  <c:v>4665.5686650000034</c:v>
                </c:pt>
                <c:pt idx="35">
                  <c:v>5004.1780193333325</c:v>
                </c:pt>
                <c:pt idx="36">
                  <c:v>4783.3306873333295</c:v>
                </c:pt>
                <c:pt idx="37">
                  <c:v>4952.5030069999993</c:v>
                </c:pt>
              </c:numCache>
            </c:numRef>
          </c:val>
        </c:ser>
        <c:marker val="1"/>
        <c:axId val="43966464"/>
        <c:axId val="43968000"/>
      </c:lineChart>
      <c:dateAx>
        <c:axId val="43966464"/>
        <c:scaling>
          <c:orientation val="minMax"/>
        </c:scaling>
        <c:axPos val="b"/>
        <c:numFmt formatCode="[$-409]mmm\-yy;@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tr-TR"/>
          </a:p>
        </c:txPr>
        <c:crossAx val="43968000"/>
        <c:crosses val="autoZero"/>
        <c:auto val="1"/>
        <c:lblOffset val="100"/>
      </c:dateAx>
      <c:valAx>
        <c:axId val="43968000"/>
        <c:scaling>
          <c:orientation val="minMax"/>
          <c:min val="25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tr-TR"/>
          </a:p>
        </c:txPr>
        <c:crossAx val="43966464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0.06619</cdr:x>
      <cdr:y>0.45263</cdr:y>
    </cdr:from>
    <cdr:to>
      <cdr:x>0.98211</cdr:x>
      <cdr:y>0.45965</cdr:y>
    </cdr:to>
    <cdr:sp macro="" textlink="">
      <cdr:nvSpPr>
        <cdr:cNvPr id="3" name="2 Düz Bağlayıcı"/>
        <cdr:cNvSpPr/>
      </cdr:nvSpPr>
      <cdr:spPr>
        <a:xfrm xmlns:a="http://schemas.openxmlformats.org/drawingml/2006/main" flipV="1">
          <a:off x="393405" y="1371600"/>
          <a:ext cx="5443870" cy="2126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r-T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0.10625</cdr:x>
      <cdr:y>0.0091</cdr:y>
    </cdr:from>
    <cdr:to>
      <cdr:x>0.97054</cdr:x>
      <cdr:y>0.88244</cdr:y>
    </cdr:to>
    <cdr:grpSp>
      <cdr:nvGrpSpPr>
        <cdr:cNvPr id="9" name="8 Grup"/>
        <cdr:cNvGrpSpPr/>
      </cdr:nvGrpSpPr>
      <cdr:grpSpPr>
        <a:xfrm xmlns:a="http://schemas.openxmlformats.org/drawingml/2006/main">
          <a:off x="810990" y="50207"/>
          <a:ext cx="6596994" cy="4818419"/>
          <a:chOff x="691960" y="55378"/>
          <a:chExt cx="5628632" cy="5316281"/>
        </a:xfrm>
      </cdr:grpSpPr>
      <cdr:sp macro="" textlink="">
        <cdr:nvSpPr>
          <cdr:cNvPr id="3" name="2 Düz Bağlayıcı"/>
          <cdr:cNvSpPr/>
        </cdr:nvSpPr>
        <cdr:spPr>
          <a:xfrm xmlns:a="http://schemas.openxmlformats.org/drawingml/2006/main" rot="5400000" flipH="1" flipV="1">
            <a:off x="-134108" y="2709464"/>
            <a:ext cx="5316281" cy="8110"/>
          </a:xfrm>
          <a:prstGeom xmlns:a="http://schemas.openxmlformats.org/drawingml/2006/main" prst="line">
            <a:avLst/>
          </a:prstGeom>
          <a:ln xmlns:a="http://schemas.openxmlformats.org/drawingml/2006/main" w="31750">
            <a:solidFill>
              <a:srgbClr val="C00000"/>
            </a:solidFill>
            <a:prstDash val="sys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tr-TR"/>
          </a:p>
        </cdr:txBody>
      </cdr:sp>
      <cdr:sp macro="" textlink="">
        <cdr:nvSpPr>
          <cdr:cNvPr id="5" name="4 Düz Bağlayıcı"/>
          <cdr:cNvSpPr/>
        </cdr:nvSpPr>
        <cdr:spPr>
          <a:xfrm xmlns:a="http://schemas.openxmlformats.org/drawingml/2006/main">
            <a:off x="691960" y="2946103"/>
            <a:ext cx="5628632" cy="22152"/>
          </a:xfrm>
          <a:prstGeom xmlns:a="http://schemas.openxmlformats.org/drawingml/2006/main" prst="line">
            <a:avLst/>
          </a:prstGeom>
          <a:ln xmlns:a="http://schemas.openxmlformats.org/drawingml/2006/main" w="31750">
            <a:solidFill>
              <a:srgbClr val="C00000"/>
            </a:solidFill>
            <a:prstDash val="sys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tr-TR"/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0.79237</cdr:x>
      <cdr:y>0.08451</cdr:y>
    </cdr:from>
    <cdr:to>
      <cdr:x>1</cdr:x>
      <cdr:y>0.43299</cdr:y>
    </cdr:to>
    <cdr:sp macro="" textlink="">
      <cdr:nvSpPr>
        <cdr:cNvPr id="2" name="1 Oval"/>
        <cdr:cNvSpPr/>
      </cdr:nvSpPr>
      <cdr:spPr>
        <a:xfrm xmlns:a="http://schemas.openxmlformats.org/drawingml/2006/main">
          <a:off x="3456384" y="432048"/>
          <a:ext cx="899592" cy="178165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r-T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37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37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D9CB5-BFD4-49C5-9742-A0BAFD2B6555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2" y="9380332"/>
            <a:ext cx="2946347" cy="4937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1344" y="9380332"/>
            <a:ext cx="2946347" cy="4937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433AF-320A-4C87-8FF8-FC9116A0C1F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37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37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835CF-D5BA-4F62-A2FB-69E8B863DB73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2" y="9380332"/>
            <a:ext cx="2946347" cy="4937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1344" y="9380332"/>
            <a:ext cx="2946347" cy="4937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B158D-2703-4F37-A0F8-85F325B4453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tr-TR" sz="15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tr-TR" sz="2400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3 Üstbilgi Yer Tutucusu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Relations with Neighbours-South Caucasus</a:t>
            </a:r>
          </a:p>
        </p:txBody>
      </p:sp>
      <p:sp>
        <p:nvSpPr>
          <p:cNvPr id="45061" name="4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8CD21-C495-4808-946C-E673B4804C4E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tr-TR" sz="2400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tr-TR" sz="24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tr-TR" sz="24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9DA3A-D823-46EF-A30D-77F5BF41532D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None/>
            </a:pPr>
            <a:endParaRPr lang="tr-TR" sz="1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6 Düz Bağlayıcı"/>
          <p:cNvCxnSpPr/>
          <p:nvPr userDrawn="1"/>
        </p:nvCxnSpPr>
        <p:spPr>
          <a:xfrm>
            <a:off x="0" y="404664"/>
            <a:ext cx="8643938" cy="158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6 Metin kutusu"/>
          <p:cNvSpPr txBox="1">
            <a:spLocks noChangeArrowheads="1"/>
          </p:cNvSpPr>
          <p:nvPr userDrawn="1"/>
        </p:nvSpPr>
        <p:spPr bwMode="auto">
          <a:xfrm>
            <a:off x="0" y="0"/>
            <a:ext cx="4286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cs typeface="Arial" charset="0"/>
              </a:rPr>
              <a:t>  </a:t>
            </a:r>
            <a:r>
              <a:rPr lang="tr-TR" sz="2000" b="1" dirty="0">
                <a:solidFill>
                  <a:schemeClr val="bg1"/>
                </a:solidFill>
                <a:cs typeface="Arial" charset="0"/>
              </a:rPr>
              <a:t>Türkiye Odalar ve Borsalar Birliği</a:t>
            </a:r>
            <a:endParaRPr lang="tr-TR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İçerik Yer Tutucusu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bg1"/>
              </a:buClr>
              <a:buFont typeface="Calibri" pitchFamily="34" charset="0"/>
              <a:buChar char="→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11.04.2011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cxnSp>
        <p:nvCxnSpPr>
          <p:cNvPr id="7" name="6 Düz Bağlayıcı"/>
          <p:cNvCxnSpPr/>
          <p:nvPr userDrawn="1"/>
        </p:nvCxnSpPr>
        <p:spPr>
          <a:xfrm>
            <a:off x="0" y="404664"/>
            <a:ext cx="8643938" cy="158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6 Metin kutusu"/>
          <p:cNvSpPr txBox="1">
            <a:spLocks noChangeArrowheads="1"/>
          </p:cNvSpPr>
          <p:nvPr userDrawn="1"/>
        </p:nvSpPr>
        <p:spPr bwMode="auto">
          <a:xfrm>
            <a:off x="0" y="0"/>
            <a:ext cx="4286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cs typeface="Arial" charset="0"/>
              </a:rPr>
              <a:t>  </a:t>
            </a:r>
            <a:r>
              <a:rPr lang="tr-TR" sz="2000" b="1" dirty="0">
                <a:solidFill>
                  <a:schemeClr val="bg1"/>
                </a:solidFill>
                <a:cs typeface="Arial" charset="0"/>
              </a:rPr>
              <a:t>Türkiye Odalar ve Borsalar Birliği</a:t>
            </a:r>
            <a:endParaRPr lang="tr-TR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İçerik Yer Tutucusu 5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120000"/>
        <a:buFont typeface="Wingdings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Ø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 smtClean="0">
                <a:solidFill>
                  <a:schemeClr val="tx2"/>
                </a:solidFill>
              </a:rPr>
              <a:t>Değişen dünyaya hazırlanalım</a:t>
            </a:r>
            <a:br>
              <a:rPr lang="tr-TR" sz="4400" dirty="0" smtClean="0">
                <a:solidFill>
                  <a:schemeClr val="tx2"/>
                </a:solidFill>
              </a:rPr>
            </a:br>
            <a:r>
              <a:rPr lang="tr-TR" sz="4400" dirty="0" smtClean="0">
                <a:solidFill>
                  <a:schemeClr val="tx2"/>
                </a:solidFill>
              </a:rPr>
              <a:t>2011’i reform yılı yapalım</a:t>
            </a:r>
            <a:endParaRPr lang="tr-TR" sz="4400" dirty="0">
              <a:solidFill>
                <a:schemeClr val="tx2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5251648"/>
            <a:ext cx="6400800" cy="112968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</a:rPr>
              <a:t>M. </a:t>
            </a:r>
            <a:r>
              <a:rPr lang="tr-TR" sz="2800" dirty="0" err="1" smtClean="0">
                <a:solidFill>
                  <a:schemeClr val="tx1"/>
                </a:solidFill>
              </a:rPr>
              <a:t>Rifat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Hisarcıklıoğlu</a:t>
            </a:r>
            <a:endParaRPr lang="tr-TR" sz="2800" dirty="0" smtClean="0">
              <a:solidFill>
                <a:schemeClr val="tx1"/>
              </a:solidFill>
            </a:endParaRPr>
          </a:p>
          <a:p>
            <a:r>
              <a:rPr lang="tr-TR" sz="2800" dirty="0" err="1" smtClean="0">
                <a:solidFill>
                  <a:schemeClr val="tx1"/>
                </a:solidFill>
              </a:rPr>
              <a:t>Kartepe</a:t>
            </a:r>
            <a:r>
              <a:rPr lang="tr-TR" sz="2800" dirty="0" smtClean="0">
                <a:solidFill>
                  <a:schemeClr val="tx1"/>
                </a:solidFill>
              </a:rPr>
              <a:t>, 2 Nisan 2011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 smtClean="0"/>
              <a:t>Reel Sektör toparlanıyor</a:t>
            </a:r>
            <a:endParaRPr lang="tr-T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646074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İMKB’deki finans-dışı şirketlerin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mali yapıları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2009 – 2010 ilk 9 aylık dönem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tr-TR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Tüm Şirketler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tr-TR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Sanayi Şirketleri</a:t>
            </a:r>
            <a:endParaRPr kumimoji="0" lang="tr-TR" sz="24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Satış Geliri		% 15,9			% 20,4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Faaliyet Karı		% 9,5			% 25,3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Finansal Giderler	% -13,0		% -13,8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Net Kar		% 33,0			% 65,4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72462" y="6500834"/>
            <a:ext cx="8643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Kaynak: KAP</a:t>
            </a:r>
            <a:endParaRPr kumimoji="0" lang="tr-TR" sz="16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 smtClean="0"/>
              <a:t>Büyüme için, Yatırımların devamı için </a:t>
            </a:r>
            <a:br>
              <a:rPr lang="tr-TR" dirty="0" smtClean="0"/>
            </a:br>
            <a:r>
              <a:rPr lang="tr-TR" dirty="0" smtClean="0"/>
              <a:t>Bankacılık sistemine ihtiyacımız var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187624" y="1772816"/>
          <a:ext cx="6192688" cy="482208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4702718"/>
                <a:gridCol w="1489970"/>
              </a:tblGrid>
              <a:tr h="6939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Kredi Hacminde Reel </a:t>
                      </a:r>
                      <a:r>
                        <a:rPr lang="tr-TR" sz="2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Artış (Ocak'10 </a:t>
                      </a:r>
                      <a:r>
                        <a:rPr lang="tr-TR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- Ocak'11)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5870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KOBİ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46.4 %</a:t>
                      </a:r>
                      <a:endParaRPr lang="tr-TR" sz="2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70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Mikro Ölçek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41.8 %</a:t>
                      </a:r>
                      <a:endParaRPr lang="tr-TR" sz="2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70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Küçük Ölçek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40.2 %</a:t>
                      </a:r>
                      <a:endParaRPr lang="tr-TR" sz="2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70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Orta Ölçek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55.1 %</a:t>
                      </a:r>
                      <a:endParaRPr lang="tr-TR" sz="2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70">
                <a:tc>
                  <a:txBody>
                    <a:bodyPr/>
                    <a:lstStyle/>
                    <a:p>
                      <a:pPr algn="l" fontAlgn="b"/>
                      <a:endParaRPr lang="tr-TR" sz="24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24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70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Kurumsal &amp; Büyük Şirketler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23.6 %</a:t>
                      </a:r>
                      <a:endParaRPr lang="tr-TR" sz="2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70">
                <a:tc>
                  <a:txBody>
                    <a:bodyPr/>
                    <a:lstStyle/>
                    <a:p>
                      <a:pPr algn="l" fontAlgn="b"/>
                      <a:endParaRPr lang="tr-TR" sz="24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24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70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Tüketici Kredileri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32.9 %</a:t>
                      </a:r>
                      <a:endParaRPr lang="tr-TR" sz="2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70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Kredi Kartları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14.4 %</a:t>
                      </a:r>
                      <a:endParaRPr lang="tr-TR" sz="2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70">
                <a:tc>
                  <a:txBody>
                    <a:bodyPr/>
                    <a:lstStyle/>
                    <a:p>
                      <a:pPr algn="l" fontAlgn="b"/>
                      <a:endParaRPr lang="tr-TR" sz="24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24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70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Toplam Krediler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4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29.8 %</a:t>
                      </a:r>
                      <a:endParaRPr lang="tr-TR" sz="2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Oval"/>
          <p:cNvSpPr/>
          <p:nvPr/>
        </p:nvSpPr>
        <p:spPr>
          <a:xfrm>
            <a:off x="5940152" y="2492896"/>
            <a:ext cx="1728192" cy="16561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6156176" y="4941168"/>
            <a:ext cx="1296144" cy="115212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79" name="Group 35"/>
          <p:cNvGraphicFramePr>
            <a:graphicFrameLocks noGrp="1"/>
          </p:cNvGraphicFramePr>
          <p:nvPr/>
        </p:nvGraphicFramePr>
        <p:xfrm>
          <a:off x="428596" y="1714488"/>
          <a:ext cx="8208912" cy="3340204"/>
        </p:xfrm>
        <a:graphic>
          <a:graphicData uri="http://schemas.openxmlformats.org/drawingml/2006/table">
            <a:tbl>
              <a:tblPr/>
              <a:tblGrid>
                <a:gridCol w="5832054"/>
                <a:gridCol w="2376858"/>
              </a:tblGrid>
              <a:tr h="1233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Değişim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2009-2010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(Aralık)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32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Özel Sektörde Toplam Çalışan sayısı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+ 1,2 milyon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33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Özel Sektörde Sigortalı Çalışan sayısı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+ 1,1 milyon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6" name="7 Dikdörtgen"/>
          <p:cNvSpPr>
            <a:spLocks noChangeArrowheads="1"/>
          </p:cNvSpPr>
          <p:nvPr/>
        </p:nvSpPr>
        <p:spPr bwMode="auto">
          <a:xfrm>
            <a:off x="179512" y="764704"/>
            <a:ext cx="89644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400" b="1" dirty="0" smtClean="0">
                <a:solidFill>
                  <a:srgbClr val="FFC000"/>
                </a:solidFill>
                <a:latin typeface="Arial" pitchFamily="34" charset="0"/>
                <a:sym typeface="Symbol" pitchFamily="18" charset="2"/>
              </a:rPr>
              <a:t>Özel sektör büyürken istihdam da sağladı</a:t>
            </a:r>
            <a:endParaRPr lang="tr-TR" sz="3400" b="1" dirty="0">
              <a:solidFill>
                <a:srgbClr val="FFC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17996" y="6513983"/>
            <a:ext cx="13260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Kaynak: SGK ve TÜİK</a:t>
            </a:r>
            <a:endParaRPr kumimoji="0" lang="tr-T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00034" y="5500702"/>
          <a:ext cx="8143932" cy="750570"/>
        </p:xfrm>
        <a:graphic>
          <a:graphicData uri="http://schemas.openxmlformats.org/drawingml/2006/table">
            <a:tbl>
              <a:tblPr/>
              <a:tblGrid>
                <a:gridCol w="5429288"/>
                <a:gridCol w="1143008"/>
                <a:gridCol w="157163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tr-T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sng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sng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Özel </a:t>
                      </a:r>
                      <a:r>
                        <a:rPr lang="tr-TR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sektör </a:t>
                      </a:r>
                      <a:r>
                        <a:rPr lang="tr-T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kayıtlı istihdam oranı</a:t>
                      </a:r>
                      <a:endParaRPr lang="tr-T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Kayıtlı İstihdam tarihi zirvede</a:t>
            </a:r>
            <a:br>
              <a:rPr lang="tr-TR" dirty="0" smtClean="0"/>
            </a:br>
            <a:r>
              <a:rPr lang="tr-TR" dirty="0" smtClean="0"/>
              <a:t>2010 yılında özel sektör kayıtlı istihdamı 10,6 milyon kişiye ulaştı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73448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Birinci sorun alanımız işsizlik:</a:t>
            </a:r>
            <a:br>
              <a:rPr lang="tr-TR" dirty="0" smtClean="0"/>
            </a:br>
            <a:r>
              <a:rPr lang="tr-TR" dirty="0" smtClean="0"/>
              <a:t>İşsizlik, orta vadede sorun olmaya devam edecek</a:t>
            </a:r>
            <a:endParaRPr lang="tr-TR" dirty="0"/>
          </a:p>
        </p:txBody>
      </p:sp>
      <p:graphicFrame>
        <p:nvGraphicFramePr>
          <p:cNvPr id="4" name="2 Grafik"/>
          <p:cNvGraphicFramePr>
            <a:graphicFrameLocks noGrp="1"/>
          </p:cNvGraphicFramePr>
          <p:nvPr>
            <p:ph idx="1"/>
          </p:nvPr>
        </p:nvGraphicFramePr>
        <p:xfrm>
          <a:off x="4355976" y="1628800"/>
          <a:ext cx="4607743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2 İçerik Yer Tutucusu"/>
          <p:cNvSpPr txBox="1">
            <a:spLocks/>
          </p:cNvSpPr>
          <p:nvPr/>
        </p:nvSpPr>
        <p:spPr>
          <a:xfrm>
            <a:off x="467544" y="1772816"/>
            <a:ext cx="3672408" cy="4813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tr-TR" sz="28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r>
              <a:rPr lang="tr-TR" sz="2800" dirty="0" smtClean="0">
                <a:solidFill>
                  <a:schemeClr val="bg1"/>
                </a:solidFill>
              </a:rPr>
              <a:t>İşsizlik kriz öncesinin    1 puan üzerinde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tr-TR" sz="28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r>
              <a:rPr lang="tr-TR" sz="2800" dirty="0" smtClean="0">
                <a:solidFill>
                  <a:schemeClr val="bg1"/>
                </a:solidFill>
              </a:rPr>
              <a:t>Her yıl 800 bin gencimiz çalışma yaşına geliyor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endParaRPr lang="tr-TR" sz="28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endParaRPr lang="tr-TR" sz="28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tr-TR" sz="2800" dirty="0" smtClean="0">
                <a:solidFill>
                  <a:schemeClr val="bg1"/>
                </a:solidFill>
              </a:rPr>
              <a:t>Yüzde 10-11’lik düzeyler son derece yüksektir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endParaRPr lang="tr-TR" sz="28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>
          <a:xfrm>
            <a:off x="179512" y="620688"/>
            <a:ext cx="8964488" cy="9409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b="1" dirty="0" smtClean="0"/>
              <a:t>UMEM BECERİ’10:</a:t>
            </a:r>
            <a:br>
              <a:rPr lang="tr-TR" sz="4000" b="1" dirty="0" smtClean="0"/>
            </a:br>
            <a:r>
              <a:rPr lang="tr-TR" sz="2900" b="1" dirty="0" smtClean="0"/>
              <a:t>Bugüne kadar yapılan en kapsamlı işsizlikle mücadele projesi</a:t>
            </a: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r>
              <a:rPr lang="tr-TR" dirty="0" smtClean="0"/>
              <a:t>Bugüne kadar mesleki eğitim için harcanan en büyük kaynak	</a:t>
            </a:r>
          </a:p>
          <a:p>
            <a:pPr lvl="1"/>
            <a:r>
              <a:rPr lang="tr-TR" dirty="0" smtClean="0"/>
              <a:t> Toplam 7,5 milyar TL</a:t>
            </a:r>
          </a:p>
          <a:p>
            <a:pPr>
              <a:buFont typeface="Wingdings" pitchFamily="2" charset="2"/>
              <a:buNone/>
            </a:pPr>
            <a:endParaRPr lang="tr-TR" sz="1800" dirty="0" smtClean="0"/>
          </a:p>
          <a:p>
            <a:r>
              <a:rPr lang="tr-TR" dirty="0" smtClean="0"/>
              <a:t>TOBB katkısı</a:t>
            </a:r>
          </a:p>
          <a:p>
            <a:pPr lvl="1"/>
            <a:r>
              <a:rPr lang="tr-TR" dirty="0" smtClean="0"/>
              <a:t> Yaklaşık 52 milyon TL </a:t>
            </a:r>
          </a:p>
          <a:p>
            <a:pPr lvl="1">
              <a:buFont typeface="Wingdings" pitchFamily="2" charset="2"/>
              <a:buNone/>
            </a:pPr>
            <a:endParaRPr lang="tr-TR" sz="1600" dirty="0" smtClean="0"/>
          </a:p>
          <a:p>
            <a:pPr lvl="1">
              <a:buFont typeface="Wingdings" pitchFamily="2" charset="2"/>
              <a:buNone/>
            </a:pPr>
            <a:endParaRPr lang="tr-TR" sz="1600" dirty="0" smtClean="0"/>
          </a:p>
          <a:p>
            <a:r>
              <a:rPr lang="tr-TR" dirty="0" smtClean="0"/>
              <a:t>81 ilin tamamında insanların umudu oldu</a:t>
            </a:r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pPr lvl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smtClean="0"/>
              <a:t>Proje tüm Türkiye’de büyük heyecan yarattı</a:t>
            </a: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181600"/>
          </a:xfrm>
        </p:spPr>
        <p:txBody>
          <a:bodyPr/>
          <a:lstStyle/>
          <a:p>
            <a:r>
              <a:rPr lang="tr-TR" sz="2800" dirty="0" smtClean="0"/>
              <a:t>Kanal D ana haber yayını üzerine proje web sitesi, bir saatte 409 bin, bir günde 4 milyon 100 bin kişi ile tıklanma rekoru kırdı.</a:t>
            </a:r>
          </a:p>
          <a:p>
            <a:r>
              <a:rPr lang="tr-TR" sz="2800" dirty="0" smtClean="0"/>
              <a:t>Toplamda da 16 milyon 442 bin tıklanmayı yakaladık</a:t>
            </a:r>
          </a:p>
          <a:p>
            <a:endParaRPr lang="tr-TR" dirty="0" smtClean="0"/>
          </a:p>
        </p:txBody>
      </p:sp>
      <p:pic>
        <p:nvPicPr>
          <p:cNvPr id="11268" name="Picture 4" descr="C:\Users\Tepav\Desktop\tanıtı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97288"/>
            <a:ext cx="5029200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Bu proje neden farklı?</a:t>
            </a:r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tr-TR" smtClean="0"/>
              <a:t>Kamu-özel sektör-üniversite ortaklığının çok güzel bir örneği</a:t>
            </a:r>
          </a:p>
          <a:p>
            <a:pPr marL="514350" indent="-51435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tr-TR" smtClean="0"/>
              <a:t>İlk defa tüm Türkiye’de yerel işgücü piyasası analizleri yapıldı</a:t>
            </a:r>
          </a:p>
          <a:p>
            <a:pPr marL="514350" indent="-51435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tr-TR" smtClean="0"/>
              <a:t>Odaların sisteme dahil edilmesiyle Almanya’daki gibi işverenler de mesleki eğitim sisteminin bir parçası haline geldi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Kurs sürecinde 2. ayımızı tamamladık</a:t>
            </a: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304800" y="1524000"/>
            <a:ext cx="8515672" cy="5181600"/>
          </a:xfrm>
        </p:spPr>
        <p:txBody>
          <a:bodyPr/>
          <a:lstStyle/>
          <a:p>
            <a:endParaRPr lang="tr-TR" dirty="0" smtClean="0"/>
          </a:p>
          <a:p>
            <a:r>
              <a:rPr lang="tr-TR" sz="3600" dirty="0" smtClean="0"/>
              <a:t>Toplamda şirketlerden yaklaşık</a:t>
            </a:r>
            <a:r>
              <a:rPr lang="tr-TR" sz="3600" u="sng" dirty="0" smtClean="0">
                <a:solidFill>
                  <a:srgbClr val="FF0000"/>
                </a:solidFill>
              </a:rPr>
              <a:t> </a:t>
            </a:r>
            <a:r>
              <a:rPr lang="tr-TR" sz="3600" b="1" u="sng" dirty="0" smtClean="0">
                <a:solidFill>
                  <a:srgbClr val="FF0000"/>
                </a:solidFill>
              </a:rPr>
              <a:t>35 bin </a:t>
            </a:r>
            <a:r>
              <a:rPr lang="tr-TR" sz="3600" dirty="0" smtClean="0"/>
              <a:t>stajyer talebi topladık ve devam ediyoruz</a:t>
            </a:r>
          </a:p>
          <a:p>
            <a:endParaRPr lang="tr-TR" sz="3600" dirty="0" smtClean="0"/>
          </a:p>
          <a:p>
            <a:r>
              <a:rPr lang="tr-TR" sz="3600" dirty="0" smtClean="0"/>
              <a:t>Toplamda</a:t>
            </a:r>
            <a:r>
              <a:rPr lang="tr-TR" sz="3600" u="sng" dirty="0" smtClean="0">
                <a:solidFill>
                  <a:srgbClr val="FF0000"/>
                </a:solidFill>
              </a:rPr>
              <a:t> </a:t>
            </a:r>
            <a:r>
              <a:rPr lang="tr-TR" sz="3600" b="1" u="sng" dirty="0" smtClean="0">
                <a:solidFill>
                  <a:srgbClr val="FF0000"/>
                </a:solidFill>
              </a:rPr>
              <a:t>11,371 kişinin </a:t>
            </a:r>
            <a:r>
              <a:rPr lang="tr-TR" sz="3600" dirty="0" smtClean="0"/>
              <a:t>eğitim göreceği  </a:t>
            </a:r>
            <a:r>
              <a:rPr lang="tr-TR" sz="3600" b="1" u="sng" dirty="0" smtClean="0">
                <a:solidFill>
                  <a:srgbClr val="FF0000"/>
                </a:solidFill>
              </a:rPr>
              <a:t>640 kurs</a:t>
            </a:r>
            <a:r>
              <a:rPr lang="tr-TR" sz="3600" b="1" dirty="0" smtClean="0"/>
              <a:t> </a:t>
            </a:r>
            <a:r>
              <a:rPr lang="tr-TR" sz="3600" dirty="0" smtClean="0"/>
              <a:t>açıldı</a:t>
            </a:r>
          </a:p>
          <a:p>
            <a:pPr lvl="1"/>
            <a:r>
              <a:rPr lang="tr-TR" dirty="0" smtClean="0"/>
              <a:t> Şu anda 5,711 kişi sınıflarda eğitim görüyor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İlk 100 kişilik istihdamı Ford </a:t>
            </a:r>
            <a:r>
              <a:rPr lang="tr-TR" dirty="0" err="1" smtClean="0"/>
              <a:t>Otosan</a:t>
            </a:r>
            <a:r>
              <a:rPr lang="tr-TR" dirty="0" smtClean="0"/>
              <a:t> ile sağladık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İkinci sorun alanımız dış ticaret:</a:t>
            </a:r>
            <a:br>
              <a:rPr lang="tr-TR" dirty="0" smtClean="0"/>
            </a:br>
            <a:r>
              <a:rPr lang="tr-TR" dirty="0" smtClean="0"/>
              <a:t>İhracatta 40 ülke arasında 33. sıradayız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000" dirty="0" smtClean="0"/>
              <a:t>1	Avustralya	123.8%</a:t>
            </a:r>
          </a:p>
          <a:p>
            <a:pPr>
              <a:buNone/>
            </a:pPr>
            <a:r>
              <a:rPr lang="tr-TR" sz="2000" dirty="0" smtClean="0"/>
              <a:t>2	Endonezya	118.5%</a:t>
            </a:r>
          </a:p>
          <a:p>
            <a:pPr>
              <a:buNone/>
            </a:pPr>
            <a:r>
              <a:rPr lang="tr-TR" sz="2000" dirty="0" smtClean="0"/>
              <a:t>3	Çin		113.1%</a:t>
            </a:r>
          </a:p>
          <a:p>
            <a:pPr>
              <a:buNone/>
            </a:pPr>
            <a:r>
              <a:rPr lang="tr-TR" sz="2000" dirty="0" smtClean="0"/>
              <a:t>4	Kore		112.8%</a:t>
            </a:r>
          </a:p>
          <a:p>
            <a:pPr>
              <a:buNone/>
            </a:pPr>
            <a:r>
              <a:rPr lang="tr-TR" sz="2000" dirty="0" smtClean="0"/>
              <a:t>5	Peru		112.3%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31	Kanada	83.4%</a:t>
            </a:r>
          </a:p>
          <a:p>
            <a:pPr>
              <a:buNone/>
            </a:pPr>
            <a:r>
              <a:rPr lang="tr-TR" sz="2000" dirty="0" smtClean="0"/>
              <a:t>32	İspanya	82.9%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33	Türkiye	82.8%</a:t>
            </a:r>
          </a:p>
          <a:p>
            <a:pPr>
              <a:buNone/>
            </a:pPr>
            <a:r>
              <a:rPr lang="tr-TR" sz="2000" dirty="0" smtClean="0"/>
              <a:t>34	İtalya		82.3%</a:t>
            </a:r>
          </a:p>
          <a:p>
            <a:pPr>
              <a:buNone/>
            </a:pPr>
            <a:r>
              <a:rPr lang="tr-TR" sz="2000" dirty="0" smtClean="0"/>
              <a:t>35	Fransa	81.2%</a:t>
            </a:r>
          </a:p>
          <a:p>
            <a:pPr>
              <a:buNone/>
            </a:pPr>
            <a:r>
              <a:rPr lang="tr-TR" sz="2000" dirty="0" smtClean="0"/>
              <a:t>36	Avusturya	77.8%</a:t>
            </a:r>
          </a:p>
          <a:p>
            <a:pPr>
              <a:buNone/>
            </a:pPr>
            <a:r>
              <a:rPr lang="tr-TR" sz="2000" dirty="0" smtClean="0"/>
              <a:t>37	Danimarka	75.2%</a:t>
            </a:r>
          </a:p>
          <a:p>
            <a:pPr>
              <a:buNone/>
            </a:pPr>
            <a:endParaRPr lang="tr-TR" sz="2000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067944" y="2204864"/>
            <a:ext cx="4752528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tr-TR" sz="2000" b="1" u="sng" dirty="0" smtClean="0">
                <a:solidFill>
                  <a:schemeClr val="bg1"/>
                </a:solidFill>
              </a:rPr>
              <a:t>Türkiye’nin Dünya Ticaretinden aldığı pay</a:t>
            </a:r>
          </a:p>
          <a:p>
            <a:endParaRPr lang="tr-TR" sz="2000" dirty="0" smtClean="0">
              <a:solidFill>
                <a:schemeClr val="bg1"/>
              </a:solidFill>
            </a:endParaRPr>
          </a:p>
          <a:p>
            <a:r>
              <a:rPr lang="tr-TR" sz="2000" dirty="0" smtClean="0">
                <a:solidFill>
                  <a:schemeClr val="bg1"/>
                </a:solidFill>
              </a:rPr>
              <a:t>		  </a:t>
            </a:r>
            <a:r>
              <a:rPr lang="tr-TR" sz="2000" u="sng" dirty="0" smtClean="0">
                <a:solidFill>
                  <a:schemeClr val="bg1"/>
                </a:solidFill>
              </a:rPr>
              <a:t>2009</a:t>
            </a:r>
            <a:r>
              <a:rPr lang="tr-TR" sz="2000" dirty="0" smtClean="0">
                <a:solidFill>
                  <a:schemeClr val="bg1"/>
                </a:solidFill>
              </a:rPr>
              <a:t>		  </a:t>
            </a:r>
            <a:r>
              <a:rPr lang="tr-TR" sz="2000" u="sng" dirty="0" smtClean="0">
                <a:solidFill>
                  <a:schemeClr val="bg1"/>
                </a:solidFill>
              </a:rPr>
              <a:t>2010</a:t>
            </a:r>
          </a:p>
          <a:p>
            <a:endParaRPr lang="tr-TR" sz="2000" u="sng" dirty="0" smtClean="0">
              <a:solidFill>
                <a:schemeClr val="bg1"/>
              </a:solidFill>
            </a:endParaRPr>
          </a:p>
          <a:p>
            <a:r>
              <a:rPr lang="tr-TR" sz="2000" dirty="0" smtClean="0">
                <a:solidFill>
                  <a:schemeClr val="bg1"/>
                </a:solidFill>
              </a:rPr>
              <a:t>İhracat		% 0,82		% 0,76</a:t>
            </a:r>
          </a:p>
          <a:p>
            <a:endParaRPr lang="tr-TR" sz="2000" dirty="0" smtClean="0">
              <a:solidFill>
                <a:schemeClr val="bg1"/>
              </a:solidFill>
            </a:endParaRPr>
          </a:p>
          <a:p>
            <a:r>
              <a:rPr lang="tr-TR" sz="2000" dirty="0" smtClean="0">
                <a:solidFill>
                  <a:schemeClr val="bg1"/>
                </a:solidFill>
              </a:rPr>
              <a:t>İthalat		% 1,11		% 1,21</a:t>
            </a:r>
          </a:p>
          <a:p>
            <a:endParaRPr lang="tr-TR" sz="2000" dirty="0" smtClean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26726" y="6513983"/>
            <a:ext cx="22172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Kaynak: DTÖ ve TEPAV Hesaplamaları</a:t>
            </a:r>
            <a:endParaRPr kumimoji="0" lang="tr-T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2010’da yıllık büyümede Avrupa’da birinci, Dünya’da beşinci ülkeyiz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835696" y="1844824"/>
          <a:ext cx="5832646" cy="4440199"/>
        </p:xfrm>
        <a:graphic>
          <a:graphicData uri="http://schemas.openxmlformats.org/drawingml/2006/table">
            <a:tbl>
              <a:tblPr/>
              <a:tblGrid>
                <a:gridCol w="1641639"/>
                <a:gridCol w="1166671"/>
                <a:gridCol w="223893"/>
                <a:gridCol w="1641639"/>
                <a:gridCol w="1158804"/>
              </a:tblGrid>
              <a:tr h="6873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2009'da En Hızlı Daralan İlk 10 Ekonomi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2010'da En Hızlı Büyüyen İlk 10 Ekonomi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730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Finlandiya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Singapur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Rusya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Tayvan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Macaristan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Çin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Meksika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Arjantin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Japonya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Türkiye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Danimarka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Hindistan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İsveç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Tayland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İtalya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Brezilya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İngiltere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Malezya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Türkiye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-4.7%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Hong Kong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-642974" y="1741488"/>
            <a:ext cx="10025063" cy="5116512"/>
            <a:chOff x="65" y="702"/>
            <a:chExt cx="5294" cy="2746"/>
          </a:xfrm>
        </p:grpSpPr>
        <p:grpSp>
          <p:nvGrpSpPr>
            <p:cNvPr id="3" name="Group 186"/>
            <p:cNvGrpSpPr>
              <a:grpSpLocks/>
            </p:cNvGrpSpPr>
            <p:nvPr/>
          </p:nvGrpSpPr>
          <p:grpSpPr bwMode="auto">
            <a:xfrm>
              <a:off x="65" y="702"/>
              <a:ext cx="5294" cy="2746"/>
              <a:chOff x="65" y="702"/>
              <a:chExt cx="5294" cy="2746"/>
            </a:xfrm>
          </p:grpSpPr>
          <p:sp>
            <p:nvSpPr>
              <p:cNvPr id="3079" name="Zimbabwe"/>
              <p:cNvSpPr>
                <a:spLocks/>
              </p:cNvSpPr>
              <p:nvPr/>
            </p:nvSpPr>
            <p:spPr bwMode="gray">
              <a:xfrm>
                <a:off x="3108" y="2632"/>
                <a:ext cx="141" cy="141"/>
              </a:xfrm>
              <a:custGeom>
                <a:avLst/>
                <a:gdLst>
                  <a:gd name="T0" fmla="*/ 35790623 w 552"/>
                  <a:gd name="T1" fmla="*/ 35790623 h 552"/>
                  <a:gd name="T2" fmla="*/ 35790623 w 552"/>
                  <a:gd name="T3" fmla="*/ 35790623 h 552"/>
                  <a:gd name="T4" fmla="*/ 35790623 w 552"/>
                  <a:gd name="T5" fmla="*/ 35790623 h 552"/>
                  <a:gd name="T6" fmla="*/ 35790623 w 552"/>
                  <a:gd name="T7" fmla="*/ 35790623 h 552"/>
                  <a:gd name="T8" fmla="*/ 35790623 w 552"/>
                  <a:gd name="T9" fmla="*/ 35790623 h 552"/>
                  <a:gd name="T10" fmla="*/ 35790623 w 552"/>
                  <a:gd name="T11" fmla="*/ 35790623 h 552"/>
                  <a:gd name="T12" fmla="*/ 35790623 w 552"/>
                  <a:gd name="T13" fmla="*/ 35790623 h 552"/>
                  <a:gd name="T14" fmla="*/ 35790623 w 552"/>
                  <a:gd name="T15" fmla="*/ 35790623 h 552"/>
                  <a:gd name="T16" fmla="*/ 35790623 w 552"/>
                  <a:gd name="T17" fmla="*/ 35790623 h 552"/>
                  <a:gd name="T18" fmla="*/ 35790623 w 552"/>
                  <a:gd name="T19" fmla="*/ 35790623 h 552"/>
                  <a:gd name="T20" fmla="*/ 35790623 w 552"/>
                  <a:gd name="T21" fmla="*/ 35790623 h 552"/>
                  <a:gd name="T22" fmla="*/ 35790623 w 552"/>
                  <a:gd name="T23" fmla="*/ 35790623 h 552"/>
                  <a:gd name="T24" fmla="*/ 35790623 w 552"/>
                  <a:gd name="T25" fmla="*/ 35790623 h 552"/>
                  <a:gd name="T26" fmla="*/ 35790623 w 552"/>
                  <a:gd name="T27" fmla="*/ 35790623 h 552"/>
                  <a:gd name="T28" fmla="*/ 35790623 w 552"/>
                  <a:gd name="T29" fmla="*/ 35790623 h 552"/>
                  <a:gd name="T30" fmla="*/ 35790623 w 552"/>
                  <a:gd name="T31" fmla="*/ 35790623 h 552"/>
                  <a:gd name="T32" fmla="*/ 35790623 w 552"/>
                  <a:gd name="T33" fmla="*/ 35790623 h 552"/>
                  <a:gd name="T34" fmla="*/ 35790623 w 552"/>
                  <a:gd name="T35" fmla="*/ 35790623 h 552"/>
                  <a:gd name="T36" fmla="*/ 35790623 w 552"/>
                  <a:gd name="T37" fmla="*/ 35790623 h 552"/>
                  <a:gd name="T38" fmla="*/ 35790623 w 552"/>
                  <a:gd name="T39" fmla="*/ 35790623 h 552"/>
                  <a:gd name="T40" fmla="*/ 35790623 w 552"/>
                  <a:gd name="T41" fmla="*/ 35790623 h 552"/>
                  <a:gd name="T42" fmla="*/ 35790623 w 552"/>
                  <a:gd name="T43" fmla="*/ 35790623 h 552"/>
                  <a:gd name="T44" fmla="*/ 35790623 w 552"/>
                  <a:gd name="T45" fmla="*/ 35790623 h 552"/>
                  <a:gd name="T46" fmla="*/ 35790623 w 552"/>
                  <a:gd name="T47" fmla="*/ 35790623 h 552"/>
                  <a:gd name="T48" fmla="*/ 35790623 w 552"/>
                  <a:gd name="T49" fmla="*/ 35790623 h 552"/>
                  <a:gd name="T50" fmla="*/ 35790623 w 552"/>
                  <a:gd name="T51" fmla="*/ 35790623 h 552"/>
                  <a:gd name="T52" fmla="*/ 35790623 w 552"/>
                  <a:gd name="T53" fmla="*/ 35790623 h 552"/>
                  <a:gd name="T54" fmla="*/ 35790623 w 552"/>
                  <a:gd name="T55" fmla="*/ 35790623 h 552"/>
                  <a:gd name="T56" fmla="*/ 35790623 w 552"/>
                  <a:gd name="T57" fmla="*/ 35790623 h 552"/>
                  <a:gd name="T58" fmla="*/ 35790623 w 552"/>
                  <a:gd name="T59" fmla="*/ 35790623 h 552"/>
                  <a:gd name="T60" fmla="*/ 35790623 w 552"/>
                  <a:gd name="T61" fmla="*/ 35790623 h 552"/>
                  <a:gd name="T62" fmla="*/ 35790623 w 552"/>
                  <a:gd name="T63" fmla="*/ 35790623 h 552"/>
                  <a:gd name="T64" fmla="*/ 35790623 w 552"/>
                  <a:gd name="T65" fmla="*/ 35790623 h 552"/>
                  <a:gd name="T66" fmla="*/ 35790623 w 552"/>
                  <a:gd name="T67" fmla="*/ 35790623 h 552"/>
                  <a:gd name="T68" fmla="*/ 35790623 w 552"/>
                  <a:gd name="T69" fmla="*/ 35790623 h 552"/>
                  <a:gd name="T70" fmla="*/ 35790623 w 552"/>
                  <a:gd name="T71" fmla="*/ 35790623 h 552"/>
                  <a:gd name="T72" fmla="*/ 35790623 w 552"/>
                  <a:gd name="T73" fmla="*/ 35790623 h 552"/>
                  <a:gd name="T74" fmla="*/ 35790623 w 552"/>
                  <a:gd name="T75" fmla="*/ 0 h 552"/>
                  <a:gd name="T76" fmla="*/ 35790623 w 552"/>
                  <a:gd name="T77" fmla="*/ 35790623 h 552"/>
                  <a:gd name="T78" fmla="*/ 35790623 w 552"/>
                  <a:gd name="T79" fmla="*/ 35790623 h 552"/>
                  <a:gd name="T80" fmla="*/ 35790623 w 552"/>
                  <a:gd name="T81" fmla="*/ 35790623 h 552"/>
                  <a:gd name="T82" fmla="*/ 35790623 w 552"/>
                  <a:gd name="T83" fmla="*/ 35790623 h 552"/>
                  <a:gd name="T84" fmla="*/ 35790623 w 552"/>
                  <a:gd name="T85" fmla="*/ 35790623 h 552"/>
                  <a:gd name="T86" fmla="*/ 35790623 w 552"/>
                  <a:gd name="T87" fmla="*/ 35790623 h 552"/>
                  <a:gd name="T88" fmla="*/ 35790623 w 552"/>
                  <a:gd name="T89" fmla="*/ 35790623 h 552"/>
                  <a:gd name="T90" fmla="*/ 35790623 w 552"/>
                  <a:gd name="T91" fmla="*/ 35790623 h 552"/>
                  <a:gd name="T92" fmla="*/ 35790623 w 552"/>
                  <a:gd name="T93" fmla="*/ 35790623 h 552"/>
                  <a:gd name="T94" fmla="*/ 35790623 w 552"/>
                  <a:gd name="T95" fmla="*/ 35790623 h 552"/>
                  <a:gd name="T96" fmla="*/ 35790623 w 552"/>
                  <a:gd name="T97" fmla="*/ 35790623 h 552"/>
                  <a:gd name="T98" fmla="*/ 35790623 w 552"/>
                  <a:gd name="T99" fmla="*/ 35790623 h 552"/>
                  <a:gd name="T100" fmla="*/ 35790623 w 552"/>
                  <a:gd name="T101" fmla="*/ 35790623 h 552"/>
                  <a:gd name="T102" fmla="*/ 35790623 w 552"/>
                  <a:gd name="T103" fmla="*/ 35790623 h 5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2"/>
                  <a:gd name="T157" fmla="*/ 0 h 552"/>
                  <a:gd name="T158" fmla="*/ 552 w 552"/>
                  <a:gd name="T159" fmla="*/ 552 h 5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2" h="552">
                    <a:moveTo>
                      <a:pt x="18" y="204"/>
                    </a:moveTo>
                    <a:lnTo>
                      <a:pt x="18" y="234"/>
                    </a:lnTo>
                    <a:lnTo>
                      <a:pt x="30" y="234"/>
                    </a:lnTo>
                    <a:lnTo>
                      <a:pt x="36" y="240"/>
                    </a:lnTo>
                    <a:lnTo>
                      <a:pt x="48" y="264"/>
                    </a:lnTo>
                    <a:lnTo>
                      <a:pt x="54" y="270"/>
                    </a:lnTo>
                    <a:lnTo>
                      <a:pt x="54" y="294"/>
                    </a:lnTo>
                    <a:lnTo>
                      <a:pt x="72" y="330"/>
                    </a:lnTo>
                    <a:lnTo>
                      <a:pt x="84" y="336"/>
                    </a:lnTo>
                    <a:lnTo>
                      <a:pt x="102" y="354"/>
                    </a:lnTo>
                    <a:lnTo>
                      <a:pt x="132" y="354"/>
                    </a:lnTo>
                    <a:lnTo>
                      <a:pt x="138" y="360"/>
                    </a:lnTo>
                    <a:lnTo>
                      <a:pt x="138" y="390"/>
                    </a:lnTo>
                    <a:lnTo>
                      <a:pt x="168" y="390"/>
                    </a:lnTo>
                    <a:lnTo>
                      <a:pt x="174" y="414"/>
                    </a:lnTo>
                    <a:lnTo>
                      <a:pt x="168" y="420"/>
                    </a:lnTo>
                    <a:lnTo>
                      <a:pt x="168" y="450"/>
                    </a:lnTo>
                    <a:lnTo>
                      <a:pt x="186" y="450"/>
                    </a:lnTo>
                    <a:lnTo>
                      <a:pt x="186" y="480"/>
                    </a:lnTo>
                    <a:lnTo>
                      <a:pt x="198" y="480"/>
                    </a:lnTo>
                    <a:lnTo>
                      <a:pt x="216" y="486"/>
                    </a:lnTo>
                    <a:lnTo>
                      <a:pt x="228" y="486"/>
                    </a:lnTo>
                    <a:lnTo>
                      <a:pt x="246" y="492"/>
                    </a:lnTo>
                    <a:lnTo>
                      <a:pt x="264" y="510"/>
                    </a:lnTo>
                    <a:lnTo>
                      <a:pt x="270" y="522"/>
                    </a:lnTo>
                    <a:lnTo>
                      <a:pt x="270" y="528"/>
                    </a:lnTo>
                    <a:lnTo>
                      <a:pt x="252" y="528"/>
                    </a:lnTo>
                    <a:lnTo>
                      <a:pt x="312" y="528"/>
                    </a:lnTo>
                    <a:lnTo>
                      <a:pt x="324" y="534"/>
                    </a:lnTo>
                    <a:lnTo>
                      <a:pt x="330" y="534"/>
                    </a:lnTo>
                    <a:lnTo>
                      <a:pt x="342" y="540"/>
                    </a:lnTo>
                    <a:lnTo>
                      <a:pt x="402" y="540"/>
                    </a:lnTo>
                    <a:lnTo>
                      <a:pt x="420" y="552"/>
                    </a:lnTo>
                    <a:lnTo>
                      <a:pt x="486" y="468"/>
                    </a:lnTo>
                    <a:lnTo>
                      <a:pt x="504" y="462"/>
                    </a:lnTo>
                    <a:lnTo>
                      <a:pt x="492" y="444"/>
                    </a:lnTo>
                    <a:lnTo>
                      <a:pt x="504" y="432"/>
                    </a:lnTo>
                    <a:lnTo>
                      <a:pt x="504" y="402"/>
                    </a:lnTo>
                    <a:lnTo>
                      <a:pt x="516" y="396"/>
                    </a:lnTo>
                    <a:lnTo>
                      <a:pt x="528" y="384"/>
                    </a:lnTo>
                    <a:lnTo>
                      <a:pt x="528" y="372"/>
                    </a:lnTo>
                    <a:lnTo>
                      <a:pt x="540" y="360"/>
                    </a:lnTo>
                    <a:lnTo>
                      <a:pt x="546" y="348"/>
                    </a:lnTo>
                    <a:lnTo>
                      <a:pt x="546" y="342"/>
                    </a:lnTo>
                    <a:lnTo>
                      <a:pt x="522" y="318"/>
                    </a:lnTo>
                    <a:lnTo>
                      <a:pt x="522" y="306"/>
                    </a:lnTo>
                    <a:lnTo>
                      <a:pt x="540" y="288"/>
                    </a:lnTo>
                    <a:lnTo>
                      <a:pt x="522" y="264"/>
                    </a:lnTo>
                    <a:lnTo>
                      <a:pt x="540" y="252"/>
                    </a:lnTo>
                    <a:lnTo>
                      <a:pt x="540" y="240"/>
                    </a:lnTo>
                    <a:lnTo>
                      <a:pt x="546" y="240"/>
                    </a:lnTo>
                    <a:lnTo>
                      <a:pt x="546" y="234"/>
                    </a:lnTo>
                    <a:lnTo>
                      <a:pt x="552" y="228"/>
                    </a:lnTo>
                    <a:lnTo>
                      <a:pt x="552" y="216"/>
                    </a:lnTo>
                    <a:lnTo>
                      <a:pt x="540" y="192"/>
                    </a:lnTo>
                    <a:lnTo>
                      <a:pt x="540" y="180"/>
                    </a:lnTo>
                    <a:lnTo>
                      <a:pt x="546" y="174"/>
                    </a:lnTo>
                    <a:lnTo>
                      <a:pt x="546" y="168"/>
                    </a:lnTo>
                    <a:lnTo>
                      <a:pt x="552" y="162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40" y="120"/>
                    </a:lnTo>
                    <a:lnTo>
                      <a:pt x="546" y="114"/>
                    </a:lnTo>
                    <a:lnTo>
                      <a:pt x="552" y="102"/>
                    </a:lnTo>
                    <a:lnTo>
                      <a:pt x="552" y="96"/>
                    </a:lnTo>
                    <a:lnTo>
                      <a:pt x="540" y="84"/>
                    </a:lnTo>
                    <a:lnTo>
                      <a:pt x="528" y="84"/>
                    </a:lnTo>
                    <a:lnTo>
                      <a:pt x="510" y="66"/>
                    </a:lnTo>
                    <a:lnTo>
                      <a:pt x="498" y="66"/>
                    </a:lnTo>
                    <a:lnTo>
                      <a:pt x="486" y="72"/>
                    </a:lnTo>
                    <a:lnTo>
                      <a:pt x="480" y="72"/>
                    </a:lnTo>
                    <a:lnTo>
                      <a:pt x="462" y="48"/>
                    </a:lnTo>
                    <a:lnTo>
                      <a:pt x="444" y="48"/>
                    </a:lnTo>
                    <a:lnTo>
                      <a:pt x="432" y="30"/>
                    </a:lnTo>
                    <a:lnTo>
                      <a:pt x="372" y="30"/>
                    </a:lnTo>
                    <a:lnTo>
                      <a:pt x="366" y="0"/>
                    </a:lnTo>
                    <a:lnTo>
                      <a:pt x="330" y="0"/>
                    </a:lnTo>
                    <a:lnTo>
                      <a:pt x="294" y="12"/>
                    </a:lnTo>
                    <a:lnTo>
                      <a:pt x="282" y="24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52" y="78"/>
                    </a:lnTo>
                    <a:lnTo>
                      <a:pt x="240" y="78"/>
                    </a:lnTo>
                    <a:lnTo>
                      <a:pt x="228" y="84"/>
                    </a:lnTo>
                    <a:lnTo>
                      <a:pt x="210" y="90"/>
                    </a:lnTo>
                    <a:lnTo>
                      <a:pt x="198" y="96"/>
                    </a:lnTo>
                    <a:lnTo>
                      <a:pt x="192" y="102"/>
                    </a:lnTo>
                    <a:lnTo>
                      <a:pt x="180" y="126"/>
                    </a:lnTo>
                    <a:lnTo>
                      <a:pt x="174" y="132"/>
                    </a:lnTo>
                    <a:lnTo>
                      <a:pt x="174" y="138"/>
                    </a:lnTo>
                    <a:lnTo>
                      <a:pt x="168" y="144"/>
                    </a:lnTo>
                    <a:lnTo>
                      <a:pt x="162" y="156"/>
                    </a:lnTo>
                    <a:lnTo>
                      <a:pt x="132" y="186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90" y="192"/>
                    </a:lnTo>
                    <a:lnTo>
                      <a:pt x="78" y="180"/>
                    </a:lnTo>
                    <a:lnTo>
                      <a:pt x="66" y="180"/>
                    </a:lnTo>
                    <a:lnTo>
                      <a:pt x="66" y="192"/>
                    </a:lnTo>
                    <a:lnTo>
                      <a:pt x="54" y="192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0" y="174"/>
                    </a:lnTo>
                    <a:lnTo>
                      <a:pt x="6" y="192"/>
                    </a:lnTo>
                    <a:lnTo>
                      <a:pt x="18" y="20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Zambia"/>
              <p:cNvSpPr>
                <a:spLocks/>
              </p:cNvSpPr>
              <p:nvPr/>
            </p:nvSpPr>
            <p:spPr bwMode="gray">
              <a:xfrm>
                <a:off x="3051" y="2478"/>
                <a:ext cx="213" cy="204"/>
              </a:xfrm>
              <a:custGeom>
                <a:avLst/>
                <a:gdLst>
                  <a:gd name="T0" fmla="*/ 35774199 w 834"/>
                  <a:gd name="T1" fmla="*/ 35876585 h 798"/>
                  <a:gd name="T2" fmla="*/ 35774199 w 834"/>
                  <a:gd name="T3" fmla="*/ 35876585 h 798"/>
                  <a:gd name="T4" fmla="*/ 35774199 w 834"/>
                  <a:gd name="T5" fmla="*/ 35876585 h 798"/>
                  <a:gd name="T6" fmla="*/ 35774199 w 834"/>
                  <a:gd name="T7" fmla="*/ 35876585 h 798"/>
                  <a:gd name="T8" fmla="*/ 35774199 w 834"/>
                  <a:gd name="T9" fmla="*/ 35876585 h 798"/>
                  <a:gd name="T10" fmla="*/ 35774199 w 834"/>
                  <a:gd name="T11" fmla="*/ 35876585 h 798"/>
                  <a:gd name="T12" fmla="*/ 35774199 w 834"/>
                  <a:gd name="T13" fmla="*/ 35876585 h 798"/>
                  <a:gd name="T14" fmla="*/ 35774199 w 834"/>
                  <a:gd name="T15" fmla="*/ 35876585 h 798"/>
                  <a:gd name="T16" fmla="*/ 35774199 w 834"/>
                  <a:gd name="T17" fmla="*/ 35876585 h 798"/>
                  <a:gd name="T18" fmla="*/ 35774199 w 834"/>
                  <a:gd name="T19" fmla="*/ 35876585 h 798"/>
                  <a:gd name="T20" fmla="*/ 35774199 w 834"/>
                  <a:gd name="T21" fmla="*/ 35876585 h 798"/>
                  <a:gd name="T22" fmla="*/ 35774199 w 834"/>
                  <a:gd name="T23" fmla="*/ 35876585 h 798"/>
                  <a:gd name="T24" fmla="*/ 35774199 w 834"/>
                  <a:gd name="T25" fmla="*/ 35876585 h 798"/>
                  <a:gd name="T26" fmla="*/ 35774199 w 834"/>
                  <a:gd name="T27" fmla="*/ 35876585 h 798"/>
                  <a:gd name="T28" fmla="*/ 35774199 w 834"/>
                  <a:gd name="T29" fmla="*/ 35876585 h 798"/>
                  <a:gd name="T30" fmla="*/ 35774199 w 834"/>
                  <a:gd name="T31" fmla="*/ 35876585 h 798"/>
                  <a:gd name="T32" fmla="*/ 35774199 w 834"/>
                  <a:gd name="T33" fmla="*/ 35876585 h 798"/>
                  <a:gd name="T34" fmla="*/ 35774199 w 834"/>
                  <a:gd name="T35" fmla="*/ 35876585 h 798"/>
                  <a:gd name="T36" fmla="*/ 35774199 w 834"/>
                  <a:gd name="T37" fmla="*/ 35876585 h 798"/>
                  <a:gd name="T38" fmla="*/ 35774199 w 834"/>
                  <a:gd name="T39" fmla="*/ 35876585 h 798"/>
                  <a:gd name="T40" fmla="*/ 35774199 w 834"/>
                  <a:gd name="T41" fmla="*/ 35876585 h 798"/>
                  <a:gd name="T42" fmla="*/ 35774199 w 834"/>
                  <a:gd name="T43" fmla="*/ 35876585 h 798"/>
                  <a:gd name="T44" fmla="*/ 35774199 w 834"/>
                  <a:gd name="T45" fmla="*/ 35876585 h 798"/>
                  <a:gd name="T46" fmla="*/ 35774199 w 834"/>
                  <a:gd name="T47" fmla="*/ 35876585 h 798"/>
                  <a:gd name="T48" fmla="*/ 35774199 w 834"/>
                  <a:gd name="T49" fmla="*/ 35876585 h 798"/>
                  <a:gd name="T50" fmla="*/ 35774199 w 834"/>
                  <a:gd name="T51" fmla="*/ 35876585 h 798"/>
                  <a:gd name="T52" fmla="*/ 35774199 w 834"/>
                  <a:gd name="T53" fmla="*/ 35876585 h 798"/>
                  <a:gd name="T54" fmla="*/ 35774199 w 834"/>
                  <a:gd name="T55" fmla="*/ 35876585 h 798"/>
                  <a:gd name="T56" fmla="*/ 35774199 w 834"/>
                  <a:gd name="T57" fmla="*/ 35876585 h 798"/>
                  <a:gd name="T58" fmla="*/ 35774199 w 834"/>
                  <a:gd name="T59" fmla="*/ 35876585 h 798"/>
                  <a:gd name="T60" fmla="*/ 35774199 w 834"/>
                  <a:gd name="T61" fmla="*/ 35876585 h 798"/>
                  <a:gd name="T62" fmla="*/ 35774199 w 834"/>
                  <a:gd name="T63" fmla="*/ 35876585 h 798"/>
                  <a:gd name="T64" fmla="*/ 35774199 w 834"/>
                  <a:gd name="T65" fmla="*/ 35876585 h 798"/>
                  <a:gd name="T66" fmla="*/ 35774199 w 834"/>
                  <a:gd name="T67" fmla="*/ 35876585 h 798"/>
                  <a:gd name="T68" fmla="*/ 35774199 w 834"/>
                  <a:gd name="T69" fmla="*/ 35876585 h 798"/>
                  <a:gd name="T70" fmla="*/ 35774199 w 834"/>
                  <a:gd name="T71" fmla="*/ 35876585 h 798"/>
                  <a:gd name="T72" fmla="*/ 35774199 w 834"/>
                  <a:gd name="T73" fmla="*/ 35876585 h 798"/>
                  <a:gd name="T74" fmla="*/ 35774199 w 834"/>
                  <a:gd name="T75" fmla="*/ 35876585 h 798"/>
                  <a:gd name="T76" fmla="*/ 35774199 w 834"/>
                  <a:gd name="T77" fmla="*/ 35876585 h 798"/>
                  <a:gd name="T78" fmla="*/ 35774199 w 834"/>
                  <a:gd name="T79" fmla="*/ 35876585 h 798"/>
                  <a:gd name="T80" fmla="*/ 35774199 w 834"/>
                  <a:gd name="T81" fmla="*/ 35876585 h 798"/>
                  <a:gd name="T82" fmla="*/ 35774199 w 834"/>
                  <a:gd name="T83" fmla="*/ 35876585 h 798"/>
                  <a:gd name="T84" fmla="*/ 35774199 w 834"/>
                  <a:gd name="T85" fmla="*/ 35876585 h 798"/>
                  <a:gd name="T86" fmla="*/ 35774199 w 834"/>
                  <a:gd name="T87" fmla="*/ 35876585 h 798"/>
                  <a:gd name="T88" fmla="*/ 35774199 w 834"/>
                  <a:gd name="T89" fmla="*/ 35876585 h 798"/>
                  <a:gd name="T90" fmla="*/ 35774199 w 834"/>
                  <a:gd name="T91" fmla="*/ 35876585 h 798"/>
                  <a:gd name="T92" fmla="*/ 35774199 w 834"/>
                  <a:gd name="T93" fmla="*/ 35876585 h 798"/>
                  <a:gd name="T94" fmla="*/ 35774199 w 834"/>
                  <a:gd name="T95" fmla="*/ 35876585 h 798"/>
                  <a:gd name="T96" fmla="*/ 35774199 w 834"/>
                  <a:gd name="T97" fmla="*/ 35876585 h 798"/>
                  <a:gd name="T98" fmla="*/ 35774199 w 834"/>
                  <a:gd name="T99" fmla="*/ 35876585 h 798"/>
                  <a:gd name="T100" fmla="*/ 35774199 w 834"/>
                  <a:gd name="T101" fmla="*/ 35876585 h 798"/>
                  <a:gd name="T102" fmla="*/ 35774199 w 834"/>
                  <a:gd name="T103" fmla="*/ 35876585 h 7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4"/>
                  <a:gd name="T157" fmla="*/ 0 h 798"/>
                  <a:gd name="T158" fmla="*/ 834 w 834"/>
                  <a:gd name="T159" fmla="*/ 798 h 7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4" h="798">
                    <a:moveTo>
                      <a:pt x="822" y="186"/>
                    </a:moveTo>
                    <a:lnTo>
                      <a:pt x="822" y="162"/>
                    </a:lnTo>
                    <a:lnTo>
                      <a:pt x="816" y="168"/>
                    </a:lnTo>
                    <a:lnTo>
                      <a:pt x="810" y="168"/>
                    </a:lnTo>
                    <a:lnTo>
                      <a:pt x="810" y="126"/>
                    </a:lnTo>
                    <a:lnTo>
                      <a:pt x="798" y="114"/>
                    </a:lnTo>
                    <a:lnTo>
                      <a:pt x="786" y="114"/>
                    </a:lnTo>
                    <a:lnTo>
                      <a:pt x="786" y="102"/>
                    </a:lnTo>
                    <a:lnTo>
                      <a:pt x="768" y="90"/>
                    </a:lnTo>
                    <a:lnTo>
                      <a:pt x="750" y="90"/>
                    </a:lnTo>
                    <a:lnTo>
                      <a:pt x="750" y="72"/>
                    </a:lnTo>
                    <a:lnTo>
                      <a:pt x="738" y="78"/>
                    </a:lnTo>
                    <a:lnTo>
                      <a:pt x="726" y="78"/>
                    </a:lnTo>
                    <a:lnTo>
                      <a:pt x="708" y="60"/>
                    </a:lnTo>
                    <a:lnTo>
                      <a:pt x="690" y="60"/>
                    </a:lnTo>
                    <a:lnTo>
                      <a:pt x="684" y="54"/>
                    </a:lnTo>
                    <a:lnTo>
                      <a:pt x="684" y="36"/>
                    </a:lnTo>
                    <a:lnTo>
                      <a:pt x="672" y="42"/>
                    </a:lnTo>
                    <a:lnTo>
                      <a:pt x="654" y="42"/>
                    </a:lnTo>
                    <a:lnTo>
                      <a:pt x="648" y="54"/>
                    </a:lnTo>
                    <a:lnTo>
                      <a:pt x="642" y="60"/>
                    </a:lnTo>
                    <a:lnTo>
                      <a:pt x="636" y="60"/>
                    </a:lnTo>
                    <a:lnTo>
                      <a:pt x="624" y="48"/>
                    </a:lnTo>
                    <a:lnTo>
                      <a:pt x="624" y="36"/>
                    </a:lnTo>
                    <a:lnTo>
                      <a:pt x="618" y="30"/>
                    </a:lnTo>
                    <a:lnTo>
                      <a:pt x="606" y="30"/>
                    </a:lnTo>
                    <a:lnTo>
                      <a:pt x="600" y="24"/>
                    </a:lnTo>
                    <a:lnTo>
                      <a:pt x="594" y="24"/>
                    </a:lnTo>
                    <a:lnTo>
                      <a:pt x="594" y="6"/>
                    </a:lnTo>
                    <a:lnTo>
                      <a:pt x="600" y="0"/>
                    </a:lnTo>
                    <a:lnTo>
                      <a:pt x="576" y="12"/>
                    </a:lnTo>
                    <a:lnTo>
                      <a:pt x="558" y="12"/>
                    </a:lnTo>
                    <a:lnTo>
                      <a:pt x="546" y="18"/>
                    </a:lnTo>
                    <a:lnTo>
                      <a:pt x="528" y="18"/>
                    </a:lnTo>
                    <a:lnTo>
                      <a:pt x="510" y="24"/>
                    </a:lnTo>
                    <a:lnTo>
                      <a:pt x="498" y="24"/>
                    </a:lnTo>
                    <a:lnTo>
                      <a:pt x="498" y="54"/>
                    </a:lnTo>
                    <a:lnTo>
                      <a:pt x="480" y="72"/>
                    </a:lnTo>
                    <a:lnTo>
                      <a:pt x="468" y="78"/>
                    </a:lnTo>
                    <a:lnTo>
                      <a:pt x="462" y="84"/>
                    </a:lnTo>
                    <a:lnTo>
                      <a:pt x="456" y="84"/>
                    </a:lnTo>
                    <a:lnTo>
                      <a:pt x="468" y="96"/>
                    </a:lnTo>
                    <a:lnTo>
                      <a:pt x="468" y="102"/>
                    </a:lnTo>
                    <a:lnTo>
                      <a:pt x="474" y="108"/>
                    </a:lnTo>
                    <a:lnTo>
                      <a:pt x="474" y="114"/>
                    </a:lnTo>
                    <a:lnTo>
                      <a:pt x="480" y="120"/>
                    </a:lnTo>
                    <a:lnTo>
                      <a:pt x="480" y="144"/>
                    </a:lnTo>
                    <a:lnTo>
                      <a:pt x="486" y="162"/>
                    </a:lnTo>
                    <a:lnTo>
                      <a:pt x="486" y="216"/>
                    </a:lnTo>
                    <a:lnTo>
                      <a:pt x="474" y="228"/>
                    </a:lnTo>
                    <a:lnTo>
                      <a:pt x="468" y="240"/>
                    </a:lnTo>
                    <a:lnTo>
                      <a:pt x="462" y="258"/>
                    </a:lnTo>
                    <a:lnTo>
                      <a:pt x="456" y="270"/>
                    </a:lnTo>
                    <a:lnTo>
                      <a:pt x="456" y="294"/>
                    </a:lnTo>
                    <a:lnTo>
                      <a:pt x="468" y="306"/>
                    </a:lnTo>
                    <a:lnTo>
                      <a:pt x="474" y="306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510" y="342"/>
                    </a:lnTo>
                    <a:lnTo>
                      <a:pt x="522" y="348"/>
                    </a:lnTo>
                    <a:lnTo>
                      <a:pt x="528" y="348"/>
                    </a:lnTo>
                    <a:lnTo>
                      <a:pt x="534" y="342"/>
                    </a:lnTo>
                    <a:lnTo>
                      <a:pt x="534" y="324"/>
                    </a:lnTo>
                    <a:lnTo>
                      <a:pt x="558" y="324"/>
                    </a:lnTo>
                    <a:lnTo>
                      <a:pt x="558" y="372"/>
                    </a:lnTo>
                    <a:lnTo>
                      <a:pt x="552" y="408"/>
                    </a:lnTo>
                    <a:lnTo>
                      <a:pt x="546" y="426"/>
                    </a:lnTo>
                    <a:lnTo>
                      <a:pt x="540" y="426"/>
                    </a:lnTo>
                    <a:lnTo>
                      <a:pt x="540" y="420"/>
                    </a:lnTo>
                    <a:lnTo>
                      <a:pt x="534" y="408"/>
                    </a:lnTo>
                    <a:lnTo>
                      <a:pt x="516" y="420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92" y="396"/>
                    </a:lnTo>
                    <a:lnTo>
                      <a:pt x="492" y="384"/>
                    </a:lnTo>
                    <a:lnTo>
                      <a:pt x="480" y="372"/>
                    </a:lnTo>
                    <a:lnTo>
                      <a:pt x="468" y="372"/>
                    </a:lnTo>
                    <a:lnTo>
                      <a:pt x="462" y="360"/>
                    </a:lnTo>
                    <a:lnTo>
                      <a:pt x="462" y="354"/>
                    </a:lnTo>
                    <a:lnTo>
                      <a:pt x="456" y="342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38" y="342"/>
                    </a:lnTo>
                    <a:lnTo>
                      <a:pt x="426" y="342"/>
                    </a:lnTo>
                    <a:lnTo>
                      <a:pt x="426" y="330"/>
                    </a:lnTo>
                    <a:lnTo>
                      <a:pt x="420" y="324"/>
                    </a:lnTo>
                    <a:lnTo>
                      <a:pt x="390" y="324"/>
                    </a:lnTo>
                    <a:lnTo>
                      <a:pt x="390" y="312"/>
                    </a:lnTo>
                    <a:lnTo>
                      <a:pt x="396" y="312"/>
                    </a:lnTo>
                    <a:lnTo>
                      <a:pt x="396" y="300"/>
                    </a:lnTo>
                    <a:lnTo>
                      <a:pt x="384" y="300"/>
                    </a:lnTo>
                    <a:lnTo>
                      <a:pt x="378" y="294"/>
                    </a:lnTo>
                    <a:lnTo>
                      <a:pt x="378" y="282"/>
                    </a:lnTo>
                    <a:lnTo>
                      <a:pt x="366" y="270"/>
                    </a:lnTo>
                    <a:lnTo>
                      <a:pt x="360" y="270"/>
                    </a:lnTo>
                    <a:lnTo>
                      <a:pt x="354" y="276"/>
                    </a:lnTo>
                    <a:lnTo>
                      <a:pt x="354" y="294"/>
                    </a:lnTo>
                    <a:lnTo>
                      <a:pt x="348" y="300"/>
                    </a:lnTo>
                    <a:lnTo>
                      <a:pt x="348" y="306"/>
                    </a:lnTo>
                    <a:lnTo>
                      <a:pt x="330" y="306"/>
                    </a:lnTo>
                    <a:lnTo>
                      <a:pt x="300" y="300"/>
                    </a:lnTo>
                    <a:lnTo>
                      <a:pt x="264" y="294"/>
                    </a:lnTo>
                    <a:lnTo>
                      <a:pt x="246" y="282"/>
                    </a:lnTo>
                    <a:lnTo>
                      <a:pt x="240" y="276"/>
                    </a:lnTo>
                    <a:lnTo>
                      <a:pt x="234" y="264"/>
                    </a:lnTo>
                    <a:lnTo>
                      <a:pt x="234" y="246"/>
                    </a:lnTo>
                    <a:lnTo>
                      <a:pt x="192" y="252"/>
                    </a:lnTo>
                    <a:lnTo>
                      <a:pt x="198" y="258"/>
                    </a:lnTo>
                    <a:lnTo>
                      <a:pt x="198" y="264"/>
                    </a:lnTo>
                    <a:lnTo>
                      <a:pt x="180" y="264"/>
                    </a:lnTo>
                    <a:lnTo>
                      <a:pt x="174" y="258"/>
                    </a:lnTo>
                    <a:lnTo>
                      <a:pt x="174" y="228"/>
                    </a:lnTo>
                    <a:lnTo>
                      <a:pt x="156" y="228"/>
                    </a:lnTo>
                    <a:lnTo>
                      <a:pt x="150" y="216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56" y="252"/>
                    </a:lnTo>
                    <a:lnTo>
                      <a:pt x="156" y="270"/>
                    </a:lnTo>
                    <a:lnTo>
                      <a:pt x="150" y="276"/>
                    </a:lnTo>
                    <a:lnTo>
                      <a:pt x="144" y="276"/>
                    </a:lnTo>
                    <a:lnTo>
                      <a:pt x="144" y="330"/>
                    </a:lnTo>
                    <a:lnTo>
                      <a:pt x="156" y="342"/>
                    </a:lnTo>
                    <a:lnTo>
                      <a:pt x="138" y="348"/>
                    </a:lnTo>
                    <a:lnTo>
                      <a:pt x="138" y="354"/>
                    </a:lnTo>
                    <a:lnTo>
                      <a:pt x="144" y="360"/>
                    </a:lnTo>
                    <a:lnTo>
                      <a:pt x="144" y="384"/>
                    </a:lnTo>
                    <a:lnTo>
                      <a:pt x="132" y="396"/>
                    </a:lnTo>
                    <a:lnTo>
                      <a:pt x="126" y="396"/>
                    </a:lnTo>
                    <a:lnTo>
                      <a:pt x="0" y="390"/>
                    </a:lnTo>
                    <a:lnTo>
                      <a:pt x="0" y="642"/>
                    </a:lnTo>
                    <a:lnTo>
                      <a:pt x="6" y="654"/>
                    </a:lnTo>
                    <a:lnTo>
                      <a:pt x="6" y="672"/>
                    </a:lnTo>
                    <a:lnTo>
                      <a:pt x="96" y="762"/>
                    </a:lnTo>
                    <a:lnTo>
                      <a:pt x="114" y="768"/>
                    </a:lnTo>
                    <a:lnTo>
                      <a:pt x="138" y="756"/>
                    </a:lnTo>
                    <a:lnTo>
                      <a:pt x="144" y="756"/>
                    </a:lnTo>
                    <a:lnTo>
                      <a:pt x="150" y="750"/>
                    </a:lnTo>
                    <a:lnTo>
                      <a:pt x="168" y="750"/>
                    </a:lnTo>
                    <a:lnTo>
                      <a:pt x="174" y="756"/>
                    </a:lnTo>
                    <a:lnTo>
                      <a:pt x="174" y="762"/>
                    </a:lnTo>
                    <a:lnTo>
                      <a:pt x="204" y="756"/>
                    </a:lnTo>
                    <a:lnTo>
                      <a:pt x="222" y="774"/>
                    </a:lnTo>
                    <a:lnTo>
                      <a:pt x="264" y="774"/>
                    </a:lnTo>
                    <a:lnTo>
                      <a:pt x="264" y="780"/>
                    </a:lnTo>
                    <a:lnTo>
                      <a:pt x="276" y="792"/>
                    </a:lnTo>
                    <a:lnTo>
                      <a:pt x="288" y="792"/>
                    </a:lnTo>
                    <a:lnTo>
                      <a:pt x="288" y="780"/>
                    </a:lnTo>
                    <a:lnTo>
                      <a:pt x="300" y="780"/>
                    </a:lnTo>
                    <a:lnTo>
                      <a:pt x="312" y="792"/>
                    </a:lnTo>
                    <a:lnTo>
                      <a:pt x="312" y="798"/>
                    </a:lnTo>
                    <a:lnTo>
                      <a:pt x="330" y="798"/>
                    </a:lnTo>
                    <a:lnTo>
                      <a:pt x="354" y="786"/>
                    </a:lnTo>
                    <a:lnTo>
                      <a:pt x="384" y="756"/>
                    </a:lnTo>
                    <a:lnTo>
                      <a:pt x="390" y="744"/>
                    </a:lnTo>
                    <a:lnTo>
                      <a:pt x="396" y="738"/>
                    </a:lnTo>
                    <a:lnTo>
                      <a:pt x="396" y="732"/>
                    </a:lnTo>
                    <a:lnTo>
                      <a:pt x="402" y="726"/>
                    </a:lnTo>
                    <a:lnTo>
                      <a:pt x="414" y="702"/>
                    </a:lnTo>
                    <a:lnTo>
                      <a:pt x="420" y="696"/>
                    </a:lnTo>
                    <a:lnTo>
                      <a:pt x="432" y="690"/>
                    </a:lnTo>
                    <a:lnTo>
                      <a:pt x="450" y="684"/>
                    </a:lnTo>
                    <a:lnTo>
                      <a:pt x="462" y="678"/>
                    </a:lnTo>
                    <a:lnTo>
                      <a:pt x="474" y="678"/>
                    </a:lnTo>
                    <a:lnTo>
                      <a:pt x="480" y="672"/>
                    </a:lnTo>
                    <a:lnTo>
                      <a:pt x="480" y="636"/>
                    </a:lnTo>
                    <a:lnTo>
                      <a:pt x="504" y="624"/>
                    </a:lnTo>
                    <a:lnTo>
                      <a:pt x="516" y="612"/>
                    </a:lnTo>
                    <a:lnTo>
                      <a:pt x="552" y="600"/>
                    </a:lnTo>
                    <a:lnTo>
                      <a:pt x="588" y="600"/>
                    </a:lnTo>
                    <a:lnTo>
                      <a:pt x="588" y="576"/>
                    </a:lnTo>
                    <a:lnTo>
                      <a:pt x="570" y="558"/>
                    </a:lnTo>
                    <a:lnTo>
                      <a:pt x="582" y="546"/>
                    </a:lnTo>
                    <a:lnTo>
                      <a:pt x="612" y="546"/>
                    </a:lnTo>
                    <a:lnTo>
                      <a:pt x="630" y="528"/>
                    </a:lnTo>
                    <a:lnTo>
                      <a:pt x="642" y="528"/>
                    </a:lnTo>
                    <a:lnTo>
                      <a:pt x="654" y="522"/>
                    </a:lnTo>
                    <a:lnTo>
                      <a:pt x="672" y="522"/>
                    </a:lnTo>
                    <a:lnTo>
                      <a:pt x="690" y="516"/>
                    </a:lnTo>
                    <a:lnTo>
                      <a:pt x="702" y="510"/>
                    </a:lnTo>
                    <a:lnTo>
                      <a:pt x="708" y="510"/>
                    </a:lnTo>
                    <a:lnTo>
                      <a:pt x="732" y="498"/>
                    </a:lnTo>
                    <a:lnTo>
                      <a:pt x="750" y="486"/>
                    </a:lnTo>
                    <a:lnTo>
                      <a:pt x="762" y="480"/>
                    </a:lnTo>
                    <a:lnTo>
                      <a:pt x="780" y="474"/>
                    </a:lnTo>
                    <a:lnTo>
                      <a:pt x="786" y="468"/>
                    </a:lnTo>
                    <a:lnTo>
                      <a:pt x="792" y="468"/>
                    </a:lnTo>
                    <a:lnTo>
                      <a:pt x="780" y="462"/>
                    </a:lnTo>
                    <a:lnTo>
                      <a:pt x="768" y="450"/>
                    </a:lnTo>
                    <a:lnTo>
                      <a:pt x="756" y="444"/>
                    </a:lnTo>
                    <a:lnTo>
                      <a:pt x="756" y="438"/>
                    </a:lnTo>
                    <a:lnTo>
                      <a:pt x="762" y="432"/>
                    </a:lnTo>
                    <a:lnTo>
                      <a:pt x="768" y="420"/>
                    </a:lnTo>
                    <a:lnTo>
                      <a:pt x="774" y="414"/>
                    </a:lnTo>
                    <a:lnTo>
                      <a:pt x="780" y="402"/>
                    </a:lnTo>
                    <a:lnTo>
                      <a:pt x="774" y="366"/>
                    </a:lnTo>
                    <a:lnTo>
                      <a:pt x="780" y="366"/>
                    </a:lnTo>
                    <a:lnTo>
                      <a:pt x="786" y="360"/>
                    </a:lnTo>
                    <a:lnTo>
                      <a:pt x="798" y="354"/>
                    </a:lnTo>
                    <a:lnTo>
                      <a:pt x="816" y="336"/>
                    </a:lnTo>
                    <a:lnTo>
                      <a:pt x="816" y="330"/>
                    </a:lnTo>
                    <a:lnTo>
                      <a:pt x="804" y="330"/>
                    </a:lnTo>
                    <a:lnTo>
                      <a:pt x="804" y="258"/>
                    </a:lnTo>
                    <a:lnTo>
                      <a:pt x="810" y="240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804" y="216"/>
                    </a:lnTo>
                    <a:lnTo>
                      <a:pt x="810" y="210"/>
                    </a:lnTo>
                    <a:lnTo>
                      <a:pt x="834" y="198"/>
                    </a:lnTo>
                    <a:lnTo>
                      <a:pt x="834" y="186"/>
                    </a:lnTo>
                    <a:lnTo>
                      <a:pt x="822" y="186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" name="Yemen"/>
              <p:cNvSpPr>
                <a:spLocks/>
              </p:cNvSpPr>
              <p:nvPr/>
            </p:nvSpPr>
            <p:spPr bwMode="gray">
              <a:xfrm>
                <a:off x="3422" y="1918"/>
                <a:ext cx="187" cy="128"/>
              </a:xfrm>
              <a:custGeom>
                <a:avLst/>
                <a:gdLst>
                  <a:gd name="T0" fmla="*/ 548605482 w 732"/>
                  <a:gd name="T1" fmla="*/ 551963402 h 498"/>
                  <a:gd name="T2" fmla="*/ 548605482 w 732"/>
                  <a:gd name="T3" fmla="*/ 551963402 h 498"/>
                  <a:gd name="T4" fmla="*/ 548605482 w 732"/>
                  <a:gd name="T5" fmla="*/ 551963402 h 498"/>
                  <a:gd name="T6" fmla="*/ 548605482 w 732"/>
                  <a:gd name="T7" fmla="*/ 551963402 h 498"/>
                  <a:gd name="T8" fmla="*/ 548605482 w 732"/>
                  <a:gd name="T9" fmla="*/ 551963402 h 498"/>
                  <a:gd name="T10" fmla="*/ 548605482 w 732"/>
                  <a:gd name="T11" fmla="*/ 551963402 h 498"/>
                  <a:gd name="T12" fmla="*/ 548605482 w 732"/>
                  <a:gd name="T13" fmla="*/ 551963402 h 498"/>
                  <a:gd name="T14" fmla="*/ 548605482 w 732"/>
                  <a:gd name="T15" fmla="*/ 551963402 h 498"/>
                  <a:gd name="T16" fmla="*/ 548605482 w 732"/>
                  <a:gd name="T17" fmla="*/ 551963402 h 498"/>
                  <a:gd name="T18" fmla="*/ 548605482 w 732"/>
                  <a:gd name="T19" fmla="*/ 551963402 h 498"/>
                  <a:gd name="T20" fmla="*/ 548605482 w 732"/>
                  <a:gd name="T21" fmla="*/ 551963402 h 498"/>
                  <a:gd name="T22" fmla="*/ 548605482 w 732"/>
                  <a:gd name="T23" fmla="*/ 551963402 h 498"/>
                  <a:gd name="T24" fmla="*/ 548605482 w 732"/>
                  <a:gd name="T25" fmla="*/ 551963402 h 498"/>
                  <a:gd name="T26" fmla="*/ 548605482 w 732"/>
                  <a:gd name="T27" fmla="*/ 551963402 h 498"/>
                  <a:gd name="T28" fmla="*/ 548605482 w 732"/>
                  <a:gd name="T29" fmla="*/ 551963402 h 498"/>
                  <a:gd name="T30" fmla="*/ 0 w 732"/>
                  <a:gd name="T31" fmla="*/ 551963402 h 498"/>
                  <a:gd name="T32" fmla="*/ 548605482 w 732"/>
                  <a:gd name="T33" fmla="*/ 551963402 h 498"/>
                  <a:gd name="T34" fmla="*/ 548605482 w 732"/>
                  <a:gd name="T35" fmla="*/ 551963402 h 498"/>
                  <a:gd name="T36" fmla="*/ 548605482 w 732"/>
                  <a:gd name="T37" fmla="*/ 551963402 h 498"/>
                  <a:gd name="T38" fmla="*/ 548605482 w 732"/>
                  <a:gd name="T39" fmla="*/ 551963402 h 498"/>
                  <a:gd name="T40" fmla="*/ 548605482 w 732"/>
                  <a:gd name="T41" fmla="*/ 551963402 h 498"/>
                  <a:gd name="T42" fmla="*/ 548605482 w 732"/>
                  <a:gd name="T43" fmla="*/ 551963402 h 498"/>
                  <a:gd name="T44" fmla="*/ 548605482 w 732"/>
                  <a:gd name="T45" fmla="*/ 551963402 h 498"/>
                  <a:gd name="T46" fmla="*/ 548605482 w 732"/>
                  <a:gd name="T47" fmla="*/ 551963402 h 498"/>
                  <a:gd name="T48" fmla="*/ 548605482 w 732"/>
                  <a:gd name="T49" fmla="*/ 551963402 h 498"/>
                  <a:gd name="T50" fmla="*/ 548605482 w 732"/>
                  <a:gd name="T51" fmla="*/ 551963402 h 498"/>
                  <a:gd name="T52" fmla="*/ 548605482 w 732"/>
                  <a:gd name="T53" fmla="*/ 551963402 h 498"/>
                  <a:gd name="T54" fmla="*/ 548605482 w 732"/>
                  <a:gd name="T55" fmla="*/ 551963402 h 498"/>
                  <a:gd name="T56" fmla="*/ 548605482 w 732"/>
                  <a:gd name="T57" fmla="*/ 551963402 h 498"/>
                  <a:gd name="T58" fmla="*/ 548605482 w 732"/>
                  <a:gd name="T59" fmla="*/ 551963402 h 498"/>
                  <a:gd name="T60" fmla="*/ 548605482 w 732"/>
                  <a:gd name="T61" fmla="*/ 551963402 h 498"/>
                  <a:gd name="T62" fmla="*/ 548605482 w 732"/>
                  <a:gd name="T63" fmla="*/ 551963402 h 498"/>
                  <a:gd name="T64" fmla="*/ 548605482 w 732"/>
                  <a:gd name="T65" fmla="*/ 551963402 h 498"/>
                  <a:gd name="T66" fmla="*/ 548605482 w 732"/>
                  <a:gd name="T67" fmla="*/ 551963402 h 498"/>
                  <a:gd name="T68" fmla="*/ 548605482 w 732"/>
                  <a:gd name="T69" fmla="*/ 551963402 h 498"/>
                  <a:gd name="T70" fmla="*/ 548605482 w 732"/>
                  <a:gd name="T71" fmla="*/ 551963402 h 498"/>
                  <a:gd name="T72" fmla="*/ 548605482 w 732"/>
                  <a:gd name="T73" fmla="*/ 551963402 h 498"/>
                  <a:gd name="T74" fmla="*/ 548605482 w 732"/>
                  <a:gd name="T75" fmla="*/ 551963402 h 498"/>
                  <a:gd name="T76" fmla="*/ 548605482 w 732"/>
                  <a:gd name="T77" fmla="*/ 0 h 498"/>
                  <a:gd name="T78" fmla="*/ 548605482 w 732"/>
                  <a:gd name="T79" fmla="*/ 551963402 h 498"/>
                  <a:gd name="T80" fmla="*/ 548605482 w 732"/>
                  <a:gd name="T81" fmla="*/ 551963402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2"/>
                  <a:gd name="T124" fmla="*/ 0 h 498"/>
                  <a:gd name="T125" fmla="*/ 732 w 732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2" h="498">
                    <a:moveTo>
                      <a:pt x="468" y="24"/>
                    </a:moveTo>
                    <a:lnTo>
                      <a:pt x="450" y="30"/>
                    </a:lnTo>
                    <a:lnTo>
                      <a:pt x="420" y="36"/>
                    </a:lnTo>
                    <a:lnTo>
                      <a:pt x="390" y="54"/>
                    </a:lnTo>
                    <a:lnTo>
                      <a:pt x="372" y="72"/>
                    </a:lnTo>
                    <a:lnTo>
                      <a:pt x="366" y="84"/>
                    </a:lnTo>
                    <a:lnTo>
                      <a:pt x="354" y="96"/>
                    </a:lnTo>
                    <a:lnTo>
                      <a:pt x="348" y="108"/>
                    </a:lnTo>
                    <a:lnTo>
                      <a:pt x="342" y="114"/>
                    </a:lnTo>
                    <a:lnTo>
                      <a:pt x="336" y="126"/>
                    </a:lnTo>
                    <a:lnTo>
                      <a:pt x="336" y="144"/>
                    </a:lnTo>
                    <a:lnTo>
                      <a:pt x="330" y="150"/>
                    </a:lnTo>
                    <a:lnTo>
                      <a:pt x="324" y="162"/>
                    </a:lnTo>
                    <a:lnTo>
                      <a:pt x="312" y="162"/>
                    </a:lnTo>
                    <a:lnTo>
                      <a:pt x="300" y="156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2" y="126"/>
                    </a:lnTo>
                    <a:lnTo>
                      <a:pt x="102" y="126"/>
                    </a:lnTo>
                    <a:lnTo>
                      <a:pt x="96" y="132"/>
                    </a:lnTo>
                    <a:lnTo>
                      <a:pt x="72" y="138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6"/>
                    </a:lnTo>
                    <a:lnTo>
                      <a:pt x="36" y="138"/>
                    </a:lnTo>
                    <a:lnTo>
                      <a:pt x="36" y="186"/>
                    </a:lnTo>
                    <a:lnTo>
                      <a:pt x="30" y="192"/>
                    </a:lnTo>
                    <a:lnTo>
                      <a:pt x="24" y="204"/>
                    </a:lnTo>
                    <a:lnTo>
                      <a:pt x="12" y="216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18" y="276"/>
                    </a:lnTo>
                    <a:lnTo>
                      <a:pt x="24" y="288"/>
                    </a:lnTo>
                    <a:lnTo>
                      <a:pt x="36" y="294"/>
                    </a:lnTo>
                    <a:lnTo>
                      <a:pt x="24" y="408"/>
                    </a:lnTo>
                    <a:lnTo>
                      <a:pt x="54" y="444"/>
                    </a:lnTo>
                    <a:lnTo>
                      <a:pt x="54" y="456"/>
                    </a:lnTo>
                    <a:lnTo>
                      <a:pt x="60" y="468"/>
                    </a:lnTo>
                    <a:lnTo>
                      <a:pt x="78" y="486"/>
                    </a:lnTo>
                    <a:lnTo>
                      <a:pt x="90" y="492"/>
                    </a:lnTo>
                    <a:lnTo>
                      <a:pt x="114" y="498"/>
                    </a:lnTo>
                    <a:lnTo>
                      <a:pt x="132" y="498"/>
                    </a:lnTo>
                    <a:lnTo>
                      <a:pt x="150" y="492"/>
                    </a:lnTo>
                    <a:lnTo>
                      <a:pt x="162" y="486"/>
                    </a:lnTo>
                    <a:lnTo>
                      <a:pt x="168" y="480"/>
                    </a:lnTo>
                    <a:lnTo>
                      <a:pt x="186" y="444"/>
                    </a:lnTo>
                    <a:lnTo>
                      <a:pt x="198" y="432"/>
                    </a:lnTo>
                    <a:lnTo>
                      <a:pt x="210" y="432"/>
                    </a:lnTo>
                    <a:lnTo>
                      <a:pt x="228" y="438"/>
                    </a:lnTo>
                    <a:lnTo>
                      <a:pt x="270" y="438"/>
                    </a:lnTo>
                    <a:lnTo>
                      <a:pt x="324" y="432"/>
                    </a:lnTo>
                    <a:lnTo>
                      <a:pt x="366" y="426"/>
                    </a:lnTo>
                    <a:lnTo>
                      <a:pt x="390" y="414"/>
                    </a:lnTo>
                    <a:lnTo>
                      <a:pt x="402" y="402"/>
                    </a:lnTo>
                    <a:lnTo>
                      <a:pt x="414" y="384"/>
                    </a:lnTo>
                    <a:lnTo>
                      <a:pt x="426" y="372"/>
                    </a:lnTo>
                    <a:lnTo>
                      <a:pt x="450" y="360"/>
                    </a:lnTo>
                    <a:lnTo>
                      <a:pt x="462" y="348"/>
                    </a:lnTo>
                    <a:lnTo>
                      <a:pt x="474" y="342"/>
                    </a:lnTo>
                    <a:lnTo>
                      <a:pt x="486" y="330"/>
                    </a:lnTo>
                    <a:lnTo>
                      <a:pt x="504" y="324"/>
                    </a:lnTo>
                    <a:lnTo>
                      <a:pt x="528" y="312"/>
                    </a:lnTo>
                    <a:lnTo>
                      <a:pt x="546" y="306"/>
                    </a:lnTo>
                    <a:lnTo>
                      <a:pt x="558" y="294"/>
                    </a:lnTo>
                    <a:lnTo>
                      <a:pt x="594" y="276"/>
                    </a:lnTo>
                    <a:lnTo>
                      <a:pt x="666" y="276"/>
                    </a:lnTo>
                    <a:lnTo>
                      <a:pt x="666" y="270"/>
                    </a:lnTo>
                    <a:lnTo>
                      <a:pt x="672" y="264"/>
                    </a:lnTo>
                    <a:lnTo>
                      <a:pt x="684" y="240"/>
                    </a:lnTo>
                    <a:lnTo>
                      <a:pt x="690" y="222"/>
                    </a:lnTo>
                    <a:lnTo>
                      <a:pt x="702" y="210"/>
                    </a:lnTo>
                    <a:lnTo>
                      <a:pt x="708" y="198"/>
                    </a:lnTo>
                    <a:lnTo>
                      <a:pt x="720" y="192"/>
                    </a:lnTo>
                    <a:lnTo>
                      <a:pt x="720" y="186"/>
                    </a:lnTo>
                    <a:lnTo>
                      <a:pt x="732" y="186"/>
                    </a:lnTo>
                    <a:lnTo>
                      <a:pt x="648" y="0"/>
                    </a:lnTo>
                    <a:lnTo>
                      <a:pt x="630" y="0"/>
                    </a:lnTo>
                    <a:lnTo>
                      <a:pt x="588" y="6"/>
                    </a:lnTo>
                    <a:lnTo>
                      <a:pt x="540" y="18"/>
                    </a:lnTo>
                    <a:lnTo>
                      <a:pt x="492" y="24"/>
                    </a:lnTo>
                    <a:lnTo>
                      <a:pt x="468" y="2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82" name="Western Sahara"/>
              <p:cNvSpPr>
                <a:spLocks/>
              </p:cNvSpPr>
              <p:nvPr/>
            </p:nvSpPr>
            <p:spPr bwMode="gray">
              <a:xfrm>
                <a:off x="2353" y="1740"/>
                <a:ext cx="153" cy="131"/>
              </a:xfrm>
              <a:custGeom>
                <a:avLst/>
                <a:gdLst>
                  <a:gd name="T0" fmla="*/ 35608153 w 600"/>
                  <a:gd name="T1" fmla="*/ 0 h 510"/>
                  <a:gd name="T2" fmla="*/ 35608153 w 600"/>
                  <a:gd name="T3" fmla="*/ 0 h 510"/>
                  <a:gd name="T4" fmla="*/ 35608153 w 600"/>
                  <a:gd name="T5" fmla="*/ 36394228 h 510"/>
                  <a:gd name="T6" fmla="*/ 35608153 w 600"/>
                  <a:gd name="T7" fmla="*/ 36394228 h 510"/>
                  <a:gd name="T8" fmla="*/ 35608153 w 600"/>
                  <a:gd name="T9" fmla="*/ 36394228 h 510"/>
                  <a:gd name="T10" fmla="*/ 35608153 w 600"/>
                  <a:gd name="T11" fmla="*/ 36394228 h 510"/>
                  <a:gd name="T12" fmla="*/ 35608153 w 600"/>
                  <a:gd name="T13" fmla="*/ 36394228 h 510"/>
                  <a:gd name="T14" fmla="*/ 35608153 w 600"/>
                  <a:gd name="T15" fmla="*/ 36394228 h 510"/>
                  <a:gd name="T16" fmla="*/ 35608153 w 600"/>
                  <a:gd name="T17" fmla="*/ 36394228 h 510"/>
                  <a:gd name="T18" fmla="*/ 35608153 w 600"/>
                  <a:gd name="T19" fmla="*/ 36394228 h 510"/>
                  <a:gd name="T20" fmla="*/ 35608153 w 600"/>
                  <a:gd name="T21" fmla="*/ 36394228 h 510"/>
                  <a:gd name="T22" fmla="*/ 35608153 w 600"/>
                  <a:gd name="T23" fmla="*/ 36394228 h 510"/>
                  <a:gd name="T24" fmla="*/ 35608153 w 600"/>
                  <a:gd name="T25" fmla="*/ 36394228 h 510"/>
                  <a:gd name="T26" fmla="*/ 35608153 w 600"/>
                  <a:gd name="T27" fmla="*/ 36394228 h 510"/>
                  <a:gd name="T28" fmla="*/ 35608153 w 600"/>
                  <a:gd name="T29" fmla="*/ 36394228 h 510"/>
                  <a:gd name="T30" fmla="*/ 35608153 w 600"/>
                  <a:gd name="T31" fmla="*/ 36394228 h 510"/>
                  <a:gd name="T32" fmla="*/ 35608153 w 600"/>
                  <a:gd name="T33" fmla="*/ 36394228 h 510"/>
                  <a:gd name="T34" fmla="*/ 35608153 w 600"/>
                  <a:gd name="T35" fmla="*/ 36394228 h 510"/>
                  <a:gd name="T36" fmla="*/ 35608153 w 600"/>
                  <a:gd name="T37" fmla="*/ 36394228 h 510"/>
                  <a:gd name="T38" fmla="*/ 35608153 w 600"/>
                  <a:gd name="T39" fmla="*/ 36394228 h 510"/>
                  <a:gd name="T40" fmla="*/ 35608153 w 600"/>
                  <a:gd name="T41" fmla="*/ 36394228 h 510"/>
                  <a:gd name="T42" fmla="*/ 35608153 w 600"/>
                  <a:gd name="T43" fmla="*/ 36394228 h 510"/>
                  <a:gd name="T44" fmla="*/ 35608153 w 600"/>
                  <a:gd name="T45" fmla="*/ 36394228 h 510"/>
                  <a:gd name="T46" fmla="*/ 35608153 w 600"/>
                  <a:gd name="T47" fmla="*/ 36394228 h 510"/>
                  <a:gd name="T48" fmla="*/ 35608153 w 600"/>
                  <a:gd name="T49" fmla="*/ 36394228 h 510"/>
                  <a:gd name="T50" fmla="*/ 35608153 w 600"/>
                  <a:gd name="T51" fmla="*/ 36394228 h 510"/>
                  <a:gd name="T52" fmla="*/ 35608153 w 600"/>
                  <a:gd name="T53" fmla="*/ 36394228 h 510"/>
                  <a:gd name="T54" fmla="*/ 35608153 w 600"/>
                  <a:gd name="T55" fmla="*/ 36394228 h 510"/>
                  <a:gd name="T56" fmla="*/ 35608153 w 600"/>
                  <a:gd name="T57" fmla="*/ 36394228 h 510"/>
                  <a:gd name="T58" fmla="*/ 35608153 w 600"/>
                  <a:gd name="T59" fmla="*/ 36394228 h 510"/>
                  <a:gd name="T60" fmla="*/ 35608153 w 600"/>
                  <a:gd name="T61" fmla="*/ 36394228 h 510"/>
                  <a:gd name="T62" fmla="*/ 35608153 w 600"/>
                  <a:gd name="T63" fmla="*/ 36394228 h 510"/>
                  <a:gd name="T64" fmla="*/ 35608153 w 600"/>
                  <a:gd name="T65" fmla="*/ 36394228 h 510"/>
                  <a:gd name="T66" fmla="*/ 35608153 w 600"/>
                  <a:gd name="T67" fmla="*/ 36394228 h 510"/>
                  <a:gd name="T68" fmla="*/ 35608153 w 600"/>
                  <a:gd name="T69" fmla="*/ 36394228 h 510"/>
                  <a:gd name="T70" fmla="*/ 35608153 w 600"/>
                  <a:gd name="T71" fmla="*/ 36394228 h 510"/>
                  <a:gd name="T72" fmla="*/ 35608153 w 600"/>
                  <a:gd name="T73" fmla="*/ 36394228 h 510"/>
                  <a:gd name="T74" fmla="*/ 35608153 w 600"/>
                  <a:gd name="T75" fmla="*/ 36394228 h 510"/>
                  <a:gd name="T76" fmla="*/ 35608153 w 600"/>
                  <a:gd name="T77" fmla="*/ 36394228 h 510"/>
                  <a:gd name="T78" fmla="*/ 0 w 600"/>
                  <a:gd name="T79" fmla="*/ 36394228 h 510"/>
                  <a:gd name="T80" fmla="*/ 0 w 600"/>
                  <a:gd name="T81" fmla="*/ 36394228 h 510"/>
                  <a:gd name="T82" fmla="*/ 35608153 w 600"/>
                  <a:gd name="T83" fmla="*/ 36394228 h 510"/>
                  <a:gd name="T84" fmla="*/ 35608153 w 600"/>
                  <a:gd name="T85" fmla="*/ 36394228 h 510"/>
                  <a:gd name="T86" fmla="*/ 35608153 w 600"/>
                  <a:gd name="T87" fmla="*/ 36394228 h 510"/>
                  <a:gd name="T88" fmla="*/ 35608153 w 600"/>
                  <a:gd name="T89" fmla="*/ 36394228 h 510"/>
                  <a:gd name="T90" fmla="*/ 35608153 w 600"/>
                  <a:gd name="T91" fmla="*/ 36394228 h 510"/>
                  <a:gd name="T92" fmla="*/ 35608153 w 600"/>
                  <a:gd name="T93" fmla="*/ 36394228 h 510"/>
                  <a:gd name="T94" fmla="*/ 35608153 w 600"/>
                  <a:gd name="T95" fmla="*/ 36394228 h 510"/>
                  <a:gd name="T96" fmla="*/ 35608153 w 600"/>
                  <a:gd name="T97" fmla="*/ 36394228 h 510"/>
                  <a:gd name="T98" fmla="*/ 35608153 w 600"/>
                  <a:gd name="T99" fmla="*/ 36394228 h 510"/>
                  <a:gd name="T100" fmla="*/ 35608153 w 600"/>
                  <a:gd name="T101" fmla="*/ 36394228 h 510"/>
                  <a:gd name="T102" fmla="*/ 35608153 w 600"/>
                  <a:gd name="T103" fmla="*/ 36394228 h 510"/>
                  <a:gd name="T104" fmla="*/ 35608153 w 600"/>
                  <a:gd name="T105" fmla="*/ 36394228 h 510"/>
                  <a:gd name="T106" fmla="*/ 35608153 w 600"/>
                  <a:gd name="T107" fmla="*/ 36394228 h 510"/>
                  <a:gd name="T108" fmla="*/ 35608153 w 600"/>
                  <a:gd name="T109" fmla="*/ 36394228 h 510"/>
                  <a:gd name="T110" fmla="*/ 35608153 w 600"/>
                  <a:gd name="T111" fmla="*/ 36394228 h 510"/>
                  <a:gd name="T112" fmla="*/ 35608153 w 600"/>
                  <a:gd name="T113" fmla="*/ 0 h 510"/>
                  <a:gd name="T114" fmla="*/ 35608153 w 600"/>
                  <a:gd name="T115" fmla="*/ 0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0"/>
                  <a:gd name="T175" fmla="*/ 0 h 510"/>
                  <a:gd name="T176" fmla="*/ 600 w 600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0" h="510">
                    <a:moveTo>
                      <a:pt x="546" y="0"/>
                    </a:moveTo>
                    <a:lnTo>
                      <a:pt x="288" y="0"/>
                    </a:lnTo>
                    <a:lnTo>
                      <a:pt x="282" y="6"/>
                    </a:lnTo>
                    <a:lnTo>
                      <a:pt x="270" y="30"/>
                    </a:lnTo>
                    <a:lnTo>
                      <a:pt x="270" y="42"/>
                    </a:lnTo>
                    <a:lnTo>
                      <a:pt x="264" y="54"/>
                    </a:lnTo>
                    <a:lnTo>
                      <a:pt x="264" y="66"/>
                    </a:lnTo>
                    <a:lnTo>
                      <a:pt x="234" y="96"/>
                    </a:lnTo>
                    <a:lnTo>
                      <a:pt x="198" y="96"/>
                    </a:lnTo>
                    <a:lnTo>
                      <a:pt x="186" y="108"/>
                    </a:lnTo>
                    <a:lnTo>
                      <a:pt x="186" y="144"/>
                    </a:lnTo>
                    <a:lnTo>
                      <a:pt x="156" y="174"/>
                    </a:lnTo>
                    <a:lnTo>
                      <a:pt x="156" y="186"/>
                    </a:lnTo>
                    <a:lnTo>
                      <a:pt x="168" y="210"/>
                    </a:lnTo>
                    <a:lnTo>
                      <a:pt x="168" y="222"/>
                    </a:lnTo>
                    <a:lnTo>
                      <a:pt x="156" y="246"/>
                    </a:lnTo>
                    <a:lnTo>
                      <a:pt x="144" y="252"/>
                    </a:lnTo>
                    <a:lnTo>
                      <a:pt x="138" y="252"/>
                    </a:lnTo>
                    <a:lnTo>
                      <a:pt x="132" y="258"/>
                    </a:lnTo>
                    <a:lnTo>
                      <a:pt x="126" y="270"/>
                    </a:lnTo>
                    <a:lnTo>
                      <a:pt x="114" y="282"/>
                    </a:lnTo>
                    <a:lnTo>
                      <a:pt x="102" y="288"/>
                    </a:lnTo>
                    <a:lnTo>
                      <a:pt x="96" y="294"/>
                    </a:lnTo>
                    <a:lnTo>
                      <a:pt x="84" y="300"/>
                    </a:lnTo>
                    <a:lnTo>
                      <a:pt x="78" y="306"/>
                    </a:lnTo>
                    <a:lnTo>
                      <a:pt x="78" y="318"/>
                    </a:lnTo>
                    <a:lnTo>
                      <a:pt x="90" y="324"/>
                    </a:lnTo>
                    <a:lnTo>
                      <a:pt x="78" y="330"/>
                    </a:lnTo>
                    <a:lnTo>
                      <a:pt x="60" y="366"/>
                    </a:lnTo>
                    <a:lnTo>
                      <a:pt x="60" y="384"/>
                    </a:lnTo>
                    <a:lnTo>
                      <a:pt x="48" y="384"/>
                    </a:lnTo>
                    <a:lnTo>
                      <a:pt x="48" y="390"/>
                    </a:lnTo>
                    <a:lnTo>
                      <a:pt x="54" y="396"/>
                    </a:lnTo>
                    <a:lnTo>
                      <a:pt x="54" y="408"/>
                    </a:lnTo>
                    <a:lnTo>
                      <a:pt x="48" y="420"/>
                    </a:lnTo>
                    <a:lnTo>
                      <a:pt x="36" y="426"/>
                    </a:lnTo>
                    <a:lnTo>
                      <a:pt x="24" y="426"/>
                    </a:lnTo>
                    <a:lnTo>
                      <a:pt x="18" y="432"/>
                    </a:lnTo>
                    <a:lnTo>
                      <a:pt x="6" y="456"/>
                    </a:lnTo>
                    <a:lnTo>
                      <a:pt x="0" y="462"/>
                    </a:lnTo>
                    <a:lnTo>
                      <a:pt x="0" y="510"/>
                    </a:lnTo>
                    <a:lnTo>
                      <a:pt x="276" y="510"/>
                    </a:lnTo>
                    <a:lnTo>
                      <a:pt x="282" y="408"/>
                    </a:lnTo>
                    <a:lnTo>
                      <a:pt x="276" y="396"/>
                    </a:lnTo>
                    <a:lnTo>
                      <a:pt x="276" y="378"/>
                    </a:lnTo>
                    <a:lnTo>
                      <a:pt x="282" y="366"/>
                    </a:lnTo>
                    <a:lnTo>
                      <a:pt x="306" y="354"/>
                    </a:lnTo>
                    <a:lnTo>
                      <a:pt x="336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54" y="150"/>
                    </a:lnTo>
                    <a:lnTo>
                      <a:pt x="366" y="144"/>
                    </a:lnTo>
                    <a:lnTo>
                      <a:pt x="366" y="132"/>
                    </a:lnTo>
                    <a:lnTo>
                      <a:pt x="588" y="126"/>
                    </a:lnTo>
                    <a:lnTo>
                      <a:pt x="588" y="90"/>
                    </a:lnTo>
                    <a:lnTo>
                      <a:pt x="594" y="84"/>
                    </a:lnTo>
                    <a:lnTo>
                      <a:pt x="600" y="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West Bank"/>
              <p:cNvSpPr>
                <a:spLocks/>
              </p:cNvSpPr>
              <p:nvPr/>
            </p:nvSpPr>
            <p:spPr bwMode="gray">
              <a:xfrm>
                <a:off x="3269" y="1641"/>
                <a:ext cx="11" cy="24"/>
              </a:xfrm>
              <a:custGeom>
                <a:avLst/>
                <a:gdLst>
                  <a:gd name="T0" fmla="*/ 38579739 w 42"/>
                  <a:gd name="T1" fmla="*/ 33554381 h 96"/>
                  <a:gd name="T2" fmla="*/ 38579739 w 42"/>
                  <a:gd name="T3" fmla="*/ 33554381 h 96"/>
                  <a:gd name="T4" fmla="*/ 38579739 w 42"/>
                  <a:gd name="T5" fmla="*/ 33554381 h 96"/>
                  <a:gd name="T6" fmla="*/ 38579739 w 42"/>
                  <a:gd name="T7" fmla="*/ 0 h 96"/>
                  <a:gd name="T8" fmla="*/ 38579739 w 42"/>
                  <a:gd name="T9" fmla="*/ 0 h 96"/>
                  <a:gd name="T10" fmla="*/ 0 w 42"/>
                  <a:gd name="T11" fmla="*/ 33554381 h 96"/>
                  <a:gd name="T12" fmla="*/ 0 w 42"/>
                  <a:gd name="T13" fmla="*/ 33554381 h 96"/>
                  <a:gd name="T14" fmla="*/ 38579739 w 42"/>
                  <a:gd name="T15" fmla="*/ 33554381 h 96"/>
                  <a:gd name="T16" fmla="*/ 38579739 w 42"/>
                  <a:gd name="T17" fmla="*/ 33554381 h 96"/>
                  <a:gd name="T18" fmla="*/ 38579739 w 42"/>
                  <a:gd name="T19" fmla="*/ 33554381 h 96"/>
                  <a:gd name="T20" fmla="*/ 38579739 w 42"/>
                  <a:gd name="T21" fmla="*/ 33554381 h 96"/>
                  <a:gd name="T22" fmla="*/ 38579739 w 42"/>
                  <a:gd name="T23" fmla="*/ 33554381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96"/>
                  <a:gd name="T38" fmla="*/ 42 w 42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96">
                    <a:moveTo>
                      <a:pt x="24" y="78"/>
                    </a:moveTo>
                    <a:lnTo>
                      <a:pt x="30" y="84"/>
                    </a:lnTo>
                    <a:lnTo>
                      <a:pt x="42" y="7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24" y="7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Uzbekistan"/>
              <p:cNvSpPr>
                <a:spLocks/>
              </p:cNvSpPr>
              <p:nvPr/>
            </p:nvSpPr>
            <p:spPr bwMode="gray">
              <a:xfrm>
                <a:off x="3586" y="1374"/>
                <a:ext cx="303" cy="170"/>
              </a:xfrm>
              <a:custGeom>
                <a:avLst/>
                <a:gdLst>
                  <a:gd name="T0" fmla="*/ 36174678 w 1182"/>
                  <a:gd name="T1" fmla="*/ 35715221 h 666"/>
                  <a:gd name="T2" fmla="*/ 36174678 w 1182"/>
                  <a:gd name="T3" fmla="*/ 35715221 h 666"/>
                  <a:gd name="T4" fmla="*/ 36174678 w 1182"/>
                  <a:gd name="T5" fmla="*/ 35715221 h 666"/>
                  <a:gd name="T6" fmla="*/ 36174678 w 1182"/>
                  <a:gd name="T7" fmla="*/ 35715221 h 666"/>
                  <a:gd name="T8" fmla="*/ 36174678 w 1182"/>
                  <a:gd name="T9" fmla="*/ 35715221 h 666"/>
                  <a:gd name="T10" fmla="*/ 36174678 w 1182"/>
                  <a:gd name="T11" fmla="*/ 35715221 h 666"/>
                  <a:gd name="T12" fmla="*/ 36174678 w 1182"/>
                  <a:gd name="T13" fmla="*/ 35715221 h 666"/>
                  <a:gd name="T14" fmla="*/ 36174678 w 1182"/>
                  <a:gd name="T15" fmla="*/ 35715221 h 666"/>
                  <a:gd name="T16" fmla="*/ 36174678 w 1182"/>
                  <a:gd name="T17" fmla="*/ 35715221 h 666"/>
                  <a:gd name="T18" fmla="*/ 36174678 w 1182"/>
                  <a:gd name="T19" fmla="*/ 35715221 h 666"/>
                  <a:gd name="T20" fmla="*/ 36174678 w 1182"/>
                  <a:gd name="T21" fmla="*/ 35715221 h 666"/>
                  <a:gd name="T22" fmla="*/ 36174678 w 1182"/>
                  <a:gd name="T23" fmla="*/ 35715221 h 666"/>
                  <a:gd name="T24" fmla="*/ 36174678 w 1182"/>
                  <a:gd name="T25" fmla="*/ 35715221 h 666"/>
                  <a:gd name="T26" fmla="*/ 36174678 w 1182"/>
                  <a:gd name="T27" fmla="*/ 35715221 h 666"/>
                  <a:gd name="T28" fmla="*/ 36174678 w 1182"/>
                  <a:gd name="T29" fmla="*/ 35715221 h 666"/>
                  <a:gd name="T30" fmla="*/ 36174678 w 1182"/>
                  <a:gd name="T31" fmla="*/ 35715221 h 666"/>
                  <a:gd name="T32" fmla="*/ 36174678 w 1182"/>
                  <a:gd name="T33" fmla="*/ 35715221 h 666"/>
                  <a:gd name="T34" fmla="*/ 36174678 w 1182"/>
                  <a:gd name="T35" fmla="*/ 35715221 h 666"/>
                  <a:gd name="T36" fmla="*/ 36174678 w 1182"/>
                  <a:gd name="T37" fmla="*/ 35715221 h 666"/>
                  <a:gd name="T38" fmla="*/ 36174678 w 1182"/>
                  <a:gd name="T39" fmla="*/ 35715221 h 666"/>
                  <a:gd name="T40" fmla="*/ 36174678 w 1182"/>
                  <a:gd name="T41" fmla="*/ 35715221 h 666"/>
                  <a:gd name="T42" fmla="*/ 36174678 w 1182"/>
                  <a:gd name="T43" fmla="*/ 35715221 h 666"/>
                  <a:gd name="T44" fmla="*/ 36174678 w 1182"/>
                  <a:gd name="T45" fmla="*/ 35715221 h 666"/>
                  <a:gd name="T46" fmla="*/ 36174678 w 1182"/>
                  <a:gd name="T47" fmla="*/ 35715221 h 666"/>
                  <a:gd name="T48" fmla="*/ 36174678 w 1182"/>
                  <a:gd name="T49" fmla="*/ 35715221 h 666"/>
                  <a:gd name="T50" fmla="*/ 36174678 w 1182"/>
                  <a:gd name="T51" fmla="*/ 35715221 h 666"/>
                  <a:gd name="T52" fmla="*/ 36174678 w 1182"/>
                  <a:gd name="T53" fmla="*/ 35715221 h 666"/>
                  <a:gd name="T54" fmla="*/ 36174678 w 1182"/>
                  <a:gd name="T55" fmla="*/ 35715221 h 666"/>
                  <a:gd name="T56" fmla="*/ 36174678 w 1182"/>
                  <a:gd name="T57" fmla="*/ 35715221 h 666"/>
                  <a:gd name="T58" fmla="*/ 36174678 w 1182"/>
                  <a:gd name="T59" fmla="*/ 35715221 h 666"/>
                  <a:gd name="T60" fmla="*/ 36174678 w 1182"/>
                  <a:gd name="T61" fmla="*/ 35715221 h 666"/>
                  <a:gd name="T62" fmla="*/ 36174678 w 1182"/>
                  <a:gd name="T63" fmla="*/ 35715221 h 666"/>
                  <a:gd name="T64" fmla="*/ 36174678 w 1182"/>
                  <a:gd name="T65" fmla="*/ 35715221 h 666"/>
                  <a:gd name="T66" fmla="*/ 36174678 w 1182"/>
                  <a:gd name="T67" fmla="*/ 35715221 h 666"/>
                  <a:gd name="T68" fmla="*/ 36174678 w 1182"/>
                  <a:gd name="T69" fmla="*/ 35715221 h 666"/>
                  <a:gd name="T70" fmla="*/ 36174678 w 1182"/>
                  <a:gd name="T71" fmla="*/ 35715221 h 666"/>
                  <a:gd name="T72" fmla="*/ 36174678 w 1182"/>
                  <a:gd name="T73" fmla="*/ 35715221 h 666"/>
                  <a:gd name="T74" fmla="*/ 36174678 w 1182"/>
                  <a:gd name="T75" fmla="*/ 35715221 h 666"/>
                  <a:gd name="T76" fmla="*/ 36174678 w 1182"/>
                  <a:gd name="T77" fmla="*/ 35715221 h 666"/>
                  <a:gd name="T78" fmla="*/ 36174678 w 1182"/>
                  <a:gd name="T79" fmla="*/ 35715221 h 666"/>
                  <a:gd name="T80" fmla="*/ 36174678 w 1182"/>
                  <a:gd name="T81" fmla="*/ 35715221 h 666"/>
                  <a:gd name="T82" fmla="*/ 36174678 w 1182"/>
                  <a:gd name="T83" fmla="*/ 35715221 h 666"/>
                  <a:gd name="T84" fmla="*/ 36174678 w 1182"/>
                  <a:gd name="T85" fmla="*/ 35715221 h 666"/>
                  <a:gd name="T86" fmla="*/ 36174678 w 1182"/>
                  <a:gd name="T87" fmla="*/ 35715221 h 666"/>
                  <a:gd name="T88" fmla="*/ 36174678 w 1182"/>
                  <a:gd name="T89" fmla="*/ 35715221 h 666"/>
                  <a:gd name="T90" fmla="*/ 36174678 w 1182"/>
                  <a:gd name="T91" fmla="*/ 35715221 h 666"/>
                  <a:gd name="T92" fmla="*/ 36174678 w 1182"/>
                  <a:gd name="T93" fmla="*/ 35715221 h 666"/>
                  <a:gd name="T94" fmla="*/ 36174678 w 1182"/>
                  <a:gd name="T95" fmla="*/ 35715221 h 666"/>
                  <a:gd name="T96" fmla="*/ 36174678 w 1182"/>
                  <a:gd name="T97" fmla="*/ 35715221 h 666"/>
                  <a:gd name="T98" fmla="*/ 36174678 w 1182"/>
                  <a:gd name="T99" fmla="*/ 35715221 h 666"/>
                  <a:gd name="T100" fmla="*/ 36174678 w 1182"/>
                  <a:gd name="T101" fmla="*/ 35715221 h 666"/>
                  <a:gd name="T102" fmla="*/ 36174678 w 1182"/>
                  <a:gd name="T103" fmla="*/ 35715221 h 666"/>
                  <a:gd name="T104" fmla="*/ 36174678 w 1182"/>
                  <a:gd name="T105" fmla="*/ 35715221 h 666"/>
                  <a:gd name="T106" fmla="*/ 36174678 w 1182"/>
                  <a:gd name="T107" fmla="*/ 35715221 h 666"/>
                  <a:gd name="T108" fmla="*/ 36174678 w 1182"/>
                  <a:gd name="T109" fmla="*/ 35715221 h 666"/>
                  <a:gd name="T110" fmla="*/ 36174678 w 1182"/>
                  <a:gd name="T111" fmla="*/ 35715221 h 666"/>
                  <a:gd name="T112" fmla="*/ 36174678 w 1182"/>
                  <a:gd name="T113" fmla="*/ 35715221 h 666"/>
                  <a:gd name="T114" fmla="*/ 36174678 w 1182"/>
                  <a:gd name="T115" fmla="*/ 35715221 h 6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82"/>
                  <a:gd name="T175" fmla="*/ 0 h 666"/>
                  <a:gd name="T176" fmla="*/ 1182 w 1182"/>
                  <a:gd name="T177" fmla="*/ 666 h 6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82" h="666">
                    <a:moveTo>
                      <a:pt x="1152" y="372"/>
                    </a:moveTo>
                    <a:lnTo>
                      <a:pt x="1146" y="360"/>
                    </a:lnTo>
                    <a:lnTo>
                      <a:pt x="1122" y="360"/>
                    </a:lnTo>
                    <a:lnTo>
                      <a:pt x="1116" y="342"/>
                    </a:lnTo>
                    <a:lnTo>
                      <a:pt x="1098" y="342"/>
                    </a:lnTo>
                    <a:lnTo>
                      <a:pt x="1080" y="318"/>
                    </a:lnTo>
                    <a:lnTo>
                      <a:pt x="1080" y="330"/>
                    </a:lnTo>
                    <a:lnTo>
                      <a:pt x="1068" y="330"/>
                    </a:lnTo>
                    <a:lnTo>
                      <a:pt x="1068" y="342"/>
                    </a:lnTo>
                    <a:lnTo>
                      <a:pt x="1032" y="342"/>
                    </a:lnTo>
                    <a:lnTo>
                      <a:pt x="1020" y="330"/>
                    </a:lnTo>
                    <a:lnTo>
                      <a:pt x="990" y="318"/>
                    </a:lnTo>
                    <a:lnTo>
                      <a:pt x="1038" y="270"/>
                    </a:lnTo>
                    <a:lnTo>
                      <a:pt x="1038" y="264"/>
                    </a:lnTo>
                    <a:lnTo>
                      <a:pt x="1032" y="264"/>
                    </a:lnTo>
                    <a:lnTo>
                      <a:pt x="1032" y="258"/>
                    </a:lnTo>
                    <a:lnTo>
                      <a:pt x="1002" y="276"/>
                    </a:lnTo>
                    <a:lnTo>
                      <a:pt x="978" y="276"/>
                    </a:lnTo>
                    <a:lnTo>
                      <a:pt x="966" y="300"/>
                    </a:lnTo>
                    <a:lnTo>
                      <a:pt x="960" y="300"/>
                    </a:lnTo>
                    <a:lnTo>
                      <a:pt x="954" y="306"/>
                    </a:lnTo>
                    <a:lnTo>
                      <a:pt x="942" y="306"/>
                    </a:lnTo>
                    <a:lnTo>
                      <a:pt x="930" y="312"/>
                    </a:lnTo>
                    <a:lnTo>
                      <a:pt x="918" y="324"/>
                    </a:lnTo>
                    <a:lnTo>
                      <a:pt x="918" y="342"/>
                    </a:lnTo>
                    <a:lnTo>
                      <a:pt x="912" y="342"/>
                    </a:lnTo>
                    <a:lnTo>
                      <a:pt x="906" y="348"/>
                    </a:lnTo>
                    <a:lnTo>
                      <a:pt x="894" y="354"/>
                    </a:lnTo>
                    <a:lnTo>
                      <a:pt x="882" y="366"/>
                    </a:lnTo>
                    <a:lnTo>
                      <a:pt x="882" y="378"/>
                    </a:lnTo>
                    <a:lnTo>
                      <a:pt x="888" y="384"/>
                    </a:lnTo>
                    <a:lnTo>
                      <a:pt x="888" y="396"/>
                    </a:lnTo>
                    <a:lnTo>
                      <a:pt x="882" y="390"/>
                    </a:lnTo>
                    <a:lnTo>
                      <a:pt x="870" y="390"/>
                    </a:lnTo>
                    <a:lnTo>
                      <a:pt x="858" y="384"/>
                    </a:lnTo>
                    <a:lnTo>
                      <a:pt x="852" y="384"/>
                    </a:lnTo>
                    <a:lnTo>
                      <a:pt x="852" y="372"/>
                    </a:lnTo>
                    <a:lnTo>
                      <a:pt x="858" y="366"/>
                    </a:lnTo>
                    <a:lnTo>
                      <a:pt x="858" y="348"/>
                    </a:lnTo>
                    <a:lnTo>
                      <a:pt x="840" y="342"/>
                    </a:lnTo>
                    <a:lnTo>
                      <a:pt x="762" y="342"/>
                    </a:lnTo>
                    <a:lnTo>
                      <a:pt x="732" y="282"/>
                    </a:lnTo>
                    <a:lnTo>
                      <a:pt x="726" y="276"/>
                    </a:lnTo>
                    <a:lnTo>
                      <a:pt x="714" y="276"/>
                    </a:lnTo>
                    <a:lnTo>
                      <a:pt x="708" y="282"/>
                    </a:lnTo>
                    <a:lnTo>
                      <a:pt x="702" y="282"/>
                    </a:lnTo>
                    <a:lnTo>
                      <a:pt x="696" y="276"/>
                    </a:lnTo>
                    <a:lnTo>
                      <a:pt x="696" y="234"/>
                    </a:lnTo>
                    <a:lnTo>
                      <a:pt x="690" y="216"/>
                    </a:lnTo>
                    <a:lnTo>
                      <a:pt x="690" y="204"/>
                    </a:lnTo>
                    <a:lnTo>
                      <a:pt x="660" y="204"/>
                    </a:lnTo>
                    <a:lnTo>
                      <a:pt x="654" y="192"/>
                    </a:lnTo>
                    <a:lnTo>
                      <a:pt x="642" y="186"/>
                    </a:lnTo>
                    <a:lnTo>
                      <a:pt x="636" y="168"/>
                    </a:lnTo>
                    <a:lnTo>
                      <a:pt x="618" y="150"/>
                    </a:lnTo>
                    <a:lnTo>
                      <a:pt x="612" y="138"/>
                    </a:lnTo>
                    <a:lnTo>
                      <a:pt x="600" y="138"/>
                    </a:lnTo>
                    <a:lnTo>
                      <a:pt x="576" y="150"/>
                    </a:lnTo>
                    <a:lnTo>
                      <a:pt x="570" y="156"/>
                    </a:lnTo>
                    <a:lnTo>
                      <a:pt x="552" y="156"/>
                    </a:lnTo>
                    <a:lnTo>
                      <a:pt x="534" y="150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20" y="156"/>
                    </a:lnTo>
                    <a:lnTo>
                      <a:pt x="414" y="162"/>
                    </a:lnTo>
                    <a:lnTo>
                      <a:pt x="408" y="162"/>
                    </a:lnTo>
                    <a:lnTo>
                      <a:pt x="330" y="90"/>
                    </a:lnTo>
                    <a:lnTo>
                      <a:pt x="264" y="54"/>
                    </a:lnTo>
                    <a:lnTo>
                      <a:pt x="270" y="66"/>
                    </a:lnTo>
                    <a:lnTo>
                      <a:pt x="270" y="90"/>
                    </a:lnTo>
                    <a:lnTo>
                      <a:pt x="264" y="102"/>
                    </a:lnTo>
                    <a:lnTo>
                      <a:pt x="258" y="108"/>
                    </a:lnTo>
                    <a:lnTo>
                      <a:pt x="240" y="108"/>
                    </a:lnTo>
                    <a:lnTo>
                      <a:pt x="228" y="102"/>
                    </a:lnTo>
                    <a:lnTo>
                      <a:pt x="222" y="96"/>
                    </a:lnTo>
                    <a:lnTo>
                      <a:pt x="222" y="78"/>
                    </a:lnTo>
                    <a:lnTo>
                      <a:pt x="210" y="54"/>
                    </a:lnTo>
                    <a:lnTo>
                      <a:pt x="216" y="36"/>
                    </a:lnTo>
                    <a:lnTo>
                      <a:pt x="162" y="12"/>
                    </a:lnTo>
                    <a:lnTo>
                      <a:pt x="156" y="30"/>
                    </a:lnTo>
                    <a:lnTo>
                      <a:pt x="168" y="36"/>
                    </a:lnTo>
                    <a:lnTo>
                      <a:pt x="174" y="48"/>
                    </a:lnTo>
                    <a:lnTo>
                      <a:pt x="174" y="72"/>
                    </a:lnTo>
                    <a:lnTo>
                      <a:pt x="168" y="78"/>
                    </a:lnTo>
                    <a:lnTo>
                      <a:pt x="156" y="84"/>
                    </a:lnTo>
                    <a:lnTo>
                      <a:pt x="150" y="84"/>
                    </a:lnTo>
                    <a:lnTo>
                      <a:pt x="144" y="78"/>
                    </a:lnTo>
                    <a:lnTo>
                      <a:pt x="144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44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0" y="42"/>
                    </a:lnTo>
                    <a:lnTo>
                      <a:pt x="48" y="324"/>
                    </a:lnTo>
                    <a:lnTo>
                      <a:pt x="60" y="324"/>
                    </a:lnTo>
                    <a:lnTo>
                      <a:pt x="72" y="336"/>
                    </a:lnTo>
                    <a:lnTo>
                      <a:pt x="138" y="336"/>
                    </a:lnTo>
                    <a:lnTo>
                      <a:pt x="132" y="324"/>
                    </a:lnTo>
                    <a:lnTo>
                      <a:pt x="120" y="318"/>
                    </a:lnTo>
                    <a:lnTo>
                      <a:pt x="114" y="300"/>
                    </a:lnTo>
                    <a:lnTo>
                      <a:pt x="114" y="288"/>
                    </a:lnTo>
                    <a:lnTo>
                      <a:pt x="132" y="270"/>
                    </a:lnTo>
                    <a:lnTo>
                      <a:pt x="144" y="264"/>
                    </a:lnTo>
                    <a:lnTo>
                      <a:pt x="156" y="264"/>
                    </a:lnTo>
                    <a:lnTo>
                      <a:pt x="162" y="258"/>
                    </a:lnTo>
                    <a:lnTo>
                      <a:pt x="168" y="258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186" y="246"/>
                    </a:lnTo>
                    <a:lnTo>
                      <a:pt x="198" y="246"/>
                    </a:lnTo>
                    <a:lnTo>
                      <a:pt x="204" y="252"/>
                    </a:lnTo>
                    <a:lnTo>
                      <a:pt x="174" y="222"/>
                    </a:lnTo>
                    <a:lnTo>
                      <a:pt x="204" y="228"/>
                    </a:lnTo>
                    <a:lnTo>
                      <a:pt x="210" y="216"/>
                    </a:lnTo>
                    <a:lnTo>
                      <a:pt x="228" y="240"/>
                    </a:lnTo>
                    <a:lnTo>
                      <a:pt x="252" y="240"/>
                    </a:lnTo>
                    <a:lnTo>
                      <a:pt x="252" y="252"/>
                    </a:lnTo>
                    <a:lnTo>
                      <a:pt x="264" y="258"/>
                    </a:lnTo>
                    <a:lnTo>
                      <a:pt x="300" y="258"/>
                    </a:lnTo>
                    <a:lnTo>
                      <a:pt x="306" y="264"/>
                    </a:lnTo>
                    <a:lnTo>
                      <a:pt x="312" y="276"/>
                    </a:lnTo>
                    <a:lnTo>
                      <a:pt x="312" y="288"/>
                    </a:lnTo>
                    <a:lnTo>
                      <a:pt x="324" y="294"/>
                    </a:lnTo>
                    <a:lnTo>
                      <a:pt x="312" y="306"/>
                    </a:lnTo>
                    <a:lnTo>
                      <a:pt x="312" y="318"/>
                    </a:lnTo>
                    <a:lnTo>
                      <a:pt x="330" y="336"/>
                    </a:lnTo>
                    <a:lnTo>
                      <a:pt x="360" y="336"/>
                    </a:lnTo>
                    <a:lnTo>
                      <a:pt x="414" y="342"/>
                    </a:lnTo>
                    <a:lnTo>
                      <a:pt x="414" y="336"/>
                    </a:lnTo>
                    <a:lnTo>
                      <a:pt x="450" y="354"/>
                    </a:lnTo>
                    <a:lnTo>
                      <a:pt x="468" y="384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92" y="414"/>
                    </a:lnTo>
                    <a:lnTo>
                      <a:pt x="510" y="450"/>
                    </a:lnTo>
                    <a:lnTo>
                      <a:pt x="522" y="462"/>
                    </a:lnTo>
                    <a:lnTo>
                      <a:pt x="534" y="468"/>
                    </a:lnTo>
                    <a:lnTo>
                      <a:pt x="552" y="468"/>
                    </a:lnTo>
                    <a:lnTo>
                      <a:pt x="564" y="474"/>
                    </a:lnTo>
                    <a:lnTo>
                      <a:pt x="570" y="474"/>
                    </a:lnTo>
                    <a:lnTo>
                      <a:pt x="582" y="486"/>
                    </a:lnTo>
                    <a:lnTo>
                      <a:pt x="588" y="498"/>
                    </a:lnTo>
                    <a:lnTo>
                      <a:pt x="594" y="504"/>
                    </a:lnTo>
                    <a:lnTo>
                      <a:pt x="624" y="522"/>
                    </a:lnTo>
                    <a:lnTo>
                      <a:pt x="648" y="522"/>
                    </a:lnTo>
                    <a:lnTo>
                      <a:pt x="666" y="534"/>
                    </a:lnTo>
                    <a:lnTo>
                      <a:pt x="690" y="546"/>
                    </a:lnTo>
                    <a:lnTo>
                      <a:pt x="696" y="552"/>
                    </a:lnTo>
                    <a:lnTo>
                      <a:pt x="708" y="558"/>
                    </a:lnTo>
                    <a:lnTo>
                      <a:pt x="720" y="570"/>
                    </a:lnTo>
                    <a:lnTo>
                      <a:pt x="732" y="570"/>
                    </a:lnTo>
                    <a:lnTo>
                      <a:pt x="744" y="582"/>
                    </a:lnTo>
                    <a:lnTo>
                      <a:pt x="750" y="582"/>
                    </a:lnTo>
                    <a:lnTo>
                      <a:pt x="774" y="576"/>
                    </a:lnTo>
                    <a:lnTo>
                      <a:pt x="822" y="606"/>
                    </a:lnTo>
                    <a:lnTo>
                      <a:pt x="816" y="612"/>
                    </a:lnTo>
                    <a:lnTo>
                      <a:pt x="816" y="630"/>
                    </a:lnTo>
                    <a:lnTo>
                      <a:pt x="828" y="642"/>
                    </a:lnTo>
                    <a:lnTo>
                      <a:pt x="828" y="654"/>
                    </a:lnTo>
                    <a:lnTo>
                      <a:pt x="840" y="654"/>
                    </a:lnTo>
                    <a:lnTo>
                      <a:pt x="852" y="642"/>
                    </a:lnTo>
                    <a:lnTo>
                      <a:pt x="870" y="666"/>
                    </a:lnTo>
                    <a:lnTo>
                      <a:pt x="882" y="660"/>
                    </a:lnTo>
                    <a:lnTo>
                      <a:pt x="894" y="660"/>
                    </a:lnTo>
                    <a:lnTo>
                      <a:pt x="900" y="666"/>
                    </a:lnTo>
                    <a:lnTo>
                      <a:pt x="906" y="666"/>
                    </a:lnTo>
                    <a:lnTo>
                      <a:pt x="900" y="666"/>
                    </a:lnTo>
                    <a:lnTo>
                      <a:pt x="900" y="642"/>
                    </a:lnTo>
                    <a:lnTo>
                      <a:pt x="906" y="636"/>
                    </a:lnTo>
                    <a:lnTo>
                      <a:pt x="912" y="624"/>
                    </a:lnTo>
                    <a:lnTo>
                      <a:pt x="924" y="618"/>
                    </a:lnTo>
                    <a:lnTo>
                      <a:pt x="930" y="606"/>
                    </a:lnTo>
                    <a:lnTo>
                      <a:pt x="930" y="588"/>
                    </a:lnTo>
                    <a:lnTo>
                      <a:pt x="918" y="576"/>
                    </a:lnTo>
                    <a:lnTo>
                      <a:pt x="906" y="570"/>
                    </a:lnTo>
                    <a:lnTo>
                      <a:pt x="900" y="564"/>
                    </a:lnTo>
                    <a:lnTo>
                      <a:pt x="900" y="546"/>
                    </a:lnTo>
                    <a:lnTo>
                      <a:pt x="906" y="540"/>
                    </a:lnTo>
                    <a:lnTo>
                      <a:pt x="906" y="534"/>
                    </a:lnTo>
                    <a:lnTo>
                      <a:pt x="894" y="522"/>
                    </a:lnTo>
                    <a:lnTo>
                      <a:pt x="882" y="522"/>
                    </a:lnTo>
                    <a:lnTo>
                      <a:pt x="876" y="516"/>
                    </a:lnTo>
                    <a:lnTo>
                      <a:pt x="870" y="516"/>
                    </a:lnTo>
                    <a:lnTo>
                      <a:pt x="858" y="504"/>
                    </a:lnTo>
                    <a:lnTo>
                      <a:pt x="840" y="504"/>
                    </a:lnTo>
                    <a:lnTo>
                      <a:pt x="840" y="486"/>
                    </a:lnTo>
                    <a:lnTo>
                      <a:pt x="846" y="480"/>
                    </a:lnTo>
                    <a:lnTo>
                      <a:pt x="894" y="480"/>
                    </a:lnTo>
                    <a:lnTo>
                      <a:pt x="918" y="468"/>
                    </a:lnTo>
                    <a:lnTo>
                      <a:pt x="918" y="456"/>
                    </a:lnTo>
                    <a:lnTo>
                      <a:pt x="912" y="456"/>
                    </a:lnTo>
                    <a:lnTo>
                      <a:pt x="930" y="444"/>
                    </a:lnTo>
                    <a:lnTo>
                      <a:pt x="906" y="420"/>
                    </a:lnTo>
                    <a:lnTo>
                      <a:pt x="948" y="420"/>
                    </a:lnTo>
                    <a:lnTo>
                      <a:pt x="948" y="414"/>
                    </a:lnTo>
                    <a:lnTo>
                      <a:pt x="936" y="402"/>
                    </a:lnTo>
                    <a:lnTo>
                      <a:pt x="936" y="390"/>
                    </a:lnTo>
                    <a:lnTo>
                      <a:pt x="942" y="384"/>
                    </a:lnTo>
                    <a:lnTo>
                      <a:pt x="942" y="372"/>
                    </a:lnTo>
                    <a:lnTo>
                      <a:pt x="954" y="372"/>
                    </a:lnTo>
                    <a:lnTo>
                      <a:pt x="972" y="390"/>
                    </a:lnTo>
                    <a:lnTo>
                      <a:pt x="978" y="390"/>
                    </a:lnTo>
                    <a:lnTo>
                      <a:pt x="984" y="378"/>
                    </a:lnTo>
                    <a:lnTo>
                      <a:pt x="996" y="372"/>
                    </a:lnTo>
                    <a:lnTo>
                      <a:pt x="1002" y="360"/>
                    </a:lnTo>
                    <a:lnTo>
                      <a:pt x="1020" y="360"/>
                    </a:lnTo>
                    <a:lnTo>
                      <a:pt x="1032" y="366"/>
                    </a:lnTo>
                    <a:lnTo>
                      <a:pt x="1038" y="372"/>
                    </a:lnTo>
                    <a:lnTo>
                      <a:pt x="1014" y="408"/>
                    </a:lnTo>
                    <a:lnTo>
                      <a:pt x="1026" y="408"/>
                    </a:lnTo>
                    <a:lnTo>
                      <a:pt x="1032" y="414"/>
                    </a:lnTo>
                    <a:lnTo>
                      <a:pt x="1044" y="414"/>
                    </a:lnTo>
                    <a:lnTo>
                      <a:pt x="1050" y="420"/>
                    </a:lnTo>
                    <a:lnTo>
                      <a:pt x="1056" y="420"/>
                    </a:lnTo>
                    <a:lnTo>
                      <a:pt x="1068" y="414"/>
                    </a:lnTo>
                    <a:lnTo>
                      <a:pt x="1086" y="414"/>
                    </a:lnTo>
                    <a:lnTo>
                      <a:pt x="1092" y="420"/>
                    </a:lnTo>
                    <a:lnTo>
                      <a:pt x="1098" y="420"/>
                    </a:lnTo>
                    <a:lnTo>
                      <a:pt x="1104" y="426"/>
                    </a:lnTo>
                    <a:lnTo>
                      <a:pt x="1110" y="426"/>
                    </a:lnTo>
                    <a:lnTo>
                      <a:pt x="1128" y="408"/>
                    </a:lnTo>
                    <a:lnTo>
                      <a:pt x="1146" y="402"/>
                    </a:lnTo>
                    <a:lnTo>
                      <a:pt x="1146" y="396"/>
                    </a:lnTo>
                    <a:lnTo>
                      <a:pt x="1158" y="396"/>
                    </a:lnTo>
                    <a:lnTo>
                      <a:pt x="1170" y="390"/>
                    </a:lnTo>
                    <a:lnTo>
                      <a:pt x="1182" y="378"/>
                    </a:lnTo>
                    <a:lnTo>
                      <a:pt x="1182" y="366"/>
                    </a:lnTo>
                    <a:lnTo>
                      <a:pt x="1170" y="366"/>
                    </a:lnTo>
                    <a:lnTo>
                      <a:pt x="1158" y="372"/>
                    </a:lnTo>
                    <a:lnTo>
                      <a:pt x="1152" y="37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Vietnam"/>
              <p:cNvSpPr>
                <a:spLocks/>
              </p:cNvSpPr>
              <p:nvPr/>
            </p:nvSpPr>
            <p:spPr bwMode="gray">
              <a:xfrm>
                <a:off x="4478" y="1828"/>
                <a:ext cx="155" cy="305"/>
              </a:xfrm>
              <a:custGeom>
                <a:avLst/>
                <a:gdLst>
                  <a:gd name="T0" fmla="*/ 549273518 w 606"/>
                  <a:gd name="T1" fmla="*/ 548561213 h 1194"/>
                  <a:gd name="T2" fmla="*/ 549273518 w 606"/>
                  <a:gd name="T3" fmla="*/ 548561213 h 1194"/>
                  <a:gd name="T4" fmla="*/ 549273518 w 606"/>
                  <a:gd name="T5" fmla="*/ 548561213 h 1194"/>
                  <a:gd name="T6" fmla="*/ 549273518 w 606"/>
                  <a:gd name="T7" fmla="*/ 548561213 h 1194"/>
                  <a:gd name="T8" fmla="*/ 549273518 w 606"/>
                  <a:gd name="T9" fmla="*/ 548561213 h 1194"/>
                  <a:gd name="T10" fmla="*/ 549273518 w 606"/>
                  <a:gd name="T11" fmla="*/ 548561213 h 1194"/>
                  <a:gd name="T12" fmla="*/ 549273518 w 606"/>
                  <a:gd name="T13" fmla="*/ 548561213 h 1194"/>
                  <a:gd name="T14" fmla="*/ 549273518 w 606"/>
                  <a:gd name="T15" fmla="*/ 548561213 h 1194"/>
                  <a:gd name="T16" fmla="*/ 549273518 w 606"/>
                  <a:gd name="T17" fmla="*/ 548561213 h 1194"/>
                  <a:gd name="T18" fmla="*/ 549273518 w 606"/>
                  <a:gd name="T19" fmla="*/ 548561213 h 1194"/>
                  <a:gd name="T20" fmla="*/ 549273518 w 606"/>
                  <a:gd name="T21" fmla="*/ 548561213 h 1194"/>
                  <a:gd name="T22" fmla="*/ 549273518 w 606"/>
                  <a:gd name="T23" fmla="*/ 548561213 h 1194"/>
                  <a:gd name="T24" fmla="*/ 549273518 w 606"/>
                  <a:gd name="T25" fmla="*/ 548561213 h 1194"/>
                  <a:gd name="T26" fmla="*/ 549273518 w 606"/>
                  <a:gd name="T27" fmla="*/ 548561213 h 1194"/>
                  <a:gd name="T28" fmla="*/ 549273518 w 606"/>
                  <a:gd name="T29" fmla="*/ 548561213 h 1194"/>
                  <a:gd name="T30" fmla="*/ 549273518 w 606"/>
                  <a:gd name="T31" fmla="*/ 548561213 h 1194"/>
                  <a:gd name="T32" fmla="*/ 549273518 w 606"/>
                  <a:gd name="T33" fmla="*/ 548561213 h 1194"/>
                  <a:gd name="T34" fmla="*/ 549273518 w 606"/>
                  <a:gd name="T35" fmla="*/ 548561213 h 1194"/>
                  <a:gd name="T36" fmla="*/ 549273518 w 606"/>
                  <a:gd name="T37" fmla="*/ 548561213 h 1194"/>
                  <a:gd name="T38" fmla="*/ 549273518 w 606"/>
                  <a:gd name="T39" fmla="*/ 548561213 h 1194"/>
                  <a:gd name="T40" fmla="*/ 549273518 w 606"/>
                  <a:gd name="T41" fmla="*/ 548561213 h 1194"/>
                  <a:gd name="T42" fmla="*/ 549273518 w 606"/>
                  <a:gd name="T43" fmla="*/ 548561213 h 1194"/>
                  <a:gd name="T44" fmla="*/ 549273518 w 606"/>
                  <a:gd name="T45" fmla="*/ 548561213 h 1194"/>
                  <a:gd name="T46" fmla="*/ 549273518 w 606"/>
                  <a:gd name="T47" fmla="*/ 548561213 h 1194"/>
                  <a:gd name="T48" fmla="*/ 549273518 w 606"/>
                  <a:gd name="T49" fmla="*/ 548561213 h 1194"/>
                  <a:gd name="T50" fmla="*/ 549273518 w 606"/>
                  <a:gd name="T51" fmla="*/ 548561213 h 1194"/>
                  <a:gd name="T52" fmla="*/ 549273518 w 606"/>
                  <a:gd name="T53" fmla="*/ 548561213 h 1194"/>
                  <a:gd name="T54" fmla="*/ 549273518 w 606"/>
                  <a:gd name="T55" fmla="*/ 548561213 h 1194"/>
                  <a:gd name="T56" fmla="*/ 549273518 w 606"/>
                  <a:gd name="T57" fmla="*/ 548561213 h 1194"/>
                  <a:gd name="T58" fmla="*/ 549273518 w 606"/>
                  <a:gd name="T59" fmla="*/ 548561213 h 1194"/>
                  <a:gd name="T60" fmla="*/ 549273518 w 606"/>
                  <a:gd name="T61" fmla="*/ 548561213 h 1194"/>
                  <a:gd name="T62" fmla="*/ 549273518 w 606"/>
                  <a:gd name="T63" fmla="*/ 548561213 h 1194"/>
                  <a:gd name="T64" fmla="*/ 549273518 w 606"/>
                  <a:gd name="T65" fmla="*/ 548561213 h 1194"/>
                  <a:gd name="T66" fmla="*/ 549273518 w 606"/>
                  <a:gd name="T67" fmla="*/ 548561213 h 1194"/>
                  <a:gd name="T68" fmla="*/ 549273518 w 606"/>
                  <a:gd name="T69" fmla="*/ 548561213 h 1194"/>
                  <a:gd name="T70" fmla="*/ 549273518 w 606"/>
                  <a:gd name="T71" fmla="*/ 548561213 h 1194"/>
                  <a:gd name="T72" fmla="*/ 549273518 w 606"/>
                  <a:gd name="T73" fmla="*/ 548561213 h 1194"/>
                  <a:gd name="T74" fmla="*/ 549273518 w 606"/>
                  <a:gd name="T75" fmla="*/ 548561213 h 1194"/>
                  <a:gd name="T76" fmla="*/ 549273518 w 606"/>
                  <a:gd name="T77" fmla="*/ 548561213 h 1194"/>
                  <a:gd name="T78" fmla="*/ 549273518 w 606"/>
                  <a:gd name="T79" fmla="*/ 548561213 h 1194"/>
                  <a:gd name="T80" fmla="*/ 549273518 w 606"/>
                  <a:gd name="T81" fmla="*/ 548561213 h 1194"/>
                  <a:gd name="T82" fmla="*/ 549273518 w 606"/>
                  <a:gd name="T83" fmla="*/ 548561213 h 1194"/>
                  <a:gd name="T84" fmla="*/ 549273518 w 606"/>
                  <a:gd name="T85" fmla="*/ 548561213 h 1194"/>
                  <a:gd name="T86" fmla="*/ 549273518 w 606"/>
                  <a:gd name="T87" fmla="*/ 548561213 h 1194"/>
                  <a:gd name="T88" fmla="*/ 549273518 w 606"/>
                  <a:gd name="T89" fmla="*/ 548561213 h 1194"/>
                  <a:gd name="T90" fmla="*/ 549273518 w 606"/>
                  <a:gd name="T91" fmla="*/ 548561213 h 1194"/>
                  <a:gd name="T92" fmla="*/ 549273518 w 606"/>
                  <a:gd name="T93" fmla="*/ 548561213 h 1194"/>
                  <a:gd name="T94" fmla="*/ 549273518 w 606"/>
                  <a:gd name="T95" fmla="*/ 548561213 h 1194"/>
                  <a:gd name="T96" fmla="*/ 549273518 w 606"/>
                  <a:gd name="T97" fmla="*/ 548561213 h 1194"/>
                  <a:gd name="T98" fmla="*/ 549273518 w 606"/>
                  <a:gd name="T99" fmla="*/ 548561213 h 1194"/>
                  <a:gd name="T100" fmla="*/ 549273518 w 606"/>
                  <a:gd name="T101" fmla="*/ 548561213 h 1194"/>
                  <a:gd name="T102" fmla="*/ 549273518 w 606"/>
                  <a:gd name="T103" fmla="*/ 548561213 h 1194"/>
                  <a:gd name="T104" fmla="*/ 549273518 w 606"/>
                  <a:gd name="T105" fmla="*/ 548561213 h 1194"/>
                  <a:gd name="T106" fmla="*/ 549273518 w 606"/>
                  <a:gd name="T107" fmla="*/ 548561213 h 1194"/>
                  <a:gd name="T108" fmla="*/ 549273518 w 606"/>
                  <a:gd name="T109" fmla="*/ 548561213 h 1194"/>
                  <a:gd name="T110" fmla="*/ 549273518 w 606"/>
                  <a:gd name="T111" fmla="*/ 548561213 h 1194"/>
                  <a:gd name="T112" fmla="*/ 549273518 w 606"/>
                  <a:gd name="T113" fmla="*/ 548561213 h 1194"/>
                  <a:gd name="T114" fmla="*/ 549273518 w 606"/>
                  <a:gd name="T115" fmla="*/ 548561213 h 1194"/>
                  <a:gd name="T116" fmla="*/ 549273518 w 606"/>
                  <a:gd name="T117" fmla="*/ 548561213 h 1194"/>
                  <a:gd name="T118" fmla="*/ 549273518 w 606"/>
                  <a:gd name="T119" fmla="*/ 548561213 h 1194"/>
                  <a:gd name="T120" fmla="*/ 549273518 w 606"/>
                  <a:gd name="T121" fmla="*/ 548561213 h 1194"/>
                  <a:gd name="T122" fmla="*/ 549273518 w 606"/>
                  <a:gd name="T123" fmla="*/ 548561213 h 1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6"/>
                  <a:gd name="T187" fmla="*/ 0 h 1194"/>
                  <a:gd name="T188" fmla="*/ 606 w 606"/>
                  <a:gd name="T189" fmla="*/ 1194 h 1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6" h="1194">
                    <a:moveTo>
                      <a:pt x="6" y="48"/>
                    </a:moveTo>
                    <a:lnTo>
                      <a:pt x="0" y="60"/>
                    </a:lnTo>
                    <a:lnTo>
                      <a:pt x="0" y="72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4" y="114"/>
                    </a:lnTo>
                    <a:lnTo>
                      <a:pt x="36" y="120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84" y="198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08" y="216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32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192"/>
                    </a:lnTo>
                    <a:lnTo>
                      <a:pt x="162" y="198"/>
                    </a:lnTo>
                    <a:lnTo>
                      <a:pt x="186" y="222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98" y="246"/>
                    </a:lnTo>
                    <a:lnTo>
                      <a:pt x="216" y="252"/>
                    </a:lnTo>
                    <a:lnTo>
                      <a:pt x="228" y="258"/>
                    </a:lnTo>
                    <a:lnTo>
                      <a:pt x="228" y="270"/>
                    </a:lnTo>
                    <a:lnTo>
                      <a:pt x="222" y="282"/>
                    </a:lnTo>
                    <a:lnTo>
                      <a:pt x="210" y="288"/>
                    </a:lnTo>
                    <a:lnTo>
                      <a:pt x="204" y="300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4" y="300"/>
                    </a:lnTo>
                    <a:lnTo>
                      <a:pt x="150" y="300"/>
                    </a:lnTo>
                    <a:lnTo>
                      <a:pt x="156" y="306"/>
                    </a:lnTo>
                    <a:lnTo>
                      <a:pt x="156" y="324"/>
                    </a:lnTo>
                    <a:lnTo>
                      <a:pt x="168" y="330"/>
                    </a:lnTo>
                    <a:lnTo>
                      <a:pt x="174" y="336"/>
                    </a:lnTo>
                    <a:lnTo>
                      <a:pt x="210" y="354"/>
                    </a:lnTo>
                    <a:lnTo>
                      <a:pt x="222" y="366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52" y="378"/>
                    </a:lnTo>
                    <a:lnTo>
                      <a:pt x="252" y="408"/>
                    </a:lnTo>
                    <a:lnTo>
                      <a:pt x="258" y="414"/>
                    </a:lnTo>
                    <a:lnTo>
                      <a:pt x="270" y="414"/>
                    </a:lnTo>
                    <a:lnTo>
                      <a:pt x="282" y="420"/>
                    </a:lnTo>
                    <a:lnTo>
                      <a:pt x="288" y="426"/>
                    </a:lnTo>
                    <a:lnTo>
                      <a:pt x="294" y="426"/>
                    </a:lnTo>
                    <a:lnTo>
                      <a:pt x="294" y="450"/>
                    </a:lnTo>
                    <a:lnTo>
                      <a:pt x="306" y="474"/>
                    </a:lnTo>
                    <a:lnTo>
                      <a:pt x="324" y="486"/>
                    </a:lnTo>
                    <a:lnTo>
                      <a:pt x="342" y="504"/>
                    </a:lnTo>
                    <a:lnTo>
                      <a:pt x="348" y="522"/>
                    </a:lnTo>
                    <a:lnTo>
                      <a:pt x="366" y="522"/>
                    </a:lnTo>
                    <a:lnTo>
                      <a:pt x="366" y="528"/>
                    </a:lnTo>
                    <a:lnTo>
                      <a:pt x="372" y="534"/>
                    </a:lnTo>
                    <a:lnTo>
                      <a:pt x="384" y="558"/>
                    </a:lnTo>
                    <a:lnTo>
                      <a:pt x="396" y="570"/>
                    </a:lnTo>
                    <a:lnTo>
                      <a:pt x="408" y="570"/>
                    </a:lnTo>
                    <a:lnTo>
                      <a:pt x="414" y="576"/>
                    </a:lnTo>
                    <a:lnTo>
                      <a:pt x="426" y="582"/>
                    </a:lnTo>
                    <a:lnTo>
                      <a:pt x="432" y="588"/>
                    </a:lnTo>
                    <a:lnTo>
                      <a:pt x="432" y="600"/>
                    </a:lnTo>
                    <a:lnTo>
                      <a:pt x="426" y="606"/>
                    </a:lnTo>
                    <a:lnTo>
                      <a:pt x="420" y="606"/>
                    </a:lnTo>
                    <a:lnTo>
                      <a:pt x="414" y="612"/>
                    </a:lnTo>
                    <a:lnTo>
                      <a:pt x="408" y="612"/>
                    </a:lnTo>
                    <a:lnTo>
                      <a:pt x="432" y="636"/>
                    </a:lnTo>
                    <a:lnTo>
                      <a:pt x="456" y="648"/>
                    </a:lnTo>
                    <a:lnTo>
                      <a:pt x="462" y="654"/>
                    </a:lnTo>
                    <a:lnTo>
                      <a:pt x="468" y="654"/>
                    </a:lnTo>
                    <a:lnTo>
                      <a:pt x="450" y="690"/>
                    </a:lnTo>
                    <a:lnTo>
                      <a:pt x="456" y="690"/>
                    </a:lnTo>
                    <a:lnTo>
                      <a:pt x="468" y="702"/>
                    </a:lnTo>
                    <a:lnTo>
                      <a:pt x="468" y="708"/>
                    </a:lnTo>
                    <a:lnTo>
                      <a:pt x="456" y="720"/>
                    </a:lnTo>
                    <a:lnTo>
                      <a:pt x="450" y="720"/>
                    </a:lnTo>
                    <a:lnTo>
                      <a:pt x="450" y="762"/>
                    </a:lnTo>
                    <a:lnTo>
                      <a:pt x="456" y="762"/>
                    </a:lnTo>
                    <a:lnTo>
                      <a:pt x="468" y="774"/>
                    </a:lnTo>
                    <a:lnTo>
                      <a:pt x="480" y="798"/>
                    </a:lnTo>
                    <a:lnTo>
                      <a:pt x="480" y="804"/>
                    </a:lnTo>
                    <a:lnTo>
                      <a:pt x="468" y="816"/>
                    </a:lnTo>
                    <a:lnTo>
                      <a:pt x="462" y="816"/>
                    </a:lnTo>
                    <a:lnTo>
                      <a:pt x="462" y="828"/>
                    </a:lnTo>
                    <a:lnTo>
                      <a:pt x="468" y="834"/>
                    </a:lnTo>
                    <a:lnTo>
                      <a:pt x="468" y="864"/>
                    </a:lnTo>
                    <a:lnTo>
                      <a:pt x="474" y="870"/>
                    </a:lnTo>
                    <a:lnTo>
                      <a:pt x="474" y="900"/>
                    </a:lnTo>
                    <a:lnTo>
                      <a:pt x="462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18"/>
                    </a:lnTo>
                    <a:lnTo>
                      <a:pt x="408" y="918"/>
                    </a:lnTo>
                    <a:lnTo>
                      <a:pt x="408" y="942"/>
                    </a:lnTo>
                    <a:lnTo>
                      <a:pt x="366" y="942"/>
                    </a:lnTo>
                    <a:lnTo>
                      <a:pt x="366" y="966"/>
                    </a:lnTo>
                    <a:lnTo>
                      <a:pt x="378" y="990"/>
                    </a:lnTo>
                    <a:lnTo>
                      <a:pt x="396" y="1008"/>
                    </a:lnTo>
                    <a:lnTo>
                      <a:pt x="396" y="1020"/>
                    </a:lnTo>
                    <a:lnTo>
                      <a:pt x="390" y="1014"/>
                    </a:lnTo>
                    <a:lnTo>
                      <a:pt x="378" y="1008"/>
                    </a:lnTo>
                    <a:lnTo>
                      <a:pt x="372" y="1002"/>
                    </a:lnTo>
                    <a:lnTo>
                      <a:pt x="360" y="996"/>
                    </a:lnTo>
                    <a:lnTo>
                      <a:pt x="348" y="996"/>
                    </a:lnTo>
                    <a:lnTo>
                      <a:pt x="342" y="1002"/>
                    </a:lnTo>
                    <a:lnTo>
                      <a:pt x="342" y="1008"/>
                    </a:lnTo>
                    <a:lnTo>
                      <a:pt x="306" y="1008"/>
                    </a:lnTo>
                    <a:lnTo>
                      <a:pt x="312" y="1014"/>
                    </a:lnTo>
                    <a:lnTo>
                      <a:pt x="318" y="1014"/>
                    </a:lnTo>
                    <a:lnTo>
                      <a:pt x="324" y="1020"/>
                    </a:lnTo>
                    <a:lnTo>
                      <a:pt x="324" y="1026"/>
                    </a:lnTo>
                    <a:lnTo>
                      <a:pt x="312" y="1032"/>
                    </a:lnTo>
                    <a:lnTo>
                      <a:pt x="294" y="1032"/>
                    </a:lnTo>
                    <a:lnTo>
                      <a:pt x="276" y="1038"/>
                    </a:lnTo>
                    <a:lnTo>
                      <a:pt x="270" y="1050"/>
                    </a:lnTo>
                    <a:lnTo>
                      <a:pt x="270" y="1056"/>
                    </a:lnTo>
                    <a:lnTo>
                      <a:pt x="288" y="1074"/>
                    </a:lnTo>
                    <a:lnTo>
                      <a:pt x="300" y="1080"/>
                    </a:lnTo>
                    <a:lnTo>
                      <a:pt x="306" y="1086"/>
                    </a:lnTo>
                    <a:lnTo>
                      <a:pt x="312" y="1086"/>
                    </a:lnTo>
                    <a:lnTo>
                      <a:pt x="294" y="1104"/>
                    </a:lnTo>
                    <a:lnTo>
                      <a:pt x="294" y="1110"/>
                    </a:lnTo>
                    <a:lnTo>
                      <a:pt x="300" y="1116"/>
                    </a:lnTo>
                    <a:lnTo>
                      <a:pt x="300" y="1128"/>
                    </a:lnTo>
                    <a:lnTo>
                      <a:pt x="306" y="1140"/>
                    </a:lnTo>
                    <a:lnTo>
                      <a:pt x="306" y="1152"/>
                    </a:lnTo>
                    <a:lnTo>
                      <a:pt x="312" y="1158"/>
                    </a:lnTo>
                    <a:lnTo>
                      <a:pt x="294" y="1176"/>
                    </a:lnTo>
                    <a:lnTo>
                      <a:pt x="294" y="1188"/>
                    </a:lnTo>
                    <a:lnTo>
                      <a:pt x="306" y="1194"/>
                    </a:lnTo>
                    <a:lnTo>
                      <a:pt x="318" y="1194"/>
                    </a:lnTo>
                    <a:lnTo>
                      <a:pt x="330" y="1188"/>
                    </a:lnTo>
                    <a:lnTo>
                      <a:pt x="354" y="1164"/>
                    </a:lnTo>
                    <a:lnTo>
                      <a:pt x="366" y="1158"/>
                    </a:lnTo>
                    <a:lnTo>
                      <a:pt x="378" y="1158"/>
                    </a:lnTo>
                    <a:lnTo>
                      <a:pt x="384" y="1134"/>
                    </a:lnTo>
                    <a:lnTo>
                      <a:pt x="384" y="1110"/>
                    </a:lnTo>
                    <a:lnTo>
                      <a:pt x="396" y="1110"/>
                    </a:lnTo>
                    <a:lnTo>
                      <a:pt x="402" y="1116"/>
                    </a:lnTo>
                    <a:lnTo>
                      <a:pt x="414" y="1116"/>
                    </a:lnTo>
                    <a:lnTo>
                      <a:pt x="426" y="1104"/>
                    </a:lnTo>
                    <a:lnTo>
                      <a:pt x="426" y="1092"/>
                    </a:lnTo>
                    <a:lnTo>
                      <a:pt x="420" y="1086"/>
                    </a:lnTo>
                    <a:lnTo>
                      <a:pt x="414" y="1074"/>
                    </a:lnTo>
                    <a:lnTo>
                      <a:pt x="408" y="1068"/>
                    </a:lnTo>
                    <a:lnTo>
                      <a:pt x="408" y="1062"/>
                    </a:lnTo>
                    <a:lnTo>
                      <a:pt x="414" y="1056"/>
                    </a:lnTo>
                    <a:lnTo>
                      <a:pt x="426" y="1056"/>
                    </a:lnTo>
                    <a:lnTo>
                      <a:pt x="438" y="1050"/>
                    </a:lnTo>
                    <a:lnTo>
                      <a:pt x="444" y="1044"/>
                    </a:lnTo>
                    <a:lnTo>
                      <a:pt x="450" y="1044"/>
                    </a:lnTo>
                    <a:lnTo>
                      <a:pt x="456" y="1050"/>
                    </a:lnTo>
                    <a:lnTo>
                      <a:pt x="468" y="1050"/>
                    </a:lnTo>
                    <a:lnTo>
                      <a:pt x="480" y="1044"/>
                    </a:lnTo>
                    <a:lnTo>
                      <a:pt x="498" y="1038"/>
                    </a:lnTo>
                    <a:lnTo>
                      <a:pt x="546" y="1014"/>
                    </a:lnTo>
                    <a:lnTo>
                      <a:pt x="582" y="978"/>
                    </a:lnTo>
                    <a:lnTo>
                      <a:pt x="588" y="960"/>
                    </a:lnTo>
                    <a:lnTo>
                      <a:pt x="594" y="936"/>
                    </a:lnTo>
                    <a:lnTo>
                      <a:pt x="606" y="876"/>
                    </a:lnTo>
                    <a:lnTo>
                      <a:pt x="606" y="846"/>
                    </a:lnTo>
                    <a:lnTo>
                      <a:pt x="600" y="834"/>
                    </a:lnTo>
                    <a:lnTo>
                      <a:pt x="576" y="810"/>
                    </a:lnTo>
                    <a:lnTo>
                      <a:pt x="594" y="804"/>
                    </a:lnTo>
                    <a:lnTo>
                      <a:pt x="594" y="774"/>
                    </a:lnTo>
                    <a:lnTo>
                      <a:pt x="588" y="756"/>
                    </a:lnTo>
                    <a:lnTo>
                      <a:pt x="588" y="744"/>
                    </a:lnTo>
                    <a:lnTo>
                      <a:pt x="570" y="708"/>
                    </a:lnTo>
                    <a:lnTo>
                      <a:pt x="564" y="690"/>
                    </a:lnTo>
                    <a:lnTo>
                      <a:pt x="558" y="684"/>
                    </a:lnTo>
                    <a:lnTo>
                      <a:pt x="552" y="672"/>
                    </a:lnTo>
                    <a:lnTo>
                      <a:pt x="558" y="666"/>
                    </a:lnTo>
                    <a:lnTo>
                      <a:pt x="558" y="642"/>
                    </a:lnTo>
                    <a:lnTo>
                      <a:pt x="522" y="606"/>
                    </a:lnTo>
                    <a:lnTo>
                      <a:pt x="486" y="576"/>
                    </a:lnTo>
                    <a:lnTo>
                      <a:pt x="456" y="552"/>
                    </a:lnTo>
                    <a:lnTo>
                      <a:pt x="432" y="534"/>
                    </a:lnTo>
                    <a:lnTo>
                      <a:pt x="420" y="528"/>
                    </a:lnTo>
                    <a:lnTo>
                      <a:pt x="402" y="516"/>
                    </a:lnTo>
                    <a:lnTo>
                      <a:pt x="390" y="510"/>
                    </a:lnTo>
                    <a:lnTo>
                      <a:pt x="384" y="504"/>
                    </a:lnTo>
                    <a:lnTo>
                      <a:pt x="384" y="468"/>
                    </a:lnTo>
                    <a:lnTo>
                      <a:pt x="336" y="420"/>
                    </a:lnTo>
                    <a:lnTo>
                      <a:pt x="306" y="384"/>
                    </a:lnTo>
                    <a:lnTo>
                      <a:pt x="288" y="354"/>
                    </a:lnTo>
                    <a:lnTo>
                      <a:pt x="282" y="336"/>
                    </a:lnTo>
                    <a:lnTo>
                      <a:pt x="282" y="318"/>
                    </a:lnTo>
                    <a:lnTo>
                      <a:pt x="276" y="306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94" y="252"/>
                    </a:lnTo>
                    <a:lnTo>
                      <a:pt x="294" y="240"/>
                    </a:lnTo>
                    <a:lnTo>
                      <a:pt x="300" y="240"/>
                    </a:lnTo>
                    <a:lnTo>
                      <a:pt x="312" y="228"/>
                    </a:lnTo>
                    <a:lnTo>
                      <a:pt x="324" y="222"/>
                    </a:lnTo>
                    <a:lnTo>
                      <a:pt x="336" y="210"/>
                    </a:lnTo>
                    <a:lnTo>
                      <a:pt x="336" y="204"/>
                    </a:lnTo>
                    <a:lnTo>
                      <a:pt x="342" y="198"/>
                    </a:lnTo>
                    <a:lnTo>
                      <a:pt x="372" y="198"/>
                    </a:lnTo>
                    <a:lnTo>
                      <a:pt x="384" y="186"/>
                    </a:lnTo>
                    <a:lnTo>
                      <a:pt x="390" y="174"/>
                    </a:lnTo>
                    <a:lnTo>
                      <a:pt x="390" y="156"/>
                    </a:lnTo>
                    <a:lnTo>
                      <a:pt x="396" y="144"/>
                    </a:lnTo>
                    <a:lnTo>
                      <a:pt x="390" y="144"/>
                    </a:lnTo>
                    <a:lnTo>
                      <a:pt x="384" y="138"/>
                    </a:lnTo>
                    <a:lnTo>
                      <a:pt x="354" y="138"/>
                    </a:lnTo>
                    <a:lnTo>
                      <a:pt x="342" y="132"/>
                    </a:lnTo>
                    <a:lnTo>
                      <a:pt x="336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96"/>
                    </a:lnTo>
                    <a:lnTo>
                      <a:pt x="300" y="90"/>
                    </a:lnTo>
                    <a:lnTo>
                      <a:pt x="294" y="72"/>
                    </a:lnTo>
                    <a:lnTo>
                      <a:pt x="312" y="54"/>
                    </a:lnTo>
                    <a:lnTo>
                      <a:pt x="312" y="48"/>
                    </a:lnTo>
                    <a:lnTo>
                      <a:pt x="306" y="42"/>
                    </a:lnTo>
                    <a:lnTo>
                      <a:pt x="276" y="42"/>
                    </a:lnTo>
                    <a:lnTo>
                      <a:pt x="264" y="30"/>
                    </a:lnTo>
                    <a:lnTo>
                      <a:pt x="234" y="36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74" y="18"/>
                    </a:lnTo>
                    <a:lnTo>
                      <a:pt x="174" y="30"/>
                    </a:lnTo>
                    <a:lnTo>
                      <a:pt x="168" y="42"/>
                    </a:lnTo>
                    <a:lnTo>
                      <a:pt x="168" y="48"/>
                    </a:lnTo>
                    <a:lnTo>
                      <a:pt x="150" y="48"/>
                    </a:lnTo>
                    <a:lnTo>
                      <a:pt x="144" y="54"/>
                    </a:lnTo>
                    <a:lnTo>
                      <a:pt x="138" y="48"/>
                    </a:lnTo>
                    <a:lnTo>
                      <a:pt x="120" y="48"/>
                    </a:lnTo>
                    <a:lnTo>
                      <a:pt x="132" y="60"/>
                    </a:lnTo>
                    <a:lnTo>
                      <a:pt x="132" y="72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66"/>
                    </a:lnTo>
                    <a:lnTo>
                      <a:pt x="54" y="72"/>
                    </a:lnTo>
                    <a:lnTo>
                      <a:pt x="42" y="72"/>
                    </a:lnTo>
                    <a:lnTo>
                      <a:pt x="18" y="48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158" name="Venezuela"/>
              <p:cNvSpPr>
                <a:spLocks noEditPoints="1"/>
              </p:cNvSpPr>
              <p:nvPr/>
            </p:nvSpPr>
            <p:spPr bwMode="gray">
              <a:xfrm>
                <a:off x="1323" y="2059"/>
                <a:ext cx="244" cy="238"/>
              </a:xfrm>
              <a:custGeom>
                <a:avLst/>
                <a:gdLst>
                  <a:gd name="T0" fmla="*/ 549251311 w 954"/>
                  <a:gd name="T1" fmla="*/ 549570809 h 930"/>
                  <a:gd name="T2" fmla="*/ 549251311 w 954"/>
                  <a:gd name="T3" fmla="*/ 549570809 h 930"/>
                  <a:gd name="T4" fmla="*/ 549251311 w 954"/>
                  <a:gd name="T5" fmla="*/ 549570809 h 930"/>
                  <a:gd name="T6" fmla="*/ 549251311 w 954"/>
                  <a:gd name="T7" fmla="*/ 549570809 h 930"/>
                  <a:gd name="T8" fmla="*/ 549251311 w 954"/>
                  <a:gd name="T9" fmla="*/ 549570809 h 930"/>
                  <a:gd name="T10" fmla="*/ 549251311 w 954"/>
                  <a:gd name="T11" fmla="*/ 549570809 h 930"/>
                  <a:gd name="T12" fmla="*/ 549251311 w 954"/>
                  <a:gd name="T13" fmla="*/ 549570809 h 930"/>
                  <a:gd name="T14" fmla="*/ 549251311 w 954"/>
                  <a:gd name="T15" fmla="*/ 549570809 h 930"/>
                  <a:gd name="T16" fmla="*/ 549251311 w 954"/>
                  <a:gd name="T17" fmla="*/ 549570809 h 930"/>
                  <a:gd name="T18" fmla="*/ 549251311 w 954"/>
                  <a:gd name="T19" fmla="*/ 549570809 h 930"/>
                  <a:gd name="T20" fmla="*/ 549251311 w 954"/>
                  <a:gd name="T21" fmla="*/ 549570809 h 930"/>
                  <a:gd name="T22" fmla="*/ 549251311 w 954"/>
                  <a:gd name="T23" fmla="*/ 549570809 h 930"/>
                  <a:gd name="T24" fmla="*/ 549251311 w 954"/>
                  <a:gd name="T25" fmla="*/ 549570809 h 930"/>
                  <a:gd name="T26" fmla="*/ 549251311 w 954"/>
                  <a:gd name="T27" fmla="*/ 549570809 h 930"/>
                  <a:gd name="T28" fmla="*/ 549251311 w 954"/>
                  <a:gd name="T29" fmla="*/ 549570809 h 930"/>
                  <a:gd name="T30" fmla="*/ 549251311 w 954"/>
                  <a:gd name="T31" fmla="*/ 549570809 h 930"/>
                  <a:gd name="T32" fmla="*/ 549251311 w 954"/>
                  <a:gd name="T33" fmla="*/ 549570809 h 930"/>
                  <a:gd name="T34" fmla="*/ 549251311 w 954"/>
                  <a:gd name="T35" fmla="*/ 549570809 h 930"/>
                  <a:gd name="T36" fmla="*/ 549251311 w 954"/>
                  <a:gd name="T37" fmla="*/ 549570809 h 930"/>
                  <a:gd name="T38" fmla="*/ 549251311 w 954"/>
                  <a:gd name="T39" fmla="*/ 549570809 h 930"/>
                  <a:gd name="T40" fmla="*/ 549251311 w 954"/>
                  <a:gd name="T41" fmla="*/ 549570809 h 930"/>
                  <a:gd name="T42" fmla="*/ 549251311 w 954"/>
                  <a:gd name="T43" fmla="*/ 549570809 h 930"/>
                  <a:gd name="T44" fmla="*/ 549251311 w 954"/>
                  <a:gd name="T45" fmla="*/ 549570809 h 930"/>
                  <a:gd name="T46" fmla="*/ 549251311 w 954"/>
                  <a:gd name="T47" fmla="*/ 549570809 h 930"/>
                  <a:gd name="T48" fmla="*/ 549251311 w 954"/>
                  <a:gd name="T49" fmla="*/ 549570809 h 930"/>
                  <a:gd name="T50" fmla="*/ 0 w 954"/>
                  <a:gd name="T51" fmla="*/ 549570809 h 930"/>
                  <a:gd name="T52" fmla="*/ 549251311 w 954"/>
                  <a:gd name="T53" fmla="*/ 549570809 h 930"/>
                  <a:gd name="T54" fmla="*/ 549251311 w 954"/>
                  <a:gd name="T55" fmla="*/ 549570809 h 930"/>
                  <a:gd name="T56" fmla="*/ 549251311 w 954"/>
                  <a:gd name="T57" fmla="*/ 549570809 h 930"/>
                  <a:gd name="T58" fmla="*/ 549251311 w 954"/>
                  <a:gd name="T59" fmla="*/ 549570809 h 930"/>
                  <a:gd name="T60" fmla="*/ 549251311 w 954"/>
                  <a:gd name="T61" fmla="*/ 549570809 h 930"/>
                  <a:gd name="T62" fmla="*/ 549251311 w 954"/>
                  <a:gd name="T63" fmla="*/ 549570809 h 930"/>
                  <a:gd name="T64" fmla="*/ 549251311 w 954"/>
                  <a:gd name="T65" fmla="*/ 549570809 h 930"/>
                  <a:gd name="T66" fmla="*/ 549251311 w 954"/>
                  <a:gd name="T67" fmla="*/ 549570809 h 930"/>
                  <a:gd name="T68" fmla="*/ 549251311 w 954"/>
                  <a:gd name="T69" fmla="*/ 549570809 h 930"/>
                  <a:gd name="T70" fmla="*/ 549251311 w 954"/>
                  <a:gd name="T71" fmla="*/ 549570809 h 930"/>
                  <a:gd name="T72" fmla="*/ 549251311 w 954"/>
                  <a:gd name="T73" fmla="*/ 549570809 h 930"/>
                  <a:gd name="T74" fmla="*/ 549251311 w 954"/>
                  <a:gd name="T75" fmla="*/ 549570809 h 930"/>
                  <a:gd name="T76" fmla="*/ 549251311 w 954"/>
                  <a:gd name="T77" fmla="*/ 549570809 h 930"/>
                  <a:gd name="T78" fmla="*/ 549251311 w 954"/>
                  <a:gd name="T79" fmla="*/ 549570809 h 930"/>
                  <a:gd name="T80" fmla="*/ 549251311 w 954"/>
                  <a:gd name="T81" fmla="*/ 549570809 h 930"/>
                  <a:gd name="T82" fmla="*/ 549251311 w 954"/>
                  <a:gd name="T83" fmla="*/ 549570809 h 930"/>
                  <a:gd name="T84" fmla="*/ 549251311 w 954"/>
                  <a:gd name="T85" fmla="*/ 549570809 h 930"/>
                  <a:gd name="T86" fmla="*/ 549251311 w 954"/>
                  <a:gd name="T87" fmla="*/ 549570809 h 930"/>
                  <a:gd name="T88" fmla="*/ 549251311 w 954"/>
                  <a:gd name="T89" fmla="*/ 549570809 h 930"/>
                  <a:gd name="T90" fmla="*/ 549251311 w 954"/>
                  <a:gd name="T91" fmla="*/ 549570809 h 930"/>
                  <a:gd name="T92" fmla="*/ 549251311 w 954"/>
                  <a:gd name="T93" fmla="*/ 549570809 h 930"/>
                  <a:gd name="T94" fmla="*/ 549251311 w 954"/>
                  <a:gd name="T95" fmla="*/ 549570809 h 930"/>
                  <a:gd name="T96" fmla="*/ 549251311 w 954"/>
                  <a:gd name="T97" fmla="*/ 549570809 h 930"/>
                  <a:gd name="T98" fmla="*/ 549251311 w 954"/>
                  <a:gd name="T99" fmla="*/ 549570809 h 930"/>
                  <a:gd name="T100" fmla="*/ 549251311 w 954"/>
                  <a:gd name="T101" fmla="*/ 549570809 h 930"/>
                  <a:gd name="T102" fmla="*/ 549251311 w 954"/>
                  <a:gd name="T103" fmla="*/ 549570809 h 930"/>
                  <a:gd name="T104" fmla="*/ 549251311 w 954"/>
                  <a:gd name="T105" fmla="*/ 549570809 h 930"/>
                  <a:gd name="T106" fmla="*/ 549251311 w 954"/>
                  <a:gd name="T107" fmla="*/ 549570809 h 930"/>
                  <a:gd name="T108" fmla="*/ 549251311 w 954"/>
                  <a:gd name="T109" fmla="*/ 549570809 h 930"/>
                  <a:gd name="T110" fmla="*/ 549251311 w 954"/>
                  <a:gd name="T111" fmla="*/ 549570809 h 930"/>
                  <a:gd name="T112" fmla="*/ 549251311 w 954"/>
                  <a:gd name="T113" fmla="*/ 549570809 h 930"/>
                  <a:gd name="T114" fmla="*/ 549251311 w 954"/>
                  <a:gd name="T115" fmla="*/ 549570809 h 930"/>
                  <a:gd name="T116" fmla="*/ 549251311 w 954"/>
                  <a:gd name="T117" fmla="*/ 549570809 h 930"/>
                  <a:gd name="T118" fmla="*/ 549251311 w 954"/>
                  <a:gd name="T119" fmla="*/ 549570809 h 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30"/>
                  <a:gd name="T182" fmla="*/ 954 w 954"/>
                  <a:gd name="T183" fmla="*/ 930 h 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30">
                    <a:moveTo>
                      <a:pt x="264" y="42"/>
                    </a:moveTo>
                    <a:lnTo>
                      <a:pt x="264" y="12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8" y="18"/>
                    </a:lnTo>
                    <a:lnTo>
                      <a:pt x="234" y="24"/>
                    </a:lnTo>
                    <a:lnTo>
                      <a:pt x="234" y="36"/>
                    </a:lnTo>
                    <a:lnTo>
                      <a:pt x="240" y="42"/>
                    </a:lnTo>
                    <a:lnTo>
                      <a:pt x="264" y="42"/>
                    </a:lnTo>
                    <a:close/>
                    <a:moveTo>
                      <a:pt x="936" y="276"/>
                    </a:moveTo>
                    <a:lnTo>
                      <a:pt x="930" y="276"/>
                    </a:lnTo>
                    <a:lnTo>
                      <a:pt x="924" y="282"/>
                    </a:lnTo>
                    <a:lnTo>
                      <a:pt x="912" y="288"/>
                    </a:lnTo>
                    <a:lnTo>
                      <a:pt x="906" y="294"/>
                    </a:lnTo>
                    <a:lnTo>
                      <a:pt x="900" y="288"/>
                    </a:lnTo>
                    <a:lnTo>
                      <a:pt x="888" y="288"/>
                    </a:lnTo>
                    <a:lnTo>
                      <a:pt x="882" y="282"/>
                    </a:lnTo>
                    <a:lnTo>
                      <a:pt x="876" y="282"/>
                    </a:lnTo>
                    <a:lnTo>
                      <a:pt x="852" y="306"/>
                    </a:lnTo>
                    <a:lnTo>
                      <a:pt x="822" y="282"/>
                    </a:lnTo>
                    <a:lnTo>
                      <a:pt x="846" y="282"/>
                    </a:lnTo>
                    <a:lnTo>
                      <a:pt x="858" y="276"/>
                    </a:lnTo>
                    <a:lnTo>
                      <a:pt x="864" y="276"/>
                    </a:lnTo>
                    <a:lnTo>
                      <a:pt x="870" y="264"/>
                    </a:lnTo>
                    <a:lnTo>
                      <a:pt x="870" y="246"/>
                    </a:lnTo>
                    <a:lnTo>
                      <a:pt x="882" y="234"/>
                    </a:lnTo>
                    <a:lnTo>
                      <a:pt x="888" y="222"/>
                    </a:lnTo>
                    <a:lnTo>
                      <a:pt x="876" y="210"/>
                    </a:lnTo>
                    <a:lnTo>
                      <a:pt x="846" y="210"/>
                    </a:lnTo>
                    <a:lnTo>
                      <a:pt x="846" y="204"/>
                    </a:lnTo>
                    <a:lnTo>
                      <a:pt x="840" y="198"/>
                    </a:lnTo>
                    <a:lnTo>
                      <a:pt x="840" y="192"/>
                    </a:lnTo>
                    <a:lnTo>
                      <a:pt x="834" y="186"/>
                    </a:lnTo>
                    <a:lnTo>
                      <a:pt x="828" y="186"/>
                    </a:lnTo>
                    <a:lnTo>
                      <a:pt x="822" y="192"/>
                    </a:lnTo>
                    <a:lnTo>
                      <a:pt x="822" y="210"/>
                    </a:lnTo>
                    <a:lnTo>
                      <a:pt x="816" y="198"/>
                    </a:lnTo>
                    <a:lnTo>
                      <a:pt x="816" y="180"/>
                    </a:lnTo>
                    <a:lnTo>
                      <a:pt x="792" y="180"/>
                    </a:lnTo>
                    <a:lnTo>
                      <a:pt x="786" y="210"/>
                    </a:lnTo>
                    <a:lnTo>
                      <a:pt x="780" y="204"/>
                    </a:lnTo>
                    <a:lnTo>
                      <a:pt x="774" y="192"/>
                    </a:lnTo>
                    <a:lnTo>
                      <a:pt x="774" y="186"/>
                    </a:lnTo>
                    <a:lnTo>
                      <a:pt x="768" y="180"/>
                    </a:lnTo>
                    <a:lnTo>
                      <a:pt x="768" y="156"/>
                    </a:lnTo>
                    <a:lnTo>
                      <a:pt x="738" y="168"/>
                    </a:lnTo>
                    <a:lnTo>
                      <a:pt x="744" y="162"/>
                    </a:lnTo>
                    <a:lnTo>
                      <a:pt x="756" y="156"/>
                    </a:lnTo>
                    <a:lnTo>
                      <a:pt x="762" y="156"/>
                    </a:lnTo>
                    <a:lnTo>
                      <a:pt x="762" y="144"/>
                    </a:lnTo>
                    <a:lnTo>
                      <a:pt x="750" y="138"/>
                    </a:lnTo>
                    <a:lnTo>
                      <a:pt x="744" y="138"/>
                    </a:lnTo>
                    <a:lnTo>
                      <a:pt x="744" y="132"/>
                    </a:lnTo>
                    <a:lnTo>
                      <a:pt x="750" y="132"/>
                    </a:lnTo>
                    <a:lnTo>
                      <a:pt x="762" y="126"/>
                    </a:lnTo>
                    <a:lnTo>
                      <a:pt x="774" y="126"/>
                    </a:lnTo>
                    <a:lnTo>
                      <a:pt x="792" y="120"/>
                    </a:lnTo>
                    <a:lnTo>
                      <a:pt x="804" y="120"/>
                    </a:lnTo>
                    <a:lnTo>
                      <a:pt x="810" y="114"/>
                    </a:lnTo>
                    <a:lnTo>
                      <a:pt x="726" y="114"/>
                    </a:lnTo>
                    <a:lnTo>
                      <a:pt x="690" y="120"/>
                    </a:lnTo>
                    <a:lnTo>
                      <a:pt x="678" y="120"/>
                    </a:lnTo>
                    <a:lnTo>
                      <a:pt x="690" y="132"/>
                    </a:lnTo>
                    <a:lnTo>
                      <a:pt x="678" y="132"/>
                    </a:lnTo>
                    <a:lnTo>
                      <a:pt x="666" y="138"/>
                    </a:lnTo>
                    <a:lnTo>
                      <a:pt x="654" y="138"/>
                    </a:lnTo>
                    <a:lnTo>
                      <a:pt x="642" y="144"/>
                    </a:lnTo>
                    <a:lnTo>
                      <a:pt x="636" y="144"/>
                    </a:lnTo>
                    <a:lnTo>
                      <a:pt x="624" y="150"/>
                    </a:lnTo>
                    <a:lnTo>
                      <a:pt x="606" y="168"/>
                    </a:lnTo>
                    <a:lnTo>
                      <a:pt x="594" y="174"/>
                    </a:lnTo>
                    <a:lnTo>
                      <a:pt x="576" y="174"/>
                    </a:lnTo>
                    <a:lnTo>
                      <a:pt x="564" y="162"/>
                    </a:lnTo>
                    <a:lnTo>
                      <a:pt x="546" y="156"/>
                    </a:lnTo>
                    <a:lnTo>
                      <a:pt x="534" y="144"/>
                    </a:lnTo>
                    <a:lnTo>
                      <a:pt x="522" y="138"/>
                    </a:lnTo>
                    <a:lnTo>
                      <a:pt x="510" y="126"/>
                    </a:lnTo>
                    <a:lnTo>
                      <a:pt x="492" y="126"/>
                    </a:lnTo>
                    <a:lnTo>
                      <a:pt x="450" y="132"/>
                    </a:lnTo>
                    <a:lnTo>
                      <a:pt x="372" y="132"/>
                    </a:lnTo>
                    <a:lnTo>
                      <a:pt x="360" y="120"/>
                    </a:lnTo>
                    <a:lnTo>
                      <a:pt x="354" y="108"/>
                    </a:lnTo>
                    <a:lnTo>
                      <a:pt x="354" y="84"/>
                    </a:lnTo>
                    <a:lnTo>
                      <a:pt x="348" y="72"/>
                    </a:lnTo>
                    <a:lnTo>
                      <a:pt x="336" y="60"/>
                    </a:lnTo>
                    <a:lnTo>
                      <a:pt x="324" y="54"/>
                    </a:lnTo>
                    <a:lnTo>
                      <a:pt x="276" y="54"/>
                    </a:lnTo>
                    <a:lnTo>
                      <a:pt x="240" y="60"/>
                    </a:lnTo>
                    <a:lnTo>
                      <a:pt x="222" y="72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80" y="90"/>
                    </a:lnTo>
                    <a:lnTo>
                      <a:pt x="162" y="96"/>
                    </a:lnTo>
                    <a:lnTo>
                      <a:pt x="144" y="108"/>
                    </a:lnTo>
                    <a:lnTo>
                      <a:pt x="138" y="120"/>
                    </a:lnTo>
                    <a:lnTo>
                      <a:pt x="138" y="144"/>
                    </a:lnTo>
                    <a:lnTo>
                      <a:pt x="150" y="168"/>
                    </a:lnTo>
                    <a:lnTo>
                      <a:pt x="156" y="186"/>
                    </a:lnTo>
                    <a:lnTo>
                      <a:pt x="162" y="198"/>
                    </a:lnTo>
                    <a:lnTo>
                      <a:pt x="156" y="210"/>
                    </a:lnTo>
                    <a:lnTo>
                      <a:pt x="150" y="228"/>
                    </a:lnTo>
                    <a:lnTo>
                      <a:pt x="138" y="234"/>
                    </a:lnTo>
                    <a:lnTo>
                      <a:pt x="132" y="246"/>
                    </a:lnTo>
                    <a:lnTo>
                      <a:pt x="126" y="252"/>
                    </a:lnTo>
                    <a:lnTo>
                      <a:pt x="120" y="252"/>
                    </a:lnTo>
                    <a:lnTo>
                      <a:pt x="126" y="222"/>
                    </a:lnTo>
                    <a:lnTo>
                      <a:pt x="114" y="222"/>
                    </a:lnTo>
                    <a:lnTo>
                      <a:pt x="108" y="216"/>
                    </a:lnTo>
                    <a:lnTo>
                      <a:pt x="96" y="210"/>
                    </a:lnTo>
                    <a:lnTo>
                      <a:pt x="90" y="204"/>
                    </a:lnTo>
                    <a:lnTo>
                      <a:pt x="84" y="192"/>
                    </a:lnTo>
                    <a:lnTo>
                      <a:pt x="96" y="168"/>
                    </a:lnTo>
                    <a:lnTo>
                      <a:pt x="108" y="156"/>
                    </a:lnTo>
                    <a:lnTo>
                      <a:pt x="120" y="132"/>
                    </a:lnTo>
                    <a:lnTo>
                      <a:pt x="120" y="78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2" y="66"/>
                    </a:lnTo>
                    <a:lnTo>
                      <a:pt x="90" y="78"/>
                    </a:lnTo>
                    <a:lnTo>
                      <a:pt x="72" y="84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36" y="162"/>
                    </a:lnTo>
                    <a:lnTo>
                      <a:pt x="30" y="168"/>
                    </a:lnTo>
                    <a:lnTo>
                      <a:pt x="30" y="192"/>
                    </a:lnTo>
                    <a:lnTo>
                      <a:pt x="6" y="216"/>
                    </a:lnTo>
                    <a:lnTo>
                      <a:pt x="0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36" y="240"/>
                    </a:lnTo>
                    <a:lnTo>
                      <a:pt x="42" y="252"/>
                    </a:lnTo>
                    <a:lnTo>
                      <a:pt x="42" y="288"/>
                    </a:lnTo>
                    <a:lnTo>
                      <a:pt x="48" y="294"/>
                    </a:lnTo>
                    <a:lnTo>
                      <a:pt x="60" y="300"/>
                    </a:lnTo>
                    <a:lnTo>
                      <a:pt x="66" y="306"/>
                    </a:lnTo>
                    <a:lnTo>
                      <a:pt x="66" y="318"/>
                    </a:lnTo>
                    <a:lnTo>
                      <a:pt x="54" y="342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66" y="396"/>
                    </a:lnTo>
                    <a:lnTo>
                      <a:pt x="72" y="408"/>
                    </a:lnTo>
                    <a:lnTo>
                      <a:pt x="78" y="414"/>
                    </a:lnTo>
                    <a:lnTo>
                      <a:pt x="102" y="414"/>
                    </a:lnTo>
                    <a:lnTo>
                      <a:pt x="108" y="408"/>
                    </a:lnTo>
                    <a:lnTo>
                      <a:pt x="120" y="408"/>
                    </a:lnTo>
                    <a:lnTo>
                      <a:pt x="132" y="414"/>
                    </a:lnTo>
                    <a:lnTo>
                      <a:pt x="138" y="414"/>
                    </a:lnTo>
                    <a:lnTo>
                      <a:pt x="150" y="420"/>
                    </a:lnTo>
                    <a:lnTo>
                      <a:pt x="162" y="420"/>
                    </a:lnTo>
                    <a:lnTo>
                      <a:pt x="168" y="414"/>
                    </a:lnTo>
                    <a:lnTo>
                      <a:pt x="168" y="408"/>
                    </a:lnTo>
                    <a:lnTo>
                      <a:pt x="180" y="408"/>
                    </a:lnTo>
                    <a:lnTo>
                      <a:pt x="186" y="414"/>
                    </a:lnTo>
                    <a:lnTo>
                      <a:pt x="198" y="420"/>
                    </a:lnTo>
                    <a:lnTo>
                      <a:pt x="222" y="420"/>
                    </a:lnTo>
                    <a:lnTo>
                      <a:pt x="222" y="426"/>
                    </a:lnTo>
                    <a:lnTo>
                      <a:pt x="228" y="432"/>
                    </a:lnTo>
                    <a:lnTo>
                      <a:pt x="234" y="444"/>
                    </a:lnTo>
                    <a:lnTo>
                      <a:pt x="240" y="462"/>
                    </a:lnTo>
                    <a:lnTo>
                      <a:pt x="264" y="486"/>
                    </a:lnTo>
                    <a:lnTo>
                      <a:pt x="288" y="486"/>
                    </a:lnTo>
                    <a:lnTo>
                      <a:pt x="288" y="480"/>
                    </a:lnTo>
                    <a:lnTo>
                      <a:pt x="306" y="480"/>
                    </a:lnTo>
                    <a:lnTo>
                      <a:pt x="312" y="486"/>
                    </a:lnTo>
                    <a:lnTo>
                      <a:pt x="336" y="486"/>
                    </a:lnTo>
                    <a:lnTo>
                      <a:pt x="342" y="480"/>
                    </a:lnTo>
                    <a:lnTo>
                      <a:pt x="366" y="486"/>
                    </a:lnTo>
                    <a:lnTo>
                      <a:pt x="372" y="480"/>
                    </a:lnTo>
                    <a:lnTo>
                      <a:pt x="384" y="474"/>
                    </a:lnTo>
                    <a:lnTo>
                      <a:pt x="402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390" y="510"/>
                    </a:lnTo>
                    <a:lnTo>
                      <a:pt x="390" y="534"/>
                    </a:lnTo>
                    <a:lnTo>
                      <a:pt x="384" y="540"/>
                    </a:lnTo>
                    <a:lnTo>
                      <a:pt x="378" y="540"/>
                    </a:lnTo>
                    <a:lnTo>
                      <a:pt x="366" y="552"/>
                    </a:lnTo>
                    <a:lnTo>
                      <a:pt x="366" y="576"/>
                    </a:lnTo>
                    <a:lnTo>
                      <a:pt x="372" y="588"/>
                    </a:lnTo>
                    <a:lnTo>
                      <a:pt x="372" y="618"/>
                    </a:lnTo>
                    <a:lnTo>
                      <a:pt x="366" y="630"/>
                    </a:lnTo>
                    <a:lnTo>
                      <a:pt x="366" y="642"/>
                    </a:lnTo>
                    <a:lnTo>
                      <a:pt x="372" y="648"/>
                    </a:lnTo>
                    <a:lnTo>
                      <a:pt x="384" y="648"/>
                    </a:lnTo>
                    <a:lnTo>
                      <a:pt x="384" y="672"/>
                    </a:lnTo>
                    <a:lnTo>
                      <a:pt x="390" y="684"/>
                    </a:lnTo>
                    <a:lnTo>
                      <a:pt x="402" y="690"/>
                    </a:lnTo>
                    <a:lnTo>
                      <a:pt x="408" y="702"/>
                    </a:lnTo>
                    <a:lnTo>
                      <a:pt x="408" y="708"/>
                    </a:lnTo>
                    <a:lnTo>
                      <a:pt x="402" y="720"/>
                    </a:lnTo>
                    <a:lnTo>
                      <a:pt x="372" y="750"/>
                    </a:lnTo>
                    <a:lnTo>
                      <a:pt x="366" y="750"/>
                    </a:lnTo>
                    <a:lnTo>
                      <a:pt x="390" y="762"/>
                    </a:lnTo>
                    <a:lnTo>
                      <a:pt x="402" y="774"/>
                    </a:lnTo>
                    <a:lnTo>
                      <a:pt x="414" y="774"/>
                    </a:lnTo>
                    <a:lnTo>
                      <a:pt x="414" y="798"/>
                    </a:lnTo>
                    <a:lnTo>
                      <a:pt x="420" y="804"/>
                    </a:lnTo>
                    <a:lnTo>
                      <a:pt x="420" y="822"/>
                    </a:lnTo>
                    <a:lnTo>
                      <a:pt x="426" y="828"/>
                    </a:lnTo>
                    <a:lnTo>
                      <a:pt x="426" y="846"/>
                    </a:lnTo>
                    <a:lnTo>
                      <a:pt x="432" y="858"/>
                    </a:lnTo>
                    <a:lnTo>
                      <a:pt x="432" y="876"/>
                    </a:lnTo>
                    <a:lnTo>
                      <a:pt x="444" y="888"/>
                    </a:lnTo>
                    <a:lnTo>
                      <a:pt x="450" y="900"/>
                    </a:lnTo>
                    <a:lnTo>
                      <a:pt x="450" y="906"/>
                    </a:lnTo>
                    <a:lnTo>
                      <a:pt x="462" y="918"/>
                    </a:lnTo>
                    <a:lnTo>
                      <a:pt x="468" y="918"/>
                    </a:lnTo>
                    <a:lnTo>
                      <a:pt x="480" y="924"/>
                    </a:lnTo>
                    <a:lnTo>
                      <a:pt x="486" y="924"/>
                    </a:lnTo>
                    <a:lnTo>
                      <a:pt x="498" y="918"/>
                    </a:lnTo>
                    <a:lnTo>
                      <a:pt x="504" y="912"/>
                    </a:lnTo>
                    <a:lnTo>
                      <a:pt x="516" y="906"/>
                    </a:lnTo>
                    <a:lnTo>
                      <a:pt x="522" y="900"/>
                    </a:lnTo>
                    <a:lnTo>
                      <a:pt x="528" y="906"/>
                    </a:lnTo>
                    <a:lnTo>
                      <a:pt x="528" y="930"/>
                    </a:lnTo>
                    <a:lnTo>
                      <a:pt x="534" y="930"/>
                    </a:lnTo>
                    <a:lnTo>
                      <a:pt x="546" y="918"/>
                    </a:lnTo>
                    <a:lnTo>
                      <a:pt x="558" y="894"/>
                    </a:lnTo>
                    <a:lnTo>
                      <a:pt x="570" y="882"/>
                    </a:lnTo>
                    <a:lnTo>
                      <a:pt x="588" y="882"/>
                    </a:lnTo>
                    <a:lnTo>
                      <a:pt x="594" y="876"/>
                    </a:lnTo>
                    <a:lnTo>
                      <a:pt x="630" y="858"/>
                    </a:lnTo>
                    <a:lnTo>
                      <a:pt x="636" y="846"/>
                    </a:lnTo>
                    <a:lnTo>
                      <a:pt x="636" y="816"/>
                    </a:lnTo>
                    <a:lnTo>
                      <a:pt x="678" y="816"/>
                    </a:lnTo>
                    <a:lnTo>
                      <a:pt x="684" y="810"/>
                    </a:lnTo>
                    <a:lnTo>
                      <a:pt x="690" y="798"/>
                    </a:lnTo>
                    <a:lnTo>
                      <a:pt x="690" y="792"/>
                    </a:lnTo>
                    <a:lnTo>
                      <a:pt x="684" y="786"/>
                    </a:lnTo>
                    <a:lnTo>
                      <a:pt x="636" y="780"/>
                    </a:lnTo>
                    <a:lnTo>
                      <a:pt x="636" y="750"/>
                    </a:lnTo>
                    <a:lnTo>
                      <a:pt x="630" y="738"/>
                    </a:lnTo>
                    <a:lnTo>
                      <a:pt x="618" y="726"/>
                    </a:lnTo>
                    <a:lnTo>
                      <a:pt x="624" y="720"/>
                    </a:lnTo>
                    <a:lnTo>
                      <a:pt x="624" y="690"/>
                    </a:lnTo>
                    <a:lnTo>
                      <a:pt x="618" y="684"/>
                    </a:lnTo>
                    <a:lnTo>
                      <a:pt x="606" y="678"/>
                    </a:lnTo>
                    <a:lnTo>
                      <a:pt x="588" y="660"/>
                    </a:lnTo>
                    <a:lnTo>
                      <a:pt x="588" y="630"/>
                    </a:lnTo>
                    <a:lnTo>
                      <a:pt x="594" y="636"/>
                    </a:lnTo>
                    <a:lnTo>
                      <a:pt x="594" y="642"/>
                    </a:lnTo>
                    <a:lnTo>
                      <a:pt x="636" y="642"/>
                    </a:lnTo>
                    <a:lnTo>
                      <a:pt x="642" y="648"/>
                    </a:lnTo>
                    <a:lnTo>
                      <a:pt x="642" y="666"/>
                    </a:lnTo>
                    <a:lnTo>
                      <a:pt x="654" y="666"/>
                    </a:lnTo>
                    <a:lnTo>
                      <a:pt x="666" y="660"/>
                    </a:lnTo>
                    <a:lnTo>
                      <a:pt x="678" y="666"/>
                    </a:lnTo>
                    <a:lnTo>
                      <a:pt x="684" y="660"/>
                    </a:lnTo>
                    <a:lnTo>
                      <a:pt x="696" y="660"/>
                    </a:lnTo>
                    <a:lnTo>
                      <a:pt x="702" y="666"/>
                    </a:lnTo>
                    <a:lnTo>
                      <a:pt x="708" y="678"/>
                    </a:lnTo>
                    <a:lnTo>
                      <a:pt x="720" y="690"/>
                    </a:lnTo>
                    <a:lnTo>
                      <a:pt x="732" y="696"/>
                    </a:lnTo>
                    <a:lnTo>
                      <a:pt x="738" y="690"/>
                    </a:lnTo>
                    <a:lnTo>
                      <a:pt x="738" y="672"/>
                    </a:lnTo>
                    <a:lnTo>
                      <a:pt x="744" y="660"/>
                    </a:lnTo>
                    <a:lnTo>
                      <a:pt x="744" y="648"/>
                    </a:lnTo>
                    <a:lnTo>
                      <a:pt x="750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92" y="648"/>
                    </a:lnTo>
                    <a:lnTo>
                      <a:pt x="804" y="642"/>
                    </a:lnTo>
                    <a:lnTo>
                      <a:pt x="828" y="618"/>
                    </a:lnTo>
                    <a:lnTo>
                      <a:pt x="840" y="612"/>
                    </a:lnTo>
                    <a:lnTo>
                      <a:pt x="864" y="612"/>
                    </a:lnTo>
                    <a:lnTo>
                      <a:pt x="864" y="600"/>
                    </a:lnTo>
                    <a:lnTo>
                      <a:pt x="876" y="600"/>
                    </a:lnTo>
                    <a:lnTo>
                      <a:pt x="882" y="594"/>
                    </a:lnTo>
                    <a:lnTo>
                      <a:pt x="882" y="558"/>
                    </a:lnTo>
                    <a:lnTo>
                      <a:pt x="846" y="522"/>
                    </a:lnTo>
                    <a:lnTo>
                      <a:pt x="840" y="510"/>
                    </a:lnTo>
                    <a:lnTo>
                      <a:pt x="834" y="504"/>
                    </a:lnTo>
                    <a:lnTo>
                      <a:pt x="834" y="492"/>
                    </a:lnTo>
                    <a:lnTo>
                      <a:pt x="846" y="486"/>
                    </a:lnTo>
                    <a:lnTo>
                      <a:pt x="852" y="486"/>
                    </a:lnTo>
                    <a:lnTo>
                      <a:pt x="864" y="480"/>
                    </a:lnTo>
                    <a:lnTo>
                      <a:pt x="864" y="462"/>
                    </a:lnTo>
                    <a:lnTo>
                      <a:pt x="846" y="444"/>
                    </a:lnTo>
                    <a:lnTo>
                      <a:pt x="846" y="438"/>
                    </a:lnTo>
                    <a:lnTo>
                      <a:pt x="876" y="438"/>
                    </a:lnTo>
                    <a:lnTo>
                      <a:pt x="888" y="432"/>
                    </a:lnTo>
                    <a:lnTo>
                      <a:pt x="900" y="432"/>
                    </a:lnTo>
                    <a:lnTo>
                      <a:pt x="912" y="426"/>
                    </a:lnTo>
                    <a:lnTo>
                      <a:pt x="918" y="420"/>
                    </a:lnTo>
                    <a:lnTo>
                      <a:pt x="918" y="402"/>
                    </a:lnTo>
                    <a:lnTo>
                      <a:pt x="894" y="402"/>
                    </a:lnTo>
                    <a:lnTo>
                      <a:pt x="894" y="360"/>
                    </a:lnTo>
                    <a:lnTo>
                      <a:pt x="906" y="348"/>
                    </a:lnTo>
                    <a:lnTo>
                      <a:pt x="918" y="348"/>
                    </a:lnTo>
                    <a:lnTo>
                      <a:pt x="924" y="342"/>
                    </a:lnTo>
                    <a:lnTo>
                      <a:pt x="930" y="342"/>
                    </a:lnTo>
                    <a:lnTo>
                      <a:pt x="936" y="336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942" y="282"/>
                    </a:lnTo>
                    <a:lnTo>
                      <a:pt x="936" y="276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87" name="USA (Alaska)"/>
              <p:cNvSpPr>
                <a:spLocks noEditPoints="1"/>
              </p:cNvSpPr>
              <p:nvPr/>
            </p:nvSpPr>
            <p:spPr bwMode="gray">
              <a:xfrm>
                <a:off x="65" y="886"/>
                <a:ext cx="786" cy="340"/>
              </a:xfrm>
              <a:custGeom>
                <a:avLst/>
                <a:gdLst>
                  <a:gd name="T0" fmla="*/ 35969428 w 3072"/>
                  <a:gd name="T1" fmla="*/ 35715221 h 1332"/>
                  <a:gd name="T2" fmla="*/ 35969428 w 3072"/>
                  <a:gd name="T3" fmla="*/ 35715221 h 1332"/>
                  <a:gd name="T4" fmla="*/ 35969428 w 3072"/>
                  <a:gd name="T5" fmla="*/ 35715221 h 1332"/>
                  <a:gd name="T6" fmla="*/ 35969428 w 3072"/>
                  <a:gd name="T7" fmla="*/ 35715221 h 1332"/>
                  <a:gd name="T8" fmla="*/ 35969428 w 3072"/>
                  <a:gd name="T9" fmla="*/ 35715221 h 1332"/>
                  <a:gd name="T10" fmla="*/ 35969428 w 3072"/>
                  <a:gd name="T11" fmla="*/ 35715221 h 1332"/>
                  <a:gd name="T12" fmla="*/ 35969428 w 3072"/>
                  <a:gd name="T13" fmla="*/ 35715221 h 1332"/>
                  <a:gd name="T14" fmla="*/ 35969428 w 3072"/>
                  <a:gd name="T15" fmla="*/ 35715221 h 1332"/>
                  <a:gd name="T16" fmla="*/ 35969428 w 3072"/>
                  <a:gd name="T17" fmla="*/ 35715221 h 1332"/>
                  <a:gd name="T18" fmla="*/ 35969428 w 3072"/>
                  <a:gd name="T19" fmla="*/ 35715221 h 1332"/>
                  <a:gd name="T20" fmla="*/ 35969428 w 3072"/>
                  <a:gd name="T21" fmla="*/ 35715221 h 1332"/>
                  <a:gd name="T22" fmla="*/ 35969428 w 3072"/>
                  <a:gd name="T23" fmla="*/ 0 h 1332"/>
                  <a:gd name="T24" fmla="*/ 35969428 w 3072"/>
                  <a:gd name="T25" fmla="*/ 35715221 h 1332"/>
                  <a:gd name="T26" fmla="*/ 35969428 w 3072"/>
                  <a:gd name="T27" fmla="*/ 35715221 h 1332"/>
                  <a:gd name="T28" fmla="*/ 35969428 w 3072"/>
                  <a:gd name="T29" fmla="*/ 35715221 h 1332"/>
                  <a:gd name="T30" fmla="*/ 35969428 w 3072"/>
                  <a:gd name="T31" fmla="*/ 35715221 h 1332"/>
                  <a:gd name="T32" fmla="*/ 35969428 w 3072"/>
                  <a:gd name="T33" fmla="*/ 35715221 h 1332"/>
                  <a:gd name="T34" fmla="*/ 35969428 w 3072"/>
                  <a:gd name="T35" fmla="*/ 35715221 h 1332"/>
                  <a:gd name="T36" fmla="*/ 35969428 w 3072"/>
                  <a:gd name="T37" fmla="*/ 35715221 h 1332"/>
                  <a:gd name="T38" fmla="*/ 35969428 w 3072"/>
                  <a:gd name="T39" fmla="*/ 35715221 h 1332"/>
                  <a:gd name="T40" fmla="*/ 35969428 w 3072"/>
                  <a:gd name="T41" fmla="*/ 35715221 h 1332"/>
                  <a:gd name="T42" fmla="*/ 35969428 w 3072"/>
                  <a:gd name="T43" fmla="*/ 35715221 h 1332"/>
                  <a:gd name="T44" fmla="*/ 35969428 w 3072"/>
                  <a:gd name="T45" fmla="*/ 35715221 h 1332"/>
                  <a:gd name="T46" fmla="*/ 35969428 w 3072"/>
                  <a:gd name="T47" fmla="*/ 35715221 h 1332"/>
                  <a:gd name="T48" fmla="*/ 35969428 w 3072"/>
                  <a:gd name="T49" fmla="*/ 35715221 h 1332"/>
                  <a:gd name="T50" fmla="*/ 35969428 w 3072"/>
                  <a:gd name="T51" fmla="*/ 35715221 h 1332"/>
                  <a:gd name="T52" fmla="*/ 35969428 w 3072"/>
                  <a:gd name="T53" fmla="*/ 35715221 h 1332"/>
                  <a:gd name="T54" fmla="*/ 35969428 w 3072"/>
                  <a:gd name="T55" fmla="*/ 35715221 h 1332"/>
                  <a:gd name="T56" fmla="*/ 35969428 w 3072"/>
                  <a:gd name="T57" fmla="*/ 35715221 h 1332"/>
                  <a:gd name="T58" fmla="*/ 35969428 w 3072"/>
                  <a:gd name="T59" fmla="*/ 35715221 h 1332"/>
                  <a:gd name="T60" fmla="*/ 35969428 w 3072"/>
                  <a:gd name="T61" fmla="*/ 35715221 h 1332"/>
                  <a:gd name="T62" fmla="*/ 35969428 w 3072"/>
                  <a:gd name="T63" fmla="*/ 35715221 h 1332"/>
                  <a:gd name="T64" fmla="*/ 35969428 w 3072"/>
                  <a:gd name="T65" fmla="*/ 35715221 h 1332"/>
                  <a:gd name="T66" fmla="*/ 35969428 w 3072"/>
                  <a:gd name="T67" fmla="*/ 35715221 h 1332"/>
                  <a:gd name="T68" fmla="*/ 35969428 w 3072"/>
                  <a:gd name="T69" fmla="*/ 35715221 h 1332"/>
                  <a:gd name="T70" fmla="*/ 35969428 w 3072"/>
                  <a:gd name="T71" fmla="*/ 35715221 h 1332"/>
                  <a:gd name="T72" fmla="*/ 35969428 w 3072"/>
                  <a:gd name="T73" fmla="*/ 35715221 h 1332"/>
                  <a:gd name="T74" fmla="*/ 35969428 w 3072"/>
                  <a:gd name="T75" fmla="*/ 35715221 h 1332"/>
                  <a:gd name="T76" fmla="*/ 35969428 w 3072"/>
                  <a:gd name="T77" fmla="*/ 35715221 h 1332"/>
                  <a:gd name="T78" fmla="*/ 35969428 w 3072"/>
                  <a:gd name="T79" fmla="*/ 35715221 h 1332"/>
                  <a:gd name="T80" fmla="*/ 35969428 w 3072"/>
                  <a:gd name="T81" fmla="*/ 35715221 h 1332"/>
                  <a:gd name="T82" fmla="*/ 35969428 w 3072"/>
                  <a:gd name="T83" fmla="*/ 35715221 h 1332"/>
                  <a:gd name="T84" fmla="*/ 35969428 w 3072"/>
                  <a:gd name="T85" fmla="*/ 35715221 h 1332"/>
                  <a:gd name="T86" fmla="*/ 35969428 w 3072"/>
                  <a:gd name="T87" fmla="*/ 35715221 h 1332"/>
                  <a:gd name="T88" fmla="*/ 35969428 w 3072"/>
                  <a:gd name="T89" fmla="*/ 35715221 h 1332"/>
                  <a:gd name="T90" fmla="*/ 35969428 w 3072"/>
                  <a:gd name="T91" fmla="*/ 35715221 h 1332"/>
                  <a:gd name="T92" fmla="*/ 35969428 w 3072"/>
                  <a:gd name="T93" fmla="*/ 35715221 h 1332"/>
                  <a:gd name="T94" fmla="*/ 35969428 w 3072"/>
                  <a:gd name="T95" fmla="*/ 35715221 h 1332"/>
                  <a:gd name="T96" fmla="*/ 35969428 w 3072"/>
                  <a:gd name="T97" fmla="*/ 35715221 h 1332"/>
                  <a:gd name="T98" fmla="*/ 35969428 w 3072"/>
                  <a:gd name="T99" fmla="*/ 35715221 h 1332"/>
                  <a:gd name="T100" fmla="*/ 35969428 w 3072"/>
                  <a:gd name="T101" fmla="*/ 35715221 h 1332"/>
                  <a:gd name="T102" fmla="*/ 35969428 w 3072"/>
                  <a:gd name="T103" fmla="*/ 35715221 h 1332"/>
                  <a:gd name="T104" fmla="*/ 35969428 w 3072"/>
                  <a:gd name="T105" fmla="*/ 35715221 h 1332"/>
                  <a:gd name="T106" fmla="*/ 35969428 w 3072"/>
                  <a:gd name="T107" fmla="*/ 35715221 h 1332"/>
                  <a:gd name="T108" fmla="*/ 35969428 w 3072"/>
                  <a:gd name="T109" fmla="*/ 35715221 h 1332"/>
                  <a:gd name="T110" fmla="*/ 35969428 w 3072"/>
                  <a:gd name="T111" fmla="*/ 35715221 h 1332"/>
                  <a:gd name="T112" fmla="*/ 35969428 w 3072"/>
                  <a:gd name="T113" fmla="*/ 35715221 h 1332"/>
                  <a:gd name="T114" fmla="*/ 35969428 w 3072"/>
                  <a:gd name="T115" fmla="*/ 35715221 h 1332"/>
                  <a:gd name="T116" fmla="*/ 35969428 w 3072"/>
                  <a:gd name="T117" fmla="*/ 35715221 h 1332"/>
                  <a:gd name="T118" fmla="*/ 35969428 w 3072"/>
                  <a:gd name="T119" fmla="*/ 35715221 h 1332"/>
                  <a:gd name="T120" fmla="*/ 35969428 w 3072"/>
                  <a:gd name="T121" fmla="*/ 35715221 h 13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2"/>
                  <a:gd name="T184" fmla="*/ 0 h 1332"/>
                  <a:gd name="T185" fmla="*/ 3072 w 3072"/>
                  <a:gd name="T186" fmla="*/ 1332 h 13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2" h="1332">
                    <a:moveTo>
                      <a:pt x="2454" y="930"/>
                    </a:moveTo>
                    <a:lnTo>
                      <a:pt x="2418" y="966"/>
                    </a:lnTo>
                    <a:lnTo>
                      <a:pt x="2400" y="1002"/>
                    </a:lnTo>
                    <a:lnTo>
                      <a:pt x="2412" y="1002"/>
                    </a:lnTo>
                    <a:lnTo>
                      <a:pt x="2448" y="984"/>
                    </a:lnTo>
                    <a:lnTo>
                      <a:pt x="2460" y="972"/>
                    </a:lnTo>
                    <a:lnTo>
                      <a:pt x="2460" y="954"/>
                    </a:lnTo>
                    <a:lnTo>
                      <a:pt x="2472" y="942"/>
                    </a:lnTo>
                    <a:lnTo>
                      <a:pt x="2460" y="930"/>
                    </a:lnTo>
                    <a:lnTo>
                      <a:pt x="2454" y="930"/>
                    </a:lnTo>
                    <a:close/>
                    <a:moveTo>
                      <a:pt x="2400" y="930"/>
                    </a:moveTo>
                    <a:lnTo>
                      <a:pt x="2388" y="930"/>
                    </a:lnTo>
                    <a:lnTo>
                      <a:pt x="2376" y="936"/>
                    </a:lnTo>
                    <a:lnTo>
                      <a:pt x="2364" y="948"/>
                    </a:lnTo>
                    <a:lnTo>
                      <a:pt x="2364" y="954"/>
                    </a:lnTo>
                    <a:lnTo>
                      <a:pt x="2370" y="966"/>
                    </a:lnTo>
                    <a:lnTo>
                      <a:pt x="2376" y="972"/>
                    </a:lnTo>
                    <a:lnTo>
                      <a:pt x="2406" y="972"/>
                    </a:lnTo>
                    <a:lnTo>
                      <a:pt x="2412" y="960"/>
                    </a:lnTo>
                    <a:lnTo>
                      <a:pt x="2418" y="954"/>
                    </a:lnTo>
                    <a:lnTo>
                      <a:pt x="2418" y="942"/>
                    </a:lnTo>
                    <a:lnTo>
                      <a:pt x="2406" y="936"/>
                    </a:lnTo>
                    <a:lnTo>
                      <a:pt x="2400" y="930"/>
                    </a:lnTo>
                    <a:close/>
                    <a:moveTo>
                      <a:pt x="2316" y="1188"/>
                    </a:moveTo>
                    <a:lnTo>
                      <a:pt x="2328" y="1188"/>
                    </a:lnTo>
                    <a:lnTo>
                      <a:pt x="2340" y="1152"/>
                    </a:lnTo>
                    <a:lnTo>
                      <a:pt x="2322" y="1158"/>
                    </a:lnTo>
                    <a:lnTo>
                      <a:pt x="2316" y="1188"/>
                    </a:lnTo>
                    <a:close/>
                    <a:moveTo>
                      <a:pt x="2388" y="1074"/>
                    </a:moveTo>
                    <a:lnTo>
                      <a:pt x="2370" y="1086"/>
                    </a:lnTo>
                    <a:lnTo>
                      <a:pt x="2382" y="1098"/>
                    </a:lnTo>
                    <a:lnTo>
                      <a:pt x="2388" y="1098"/>
                    </a:lnTo>
                    <a:lnTo>
                      <a:pt x="2382" y="1104"/>
                    </a:lnTo>
                    <a:lnTo>
                      <a:pt x="2376" y="1104"/>
                    </a:lnTo>
                    <a:lnTo>
                      <a:pt x="2364" y="1116"/>
                    </a:lnTo>
                    <a:lnTo>
                      <a:pt x="2358" y="1116"/>
                    </a:lnTo>
                    <a:lnTo>
                      <a:pt x="2352" y="1122"/>
                    </a:lnTo>
                    <a:lnTo>
                      <a:pt x="2352" y="1152"/>
                    </a:lnTo>
                    <a:lnTo>
                      <a:pt x="2358" y="1164"/>
                    </a:lnTo>
                    <a:lnTo>
                      <a:pt x="2358" y="1188"/>
                    </a:lnTo>
                    <a:lnTo>
                      <a:pt x="2370" y="1182"/>
                    </a:lnTo>
                    <a:lnTo>
                      <a:pt x="2376" y="1170"/>
                    </a:lnTo>
                    <a:lnTo>
                      <a:pt x="2388" y="1164"/>
                    </a:lnTo>
                    <a:lnTo>
                      <a:pt x="2394" y="1158"/>
                    </a:lnTo>
                    <a:lnTo>
                      <a:pt x="2394" y="1146"/>
                    </a:lnTo>
                    <a:lnTo>
                      <a:pt x="2382" y="1134"/>
                    </a:lnTo>
                    <a:lnTo>
                      <a:pt x="2394" y="1134"/>
                    </a:lnTo>
                    <a:lnTo>
                      <a:pt x="2412" y="1116"/>
                    </a:lnTo>
                    <a:lnTo>
                      <a:pt x="2412" y="1098"/>
                    </a:lnTo>
                    <a:lnTo>
                      <a:pt x="2388" y="1074"/>
                    </a:lnTo>
                    <a:close/>
                    <a:moveTo>
                      <a:pt x="2562" y="1080"/>
                    </a:moveTo>
                    <a:lnTo>
                      <a:pt x="2550" y="1080"/>
                    </a:lnTo>
                    <a:lnTo>
                      <a:pt x="2550" y="1074"/>
                    </a:lnTo>
                    <a:lnTo>
                      <a:pt x="2544" y="1068"/>
                    </a:lnTo>
                    <a:lnTo>
                      <a:pt x="2538" y="1068"/>
                    </a:lnTo>
                    <a:lnTo>
                      <a:pt x="2532" y="1062"/>
                    </a:lnTo>
                    <a:lnTo>
                      <a:pt x="2520" y="1056"/>
                    </a:lnTo>
                    <a:lnTo>
                      <a:pt x="2514" y="1050"/>
                    </a:lnTo>
                    <a:lnTo>
                      <a:pt x="2514" y="1044"/>
                    </a:lnTo>
                    <a:lnTo>
                      <a:pt x="2520" y="1032"/>
                    </a:lnTo>
                    <a:lnTo>
                      <a:pt x="2520" y="1020"/>
                    </a:lnTo>
                    <a:lnTo>
                      <a:pt x="2526" y="1008"/>
                    </a:lnTo>
                    <a:lnTo>
                      <a:pt x="2532" y="1002"/>
                    </a:lnTo>
                    <a:lnTo>
                      <a:pt x="2532" y="960"/>
                    </a:lnTo>
                    <a:lnTo>
                      <a:pt x="2550" y="924"/>
                    </a:lnTo>
                    <a:lnTo>
                      <a:pt x="2550" y="906"/>
                    </a:lnTo>
                    <a:lnTo>
                      <a:pt x="2544" y="894"/>
                    </a:lnTo>
                    <a:lnTo>
                      <a:pt x="2526" y="876"/>
                    </a:lnTo>
                    <a:lnTo>
                      <a:pt x="2538" y="864"/>
                    </a:lnTo>
                    <a:lnTo>
                      <a:pt x="2538" y="834"/>
                    </a:lnTo>
                    <a:lnTo>
                      <a:pt x="2544" y="828"/>
                    </a:lnTo>
                    <a:lnTo>
                      <a:pt x="2550" y="828"/>
                    </a:lnTo>
                    <a:lnTo>
                      <a:pt x="2556" y="822"/>
                    </a:lnTo>
                    <a:lnTo>
                      <a:pt x="2550" y="816"/>
                    </a:lnTo>
                    <a:lnTo>
                      <a:pt x="2532" y="810"/>
                    </a:lnTo>
                    <a:lnTo>
                      <a:pt x="2520" y="810"/>
                    </a:lnTo>
                    <a:lnTo>
                      <a:pt x="2502" y="816"/>
                    </a:lnTo>
                    <a:lnTo>
                      <a:pt x="2490" y="816"/>
                    </a:lnTo>
                    <a:lnTo>
                      <a:pt x="2484" y="822"/>
                    </a:lnTo>
                    <a:lnTo>
                      <a:pt x="2478" y="822"/>
                    </a:lnTo>
                    <a:lnTo>
                      <a:pt x="2478" y="834"/>
                    </a:lnTo>
                    <a:lnTo>
                      <a:pt x="2460" y="834"/>
                    </a:lnTo>
                    <a:lnTo>
                      <a:pt x="2454" y="840"/>
                    </a:lnTo>
                    <a:lnTo>
                      <a:pt x="2442" y="846"/>
                    </a:lnTo>
                    <a:lnTo>
                      <a:pt x="2430" y="846"/>
                    </a:lnTo>
                    <a:lnTo>
                      <a:pt x="2418" y="852"/>
                    </a:lnTo>
                    <a:lnTo>
                      <a:pt x="2406" y="852"/>
                    </a:lnTo>
                    <a:lnTo>
                      <a:pt x="2400" y="858"/>
                    </a:lnTo>
                    <a:lnTo>
                      <a:pt x="2394" y="858"/>
                    </a:lnTo>
                    <a:lnTo>
                      <a:pt x="2388" y="864"/>
                    </a:lnTo>
                    <a:lnTo>
                      <a:pt x="2376" y="870"/>
                    </a:lnTo>
                    <a:lnTo>
                      <a:pt x="2370" y="876"/>
                    </a:lnTo>
                    <a:lnTo>
                      <a:pt x="2364" y="876"/>
                    </a:lnTo>
                    <a:lnTo>
                      <a:pt x="2364" y="864"/>
                    </a:lnTo>
                    <a:lnTo>
                      <a:pt x="2382" y="846"/>
                    </a:lnTo>
                    <a:lnTo>
                      <a:pt x="2376" y="840"/>
                    </a:lnTo>
                    <a:lnTo>
                      <a:pt x="2364" y="834"/>
                    </a:lnTo>
                    <a:lnTo>
                      <a:pt x="2358" y="828"/>
                    </a:lnTo>
                    <a:lnTo>
                      <a:pt x="2358" y="810"/>
                    </a:lnTo>
                    <a:lnTo>
                      <a:pt x="2352" y="798"/>
                    </a:lnTo>
                    <a:lnTo>
                      <a:pt x="2352" y="792"/>
                    </a:lnTo>
                    <a:lnTo>
                      <a:pt x="2376" y="768"/>
                    </a:lnTo>
                    <a:lnTo>
                      <a:pt x="2340" y="768"/>
                    </a:lnTo>
                    <a:lnTo>
                      <a:pt x="2328" y="780"/>
                    </a:lnTo>
                    <a:lnTo>
                      <a:pt x="2274" y="780"/>
                    </a:lnTo>
                    <a:lnTo>
                      <a:pt x="2274" y="768"/>
                    </a:lnTo>
                    <a:lnTo>
                      <a:pt x="2280" y="756"/>
                    </a:lnTo>
                    <a:lnTo>
                      <a:pt x="2292" y="750"/>
                    </a:lnTo>
                    <a:lnTo>
                      <a:pt x="2298" y="744"/>
                    </a:lnTo>
                    <a:lnTo>
                      <a:pt x="3072" y="108"/>
                    </a:lnTo>
                    <a:lnTo>
                      <a:pt x="3054" y="108"/>
                    </a:lnTo>
                    <a:lnTo>
                      <a:pt x="3054" y="102"/>
                    </a:lnTo>
                    <a:lnTo>
                      <a:pt x="3048" y="90"/>
                    </a:lnTo>
                    <a:lnTo>
                      <a:pt x="3036" y="84"/>
                    </a:lnTo>
                    <a:lnTo>
                      <a:pt x="3030" y="78"/>
                    </a:lnTo>
                    <a:lnTo>
                      <a:pt x="3012" y="78"/>
                    </a:lnTo>
                    <a:lnTo>
                      <a:pt x="2988" y="84"/>
                    </a:lnTo>
                    <a:lnTo>
                      <a:pt x="2964" y="84"/>
                    </a:lnTo>
                    <a:lnTo>
                      <a:pt x="2928" y="96"/>
                    </a:lnTo>
                    <a:lnTo>
                      <a:pt x="2916" y="96"/>
                    </a:lnTo>
                    <a:lnTo>
                      <a:pt x="2892" y="84"/>
                    </a:lnTo>
                    <a:lnTo>
                      <a:pt x="2886" y="78"/>
                    </a:lnTo>
                    <a:lnTo>
                      <a:pt x="2874" y="72"/>
                    </a:lnTo>
                    <a:lnTo>
                      <a:pt x="2784" y="72"/>
                    </a:lnTo>
                    <a:lnTo>
                      <a:pt x="2772" y="66"/>
                    </a:lnTo>
                    <a:lnTo>
                      <a:pt x="2766" y="60"/>
                    </a:lnTo>
                    <a:lnTo>
                      <a:pt x="2748" y="60"/>
                    </a:lnTo>
                    <a:lnTo>
                      <a:pt x="2736" y="54"/>
                    </a:lnTo>
                    <a:lnTo>
                      <a:pt x="2598" y="54"/>
                    </a:lnTo>
                    <a:lnTo>
                      <a:pt x="2598" y="42"/>
                    </a:lnTo>
                    <a:lnTo>
                      <a:pt x="2604" y="36"/>
                    </a:lnTo>
                    <a:lnTo>
                      <a:pt x="2592" y="36"/>
                    </a:lnTo>
                    <a:lnTo>
                      <a:pt x="2574" y="30"/>
                    </a:lnTo>
                    <a:lnTo>
                      <a:pt x="2562" y="30"/>
                    </a:lnTo>
                    <a:lnTo>
                      <a:pt x="2550" y="24"/>
                    </a:lnTo>
                    <a:lnTo>
                      <a:pt x="2532" y="24"/>
                    </a:lnTo>
                    <a:lnTo>
                      <a:pt x="2520" y="30"/>
                    </a:lnTo>
                    <a:lnTo>
                      <a:pt x="2496" y="30"/>
                    </a:lnTo>
                    <a:lnTo>
                      <a:pt x="2490" y="36"/>
                    </a:lnTo>
                    <a:lnTo>
                      <a:pt x="2484" y="36"/>
                    </a:lnTo>
                    <a:lnTo>
                      <a:pt x="2514" y="0"/>
                    </a:lnTo>
                    <a:lnTo>
                      <a:pt x="2430" y="36"/>
                    </a:lnTo>
                    <a:lnTo>
                      <a:pt x="2460" y="0"/>
                    </a:lnTo>
                    <a:lnTo>
                      <a:pt x="2430" y="0"/>
                    </a:lnTo>
                    <a:lnTo>
                      <a:pt x="2418" y="6"/>
                    </a:lnTo>
                    <a:lnTo>
                      <a:pt x="2412" y="12"/>
                    </a:lnTo>
                    <a:lnTo>
                      <a:pt x="2358" y="30"/>
                    </a:lnTo>
                    <a:lnTo>
                      <a:pt x="2232" y="30"/>
                    </a:lnTo>
                    <a:lnTo>
                      <a:pt x="2214" y="36"/>
                    </a:lnTo>
                    <a:lnTo>
                      <a:pt x="2208" y="42"/>
                    </a:lnTo>
                    <a:lnTo>
                      <a:pt x="2184" y="54"/>
                    </a:lnTo>
                    <a:lnTo>
                      <a:pt x="2172" y="54"/>
                    </a:lnTo>
                    <a:lnTo>
                      <a:pt x="2166" y="60"/>
                    </a:lnTo>
                    <a:lnTo>
                      <a:pt x="2046" y="60"/>
                    </a:lnTo>
                    <a:lnTo>
                      <a:pt x="2004" y="72"/>
                    </a:lnTo>
                    <a:lnTo>
                      <a:pt x="1956" y="102"/>
                    </a:lnTo>
                    <a:lnTo>
                      <a:pt x="1902" y="132"/>
                    </a:lnTo>
                    <a:lnTo>
                      <a:pt x="1854" y="144"/>
                    </a:lnTo>
                    <a:lnTo>
                      <a:pt x="1758" y="156"/>
                    </a:lnTo>
                    <a:lnTo>
                      <a:pt x="1722" y="162"/>
                    </a:lnTo>
                    <a:lnTo>
                      <a:pt x="1704" y="162"/>
                    </a:lnTo>
                    <a:lnTo>
                      <a:pt x="1698" y="168"/>
                    </a:lnTo>
                    <a:lnTo>
                      <a:pt x="1644" y="186"/>
                    </a:lnTo>
                    <a:lnTo>
                      <a:pt x="1632" y="192"/>
                    </a:lnTo>
                    <a:lnTo>
                      <a:pt x="1620" y="192"/>
                    </a:lnTo>
                    <a:lnTo>
                      <a:pt x="1620" y="198"/>
                    </a:lnTo>
                    <a:lnTo>
                      <a:pt x="1626" y="204"/>
                    </a:lnTo>
                    <a:lnTo>
                      <a:pt x="1638" y="210"/>
                    </a:lnTo>
                    <a:lnTo>
                      <a:pt x="1650" y="222"/>
                    </a:lnTo>
                    <a:lnTo>
                      <a:pt x="1656" y="222"/>
                    </a:lnTo>
                    <a:lnTo>
                      <a:pt x="1662" y="234"/>
                    </a:lnTo>
                    <a:lnTo>
                      <a:pt x="1662" y="240"/>
                    </a:lnTo>
                    <a:lnTo>
                      <a:pt x="1668" y="252"/>
                    </a:lnTo>
                    <a:lnTo>
                      <a:pt x="1668" y="264"/>
                    </a:lnTo>
                    <a:lnTo>
                      <a:pt x="1662" y="264"/>
                    </a:lnTo>
                    <a:lnTo>
                      <a:pt x="1650" y="270"/>
                    </a:lnTo>
                    <a:lnTo>
                      <a:pt x="1644" y="282"/>
                    </a:lnTo>
                    <a:lnTo>
                      <a:pt x="1734" y="282"/>
                    </a:lnTo>
                    <a:lnTo>
                      <a:pt x="1704" y="318"/>
                    </a:lnTo>
                    <a:lnTo>
                      <a:pt x="1770" y="318"/>
                    </a:lnTo>
                    <a:lnTo>
                      <a:pt x="1764" y="336"/>
                    </a:lnTo>
                    <a:lnTo>
                      <a:pt x="1710" y="336"/>
                    </a:lnTo>
                    <a:lnTo>
                      <a:pt x="1698" y="348"/>
                    </a:lnTo>
                    <a:lnTo>
                      <a:pt x="1632" y="348"/>
                    </a:lnTo>
                    <a:lnTo>
                      <a:pt x="1614" y="354"/>
                    </a:lnTo>
                    <a:lnTo>
                      <a:pt x="1560" y="354"/>
                    </a:lnTo>
                    <a:lnTo>
                      <a:pt x="1554" y="348"/>
                    </a:lnTo>
                    <a:lnTo>
                      <a:pt x="1548" y="348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72" y="330"/>
                    </a:lnTo>
                    <a:lnTo>
                      <a:pt x="1566" y="324"/>
                    </a:lnTo>
                    <a:lnTo>
                      <a:pt x="1458" y="324"/>
                    </a:lnTo>
                    <a:lnTo>
                      <a:pt x="1452" y="330"/>
                    </a:lnTo>
                    <a:lnTo>
                      <a:pt x="1452" y="348"/>
                    </a:lnTo>
                    <a:lnTo>
                      <a:pt x="1434" y="348"/>
                    </a:lnTo>
                    <a:lnTo>
                      <a:pt x="1422" y="354"/>
                    </a:lnTo>
                    <a:lnTo>
                      <a:pt x="1404" y="354"/>
                    </a:lnTo>
                    <a:lnTo>
                      <a:pt x="1386" y="360"/>
                    </a:lnTo>
                    <a:lnTo>
                      <a:pt x="1338" y="360"/>
                    </a:lnTo>
                    <a:lnTo>
                      <a:pt x="1308" y="366"/>
                    </a:lnTo>
                    <a:lnTo>
                      <a:pt x="1254" y="384"/>
                    </a:lnTo>
                    <a:lnTo>
                      <a:pt x="1254" y="390"/>
                    </a:lnTo>
                    <a:lnTo>
                      <a:pt x="1272" y="396"/>
                    </a:lnTo>
                    <a:lnTo>
                      <a:pt x="1284" y="402"/>
                    </a:lnTo>
                    <a:lnTo>
                      <a:pt x="1314" y="402"/>
                    </a:lnTo>
                    <a:lnTo>
                      <a:pt x="1272" y="420"/>
                    </a:lnTo>
                    <a:lnTo>
                      <a:pt x="1260" y="462"/>
                    </a:lnTo>
                    <a:lnTo>
                      <a:pt x="1272" y="462"/>
                    </a:lnTo>
                    <a:lnTo>
                      <a:pt x="1290" y="468"/>
                    </a:lnTo>
                    <a:lnTo>
                      <a:pt x="1338" y="468"/>
                    </a:lnTo>
                    <a:lnTo>
                      <a:pt x="1350" y="462"/>
                    </a:lnTo>
                    <a:lnTo>
                      <a:pt x="1362" y="462"/>
                    </a:lnTo>
                    <a:lnTo>
                      <a:pt x="1410" y="474"/>
                    </a:lnTo>
                    <a:lnTo>
                      <a:pt x="1422" y="456"/>
                    </a:lnTo>
                    <a:lnTo>
                      <a:pt x="1434" y="474"/>
                    </a:lnTo>
                    <a:lnTo>
                      <a:pt x="1446" y="468"/>
                    </a:lnTo>
                    <a:lnTo>
                      <a:pt x="1452" y="462"/>
                    </a:lnTo>
                    <a:lnTo>
                      <a:pt x="1476" y="450"/>
                    </a:lnTo>
                    <a:lnTo>
                      <a:pt x="1482" y="444"/>
                    </a:lnTo>
                    <a:lnTo>
                      <a:pt x="1494" y="444"/>
                    </a:lnTo>
                    <a:lnTo>
                      <a:pt x="1506" y="450"/>
                    </a:lnTo>
                    <a:lnTo>
                      <a:pt x="1524" y="450"/>
                    </a:lnTo>
                    <a:lnTo>
                      <a:pt x="1536" y="444"/>
                    </a:lnTo>
                    <a:lnTo>
                      <a:pt x="1542" y="438"/>
                    </a:lnTo>
                    <a:lnTo>
                      <a:pt x="1554" y="432"/>
                    </a:lnTo>
                    <a:lnTo>
                      <a:pt x="1560" y="432"/>
                    </a:lnTo>
                    <a:lnTo>
                      <a:pt x="1566" y="426"/>
                    </a:lnTo>
                    <a:lnTo>
                      <a:pt x="1566" y="450"/>
                    </a:lnTo>
                    <a:lnTo>
                      <a:pt x="1560" y="462"/>
                    </a:lnTo>
                    <a:lnTo>
                      <a:pt x="1554" y="468"/>
                    </a:lnTo>
                    <a:lnTo>
                      <a:pt x="1500" y="468"/>
                    </a:lnTo>
                    <a:lnTo>
                      <a:pt x="1506" y="498"/>
                    </a:lnTo>
                    <a:lnTo>
                      <a:pt x="1494" y="504"/>
                    </a:lnTo>
                    <a:lnTo>
                      <a:pt x="1488" y="516"/>
                    </a:lnTo>
                    <a:lnTo>
                      <a:pt x="1476" y="522"/>
                    </a:lnTo>
                    <a:lnTo>
                      <a:pt x="1464" y="534"/>
                    </a:lnTo>
                    <a:lnTo>
                      <a:pt x="1446" y="540"/>
                    </a:lnTo>
                    <a:lnTo>
                      <a:pt x="1380" y="540"/>
                    </a:lnTo>
                    <a:lnTo>
                      <a:pt x="1362" y="522"/>
                    </a:lnTo>
                    <a:lnTo>
                      <a:pt x="1344" y="534"/>
                    </a:lnTo>
                    <a:lnTo>
                      <a:pt x="1344" y="546"/>
                    </a:lnTo>
                    <a:lnTo>
                      <a:pt x="1338" y="546"/>
                    </a:lnTo>
                    <a:lnTo>
                      <a:pt x="1332" y="552"/>
                    </a:lnTo>
                    <a:lnTo>
                      <a:pt x="1320" y="558"/>
                    </a:lnTo>
                    <a:lnTo>
                      <a:pt x="1302" y="564"/>
                    </a:lnTo>
                    <a:lnTo>
                      <a:pt x="1290" y="570"/>
                    </a:lnTo>
                    <a:lnTo>
                      <a:pt x="1266" y="570"/>
                    </a:lnTo>
                    <a:lnTo>
                      <a:pt x="1242" y="558"/>
                    </a:lnTo>
                    <a:lnTo>
                      <a:pt x="1236" y="558"/>
                    </a:lnTo>
                    <a:lnTo>
                      <a:pt x="1140" y="606"/>
                    </a:lnTo>
                    <a:lnTo>
                      <a:pt x="1122" y="624"/>
                    </a:lnTo>
                    <a:lnTo>
                      <a:pt x="1116" y="606"/>
                    </a:lnTo>
                    <a:lnTo>
                      <a:pt x="1080" y="624"/>
                    </a:lnTo>
                    <a:lnTo>
                      <a:pt x="1068" y="624"/>
                    </a:lnTo>
                    <a:lnTo>
                      <a:pt x="1044" y="636"/>
                    </a:lnTo>
                    <a:lnTo>
                      <a:pt x="1020" y="660"/>
                    </a:lnTo>
                    <a:lnTo>
                      <a:pt x="990" y="648"/>
                    </a:lnTo>
                    <a:lnTo>
                      <a:pt x="990" y="672"/>
                    </a:lnTo>
                    <a:lnTo>
                      <a:pt x="984" y="666"/>
                    </a:lnTo>
                    <a:lnTo>
                      <a:pt x="972" y="666"/>
                    </a:lnTo>
                    <a:lnTo>
                      <a:pt x="966" y="672"/>
                    </a:lnTo>
                    <a:lnTo>
                      <a:pt x="966" y="690"/>
                    </a:lnTo>
                    <a:lnTo>
                      <a:pt x="954" y="708"/>
                    </a:lnTo>
                    <a:lnTo>
                      <a:pt x="1014" y="684"/>
                    </a:lnTo>
                    <a:lnTo>
                      <a:pt x="990" y="702"/>
                    </a:lnTo>
                    <a:lnTo>
                      <a:pt x="990" y="714"/>
                    </a:lnTo>
                    <a:lnTo>
                      <a:pt x="972" y="726"/>
                    </a:lnTo>
                    <a:lnTo>
                      <a:pt x="1026" y="726"/>
                    </a:lnTo>
                    <a:lnTo>
                      <a:pt x="1032" y="732"/>
                    </a:lnTo>
                    <a:lnTo>
                      <a:pt x="1032" y="738"/>
                    </a:lnTo>
                    <a:lnTo>
                      <a:pt x="1020" y="744"/>
                    </a:lnTo>
                    <a:lnTo>
                      <a:pt x="984" y="744"/>
                    </a:lnTo>
                    <a:lnTo>
                      <a:pt x="960" y="750"/>
                    </a:lnTo>
                    <a:lnTo>
                      <a:pt x="972" y="738"/>
                    </a:lnTo>
                    <a:lnTo>
                      <a:pt x="960" y="732"/>
                    </a:lnTo>
                    <a:lnTo>
                      <a:pt x="954" y="732"/>
                    </a:lnTo>
                    <a:lnTo>
                      <a:pt x="948" y="738"/>
                    </a:lnTo>
                    <a:lnTo>
                      <a:pt x="936" y="744"/>
                    </a:lnTo>
                    <a:lnTo>
                      <a:pt x="930" y="750"/>
                    </a:lnTo>
                    <a:lnTo>
                      <a:pt x="924" y="750"/>
                    </a:lnTo>
                    <a:lnTo>
                      <a:pt x="918" y="756"/>
                    </a:lnTo>
                    <a:lnTo>
                      <a:pt x="924" y="756"/>
                    </a:lnTo>
                    <a:lnTo>
                      <a:pt x="930" y="762"/>
                    </a:lnTo>
                    <a:lnTo>
                      <a:pt x="930" y="768"/>
                    </a:lnTo>
                    <a:lnTo>
                      <a:pt x="924" y="774"/>
                    </a:lnTo>
                    <a:lnTo>
                      <a:pt x="924" y="780"/>
                    </a:lnTo>
                    <a:lnTo>
                      <a:pt x="918" y="792"/>
                    </a:lnTo>
                    <a:lnTo>
                      <a:pt x="918" y="804"/>
                    </a:lnTo>
                    <a:lnTo>
                      <a:pt x="990" y="804"/>
                    </a:lnTo>
                    <a:lnTo>
                      <a:pt x="1038" y="77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6"/>
                    </a:lnTo>
                    <a:lnTo>
                      <a:pt x="1080" y="762"/>
                    </a:lnTo>
                    <a:lnTo>
                      <a:pt x="1062" y="768"/>
                    </a:lnTo>
                    <a:lnTo>
                      <a:pt x="1050" y="780"/>
                    </a:lnTo>
                    <a:lnTo>
                      <a:pt x="1038" y="786"/>
                    </a:lnTo>
                    <a:lnTo>
                      <a:pt x="1026" y="798"/>
                    </a:lnTo>
                    <a:lnTo>
                      <a:pt x="1026" y="816"/>
                    </a:lnTo>
                    <a:lnTo>
                      <a:pt x="1020" y="828"/>
                    </a:lnTo>
                    <a:lnTo>
                      <a:pt x="990" y="828"/>
                    </a:lnTo>
                    <a:lnTo>
                      <a:pt x="978" y="834"/>
                    </a:lnTo>
                    <a:lnTo>
                      <a:pt x="972" y="852"/>
                    </a:lnTo>
                    <a:lnTo>
                      <a:pt x="966" y="864"/>
                    </a:lnTo>
                    <a:lnTo>
                      <a:pt x="954" y="870"/>
                    </a:lnTo>
                    <a:lnTo>
                      <a:pt x="942" y="882"/>
                    </a:lnTo>
                    <a:lnTo>
                      <a:pt x="930" y="888"/>
                    </a:lnTo>
                    <a:lnTo>
                      <a:pt x="924" y="894"/>
                    </a:lnTo>
                    <a:lnTo>
                      <a:pt x="978" y="888"/>
                    </a:lnTo>
                    <a:lnTo>
                      <a:pt x="972" y="906"/>
                    </a:lnTo>
                    <a:lnTo>
                      <a:pt x="978" y="894"/>
                    </a:lnTo>
                    <a:lnTo>
                      <a:pt x="990" y="888"/>
                    </a:lnTo>
                    <a:lnTo>
                      <a:pt x="1002" y="876"/>
                    </a:lnTo>
                    <a:lnTo>
                      <a:pt x="1026" y="864"/>
                    </a:lnTo>
                    <a:lnTo>
                      <a:pt x="1038" y="864"/>
                    </a:lnTo>
                    <a:lnTo>
                      <a:pt x="1050" y="870"/>
                    </a:lnTo>
                    <a:lnTo>
                      <a:pt x="1056" y="870"/>
                    </a:lnTo>
                    <a:lnTo>
                      <a:pt x="1056" y="876"/>
                    </a:lnTo>
                    <a:lnTo>
                      <a:pt x="1050" y="876"/>
                    </a:lnTo>
                    <a:lnTo>
                      <a:pt x="1074" y="870"/>
                    </a:lnTo>
                    <a:lnTo>
                      <a:pt x="1068" y="876"/>
                    </a:lnTo>
                    <a:lnTo>
                      <a:pt x="1068" y="906"/>
                    </a:lnTo>
                    <a:lnTo>
                      <a:pt x="1074" y="912"/>
                    </a:lnTo>
                    <a:lnTo>
                      <a:pt x="1092" y="912"/>
                    </a:lnTo>
                    <a:lnTo>
                      <a:pt x="1098" y="900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22" y="876"/>
                    </a:lnTo>
                    <a:lnTo>
                      <a:pt x="1164" y="858"/>
                    </a:lnTo>
                    <a:lnTo>
                      <a:pt x="1176" y="870"/>
                    </a:lnTo>
                    <a:lnTo>
                      <a:pt x="1146" y="870"/>
                    </a:lnTo>
                    <a:lnTo>
                      <a:pt x="1140" y="876"/>
                    </a:lnTo>
                    <a:lnTo>
                      <a:pt x="1140" y="882"/>
                    </a:lnTo>
                    <a:lnTo>
                      <a:pt x="1134" y="888"/>
                    </a:lnTo>
                    <a:lnTo>
                      <a:pt x="1134" y="894"/>
                    </a:lnTo>
                    <a:lnTo>
                      <a:pt x="1152" y="894"/>
                    </a:lnTo>
                    <a:lnTo>
                      <a:pt x="1164" y="888"/>
                    </a:lnTo>
                    <a:lnTo>
                      <a:pt x="1182" y="888"/>
                    </a:lnTo>
                    <a:lnTo>
                      <a:pt x="1200" y="882"/>
                    </a:lnTo>
                    <a:lnTo>
                      <a:pt x="1218" y="882"/>
                    </a:lnTo>
                    <a:lnTo>
                      <a:pt x="1224" y="876"/>
                    </a:lnTo>
                    <a:lnTo>
                      <a:pt x="1230" y="876"/>
                    </a:lnTo>
                    <a:lnTo>
                      <a:pt x="1272" y="858"/>
                    </a:lnTo>
                    <a:lnTo>
                      <a:pt x="1224" y="882"/>
                    </a:lnTo>
                    <a:lnTo>
                      <a:pt x="1224" y="894"/>
                    </a:lnTo>
                    <a:lnTo>
                      <a:pt x="1212" y="894"/>
                    </a:lnTo>
                    <a:lnTo>
                      <a:pt x="1200" y="900"/>
                    </a:lnTo>
                    <a:lnTo>
                      <a:pt x="1188" y="900"/>
                    </a:lnTo>
                    <a:lnTo>
                      <a:pt x="1176" y="906"/>
                    </a:lnTo>
                    <a:lnTo>
                      <a:pt x="1170" y="912"/>
                    </a:lnTo>
                    <a:lnTo>
                      <a:pt x="1158" y="918"/>
                    </a:lnTo>
                    <a:lnTo>
                      <a:pt x="1152" y="930"/>
                    </a:lnTo>
                    <a:lnTo>
                      <a:pt x="1122" y="930"/>
                    </a:lnTo>
                    <a:lnTo>
                      <a:pt x="1086" y="960"/>
                    </a:lnTo>
                    <a:lnTo>
                      <a:pt x="1086" y="978"/>
                    </a:lnTo>
                    <a:lnTo>
                      <a:pt x="1038" y="978"/>
                    </a:lnTo>
                    <a:lnTo>
                      <a:pt x="1032" y="984"/>
                    </a:lnTo>
                    <a:lnTo>
                      <a:pt x="1020" y="984"/>
                    </a:lnTo>
                    <a:lnTo>
                      <a:pt x="1002" y="990"/>
                    </a:lnTo>
                    <a:lnTo>
                      <a:pt x="990" y="996"/>
                    </a:lnTo>
                    <a:lnTo>
                      <a:pt x="978" y="996"/>
                    </a:lnTo>
                    <a:lnTo>
                      <a:pt x="966" y="1008"/>
                    </a:lnTo>
                    <a:lnTo>
                      <a:pt x="966" y="1020"/>
                    </a:lnTo>
                    <a:lnTo>
                      <a:pt x="960" y="1026"/>
                    </a:lnTo>
                    <a:lnTo>
                      <a:pt x="960" y="1038"/>
                    </a:lnTo>
                    <a:lnTo>
                      <a:pt x="876" y="1038"/>
                    </a:lnTo>
                    <a:lnTo>
                      <a:pt x="858" y="1044"/>
                    </a:lnTo>
                    <a:lnTo>
                      <a:pt x="828" y="1062"/>
                    </a:lnTo>
                    <a:lnTo>
                      <a:pt x="804" y="1080"/>
                    </a:lnTo>
                    <a:lnTo>
                      <a:pt x="780" y="1092"/>
                    </a:lnTo>
                    <a:lnTo>
                      <a:pt x="774" y="1098"/>
                    </a:lnTo>
                    <a:lnTo>
                      <a:pt x="750" y="1104"/>
                    </a:lnTo>
                    <a:lnTo>
                      <a:pt x="738" y="1122"/>
                    </a:lnTo>
                    <a:lnTo>
                      <a:pt x="732" y="1104"/>
                    </a:lnTo>
                    <a:lnTo>
                      <a:pt x="672" y="1104"/>
                    </a:lnTo>
                    <a:lnTo>
                      <a:pt x="648" y="1116"/>
                    </a:lnTo>
                    <a:lnTo>
                      <a:pt x="630" y="1122"/>
                    </a:lnTo>
                    <a:lnTo>
                      <a:pt x="624" y="1128"/>
                    </a:lnTo>
                    <a:lnTo>
                      <a:pt x="606" y="1128"/>
                    </a:lnTo>
                    <a:lnTo>
                      <a:pt x="606" y="1140"/>
                    </a:lnTo>
                    <a:lnTo>
                      <a:pt x="576" y="1146"/>
                    </a:lnTo>
                    <a:lnTo>
                      <a:pt x="564" y="1152"/>
                    </a:lnTo>
                    <a:lnTo>
                      <a:pt x="540" y="1152"/>
                    </a:lnTo>
                    <a:lnTo>
                      <a:pt x="516" y="1170"/>
                    </a:lnTo>
                    <a:lnTo>
                      <a:pt x="522" y="1182"/>
                    </a:lnTo>
                    <a:lnTo>
                      <a:pt x="540" y="1164"/>
                    </a:lnTo>
                    <a:lnTo>
                      <a:pt x="558" y="1176"/>
                    </a:lnTo>
                    <a:lnTo>
                      <a:pt x="582" y="1158"/>
                    </a:lnTo>
                    <a:lnTo>
                      <a:pt x="582" y="1170"/>
                    </a:lnTo>
                    <a:lnTo>
                      <a:pt x="594" y="1170"/>
                    </a:lnTo>
                    <a:lnTo>
                      <a:pt x="606" y="1164"/>
                    </a:lnTo>
                    <a:lnTo>
                      <a:pt x="618" y="1164"/>
                    </a:lnTo>
                    <a:lnTo>
                      <a:pt x="642" y="1140"/>
                    </a:lnTo>
                    <a:lnTo>
                      <a:pt x="654" y="1134"/>
                    </a:lnTo>
                    <a:lnTo>
                      <a:pt x="666" y="1122"/>
                    </a:lnTo>
                    <a:lnTo>
                      <a:pt x="684" y="1122"/>
                    </a:lnTo>
                    <a:lnTo>
                      <a:pt x="684" y="1134"/>
                    </a:lnTo>
                    <a:lnTo>
                      <a:pt x="690" y="1140"/>
                    </a:lnTo>
                    <a:lnTo>
                      <a:pt x="708" y="1140"/>
                    </a:lnTo>
                    <a:lnTo>
                      <a:pt x="732" y="1128"/>
                    </a:lnTo>
                    <a:lnTo>
                      <a:pt x="744" y="1128"/>
                    </a:lnTo>
                    <a:lnTo>
                      <a:pt x="756" y="1122"/>
                    </a:lnTo>
                    <a:lnTo>
                      <a:pt x="762" y="1116"/>
                    </a:lnTo>
                    <a:lnTo>
                      <a:pt x="768" y="1116"/>
                    </a:lnTo>
                    <a:lnTo>
                      <a:pt x="804" y="1128"/>
                    </a:lnTo>
                    <a:lnTo>
                      <a:pt x="822" y="1110"/>
                    </a:lnTo>
                    <a:lnTo>
                      <a:pt x="834" y="1110"/>
                    </a:lnTo>
                    <a:lnTo>
                      <a:pt x="852" y="1104"/>
                    </a:lnTo>
                    <a:lnTo>
                      <a:pt x="870" y="1104"/>
                    </a:lnTo>
                    <a:lnTo>
                      <a:pt x="894" y="1092"/>
                    </a:lnTo>
                    <a:lnTo>
                      <a:pt x="918" y="1068"/>
                    </a:lnTo>
                    <a:lnTo>
                      <a:pt x="942" y="1056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1014" y="1044"/>
                    </a:lnTo>
                    <a:lnTo>
                      <a:pt x="1026" y="1038"/>
                    </a:lnTo>
                    <a:lnTo>
                      <a:pt x="1032" y="1038"/>
                    </a:lnTo>
                    <a:lnTo>
                      <a:pt x="1038" y="1032"/>
                    </a:lnTo>
                    <a:lnTo>
                      <a:pt x="1050" y="1032"/>
                    </a:lnTo>
                    <a:lnTo>
                      <a:pt x="1086" y="1020"/>
                    </a:lnTo>
                    <a:lnTo>
                      <a:pt x="1110" y="1008"/>
                    </a:lnTo>
                    <a:lnTo>
                      <a:pt x="1122" y="996"/>
                    </a:lnTo>
                    <a:lnTo>
                      <a:pt x="1134" y="990"/>
                    </a:lnTo>
                    <a:lnTo>
                      <a:pt x="1140" y="984"/>
                    </a:lnTo>
                    <a:lnTo>
                      <a:pt x="1206" y="972"/>
                    </a:lnTo>
                    <a:lnTo>
                      <a:pt x="1260" y="942"/>
                    </a:lnTo>
                    <a:lnTo>
                      <a:pt x="1296" y="942"/>
                    </a:lnTo>
                    <a:lnTo>
                      <a:pt x="1314" y="936"/>
                    </a:lnTo>
                    <a:lnTo>
                      <a:pt x="1326" y="936"/>
                    </a:lnTo>
                    <a:lnTo>
                      <a:pt x="1338" y="930"/>
                    </a:lnTo>
                    <a:lnTo>
                      <a:pt x="1368" y="900"/>
                    </a:lnTo>
                    <a:lnTo>
                      <a:pt x="1380" y="900"/>
                    </a:lnTo>
                    <a:lnTo>
                      <a:pt x="1404" y="888"/>
                    </a:lnTo>
                    <a:lnTo>
                      <a:pt x="1416" y="888"/>
                    </a:lnTo>
                    <a:lnTo>
                      <a:pt x="1428" y="882"/>
                    </a:lnTo>
                    <a:lnTo>
                      <a:pt x="1434" y="876"/>
                    </a:lnTo>
                    <a:lnTo>
                      <a:pt x="1434" y="864"/>
                    </a:lnTo>
                    <a:lnTo>
                      <a:pt x="1422" y="864"/>
                    </a:lnTo>
                    <a:lnTo>
                      <a:pt x="1428" y="858"/>
                    </a:lnTo>
                    <a:lnTo>
                      <a:pt x="1452" y="846"/>
                    </a:lnTo>
                    <a:lnTo>
                      <a:pt x="1458" y="840"/>
                    </a:lnTo>
                    <a:lnTo>
                      <a:pt x="1470" y="834"/>
                    </a:lnTo>
                    <a:lnTo>
                      <a:pt x="1476" y="828"/>
                    </a:lnTo>
                    <a:lnTo>
                      <a:pt x="1488" y="828"/>
                    </a:lnTo>
                    <a:lnTo>
                      <a:pt x="1500" y="822"/>
                    </a:lnTo>
                    <a:lnTo>
                      <a:pt x="1512" y="822"/>
                    </a:lnTo>
                    <a:lnTo>
                      <a:pt x="1518" y="816"/>
                    </a:lnTo>
                    <a:lnTo>
                      <a:pt x="1524" y="816"/>
                    </a:lnTo>
                    <a:lnTo>
                      <a:pt x="1596" y="786"/>
                    </a:lnTo>
                    <a:lnTo>
                      <a:pt x="1590" y="768"/>
                    </a:lnTo>
                    <a:lnTo>
                      <a:pt x="1602" y="768"/>
                    </a:lnTo>
                    <a:lnTo>
                      <a:pt x="1608" y="774"/>
                    </a:lnTo>
                    <a:lnTo>
                      <a:pt x="1626" y="774"/>
                    </a:lnTo>
                    <a:lnTo>
                      <a:pt x="1638" y="762"/>
                    </a:lnTo>
                    <a:lnTo>
                      <a:pt x="1650" y="762"/>
                    </a:lnTo>
                    <a:lnTo>
                      <a:pt x="1674" y="750"/>
                    </a:lnTo>
                    <a:lnTo>
                      <a:pt x="1680" y="744"/>
                    </a:lnTo>
                    <a:lnTo>
                      <a:pt x="1704" y="732"/>
                    </a:lnTo>
                    <a:lnTo>
                      <a:pt x="1740" y="720"/>
                    </a:lnTo>
                    <a:lnTo>
                      <a:pt x="1770" y="708"/>
                    </a:lnTo>
                    <a:lnTo>
                      <a:pt x="1794" y="702"/>
                    </a:lnTo>
                    <a:lnTo>
                      <a:pt x="1812" y="702"/>
                    </a:lnTo>
                    <a:lnTo>
                      <a:pt x="1818" y="708"/>
                    </a:lnTo>
                    <a:lnTo>
                      <a:pt x="1842" y="720"/>
                    </a:lnTo>
                    <a:lnTo>
                      <a:pt x="1848" y="726"/>
                    </a:lnTo>
                    <a:lnTo>
                      <a:pt x="1812" y="726"/>
                    </a:lnTo>
                    <a:lnTo>
                      <a:pt x="1794" y="714"/>
                    </a:lnTo>
                    <a:lnTo>
                      <a:pt x="1758" y="738"/>
                    </a:lnTo>
                    <a:lnTo>
                      <a:pt x="1728" y="738"/>
                    </a:lnTo>
                    <a:lnTo>
                      <a:pt x="1722" y="744"/>
                    </a:lnTo>
                    <a:lnTo>
                      <a:pt x="1710" y="750"/>
                    </a:lnTo>
                    <a:lnTo>
                      <a:pt x="1704" y="762"/>
                    </a:lnTo>
                    <a:lnTo>
                      <a:pt x="1692" y="768"/>
                    </a:lnTo>
                    <a:lnTo>
                      <a:pt x="1686" y="774"/>
                    </a:lnTo>
                    <a:lnTo>
                      <a:pt x="1680" y="774"/>
                    </a:lnTo>
                    <a:lnTo>
                      <a:pt x="1668" y="780"/>
                    </a:lnTo>
                    <a:lnTo>
                      <a:pt x="1656" y="780"/>
                    </a:lnTo>
                    <a:lnTo>
                      <a:pt x="1638" y="786"/>
                    </a:lnTo>
                    <a:lnTo>
                      <a:pt x="1614" y="798"/>
                    </a:lnTo>
                    <a:lnTo>
                      <a:pt x="1614" y="804"/>
                    </a:lnTo>
                    <a:lnTo>
                      <a:pt x="1620" y="810"/>
                    </a:lnTo>
                    <a:lnTo>
                      <a:pt x="1632" y="816"/>
                    </a:lnTo>
                    <a:lnTo>
                      <a:pt x="1650" y="816"/>
                    </a:lnTo>
                    <a:lnTo>
                      <a:pt x="1644" y="816"/>
                    </a:lnTo>
                    <a:lnTo>
                      <a:pt x="1638" y="822"/>
                    </a:lnTo>
                    <a:lnTo>
                      <a:pt x="1632" y="822"/>
                    </a:lnTo>
                    <a:lnTo>
                      <a:pt x="1620" y="828"/>
                    </a:lnTo>
                    <a:lnTo>
                      <a:pt x="1572" y="828"/>
                    </a:lnTo>
                    <a:lnTo>
                      <a:pt x="1566" y="834"/>
                    </a:lnTo>
                    <a:lnTo>
                      <a:pt x="1560" y="834"/>
                    </a:lnTo>
                    <a:lnTo>
                      <a:pt x="1560" y="846"/>
                    </a:lnTo>
                    <a:lnTo>
                      <a:pt x="1572" y="858"/>
                    </a:lnTo>
                    <a:lnTo>
                      <a:pt x="1584" y="858"/>
                    </a:lnTo>
                    <a:lnTo>
                      <a:pt x="1596" y="852"/>
                    </a:lnTo>
                    <a:lnTo>
                      <a:pt x="1638" y="834"/>
                    </a:lnTo>
                    <a:lnTo>
                      <a:pt x="1680" y="810"/>
                    </a:lnTo>
                    <a:lnTo>
                      <a:pt x="1722" y="798"/>
                    </a:lnTo>
                    <a:lnTo>
                      <a:pt x="1788" y="798"/>
                    </a:lnTo>
                    <a:lnTo>
                      <a:pt x="1818" y="792"/>
                    </a:lnTo>
                    <a:lnTo>
                      <a:pt x="1824" y="786"/>
                    </a:lnTo>
                    <a:lnTo>
                      <a:pt x="1848" y="774"/>
                    </a:lnTo>
                    <a:lnTo>
                      <a:pt x="1854" y="762"/>
                    </a:lnTo>
                    <a:lnTo>
                      <a:pt x="1866" y="756"/>
                    </a:lnTo>
                    <a:lnTo>
                      <a:pt x="1872" y="750"/>
                    </a:lnTo>
                    <a:lnTo>
                      <a:pt x="1866" y="738"/>
                    </a:lnTo>
                    <a:lnTo>
                      <a:pt x="1878" y="732"/>
                    </a:lnTo>
                    <a:lnTo>
                      <a:pt x="1908" y="720"/>
                    </a:lnTo>
                    <a:lnTo>
                      <a:pt x="1944" y="714"/>
                    </a:lnTo>
                    <a:lnTo>
                      <a:pt x="1962" y="708"/>
                    </a:lnTo>
                    <a:lnTo>
                      <a:pt x="1968" y="708"/>
                    </a:lnTo>
                    <a:lnTo>
                      <a:pt x="1980" y="720"/>
                    </a:lnTo>
                    <a:lnTo>
                      <a:pt x="1980" y="726"/>
                    </a:lnTo>
                    <a:lnTo>
                      <a:pt x="2046" y="702"/>
                    </a:lnTo>
                    <a:lnTo>
                      <a:pt x="2004" y="738"/>
                    </a:lnTo>
                    <a:lnTo>
                      <a:pt x="2022" y="744"/>
                    </a:lnTo>
                    <a:lnTo>
                      <a:pt x="2022" y="762"/>
                    </a:lnTo>
                    <a:lnTo>
                      <a:pt x="2028" y="762"/>
                    </a:lnTo>
                    <a:lnTo>
                      <a:pt x="2034" y="756"/>
                    </a:lnTo>
                    <a:lnTo>
                      <a:pt x="2094" y="726"/>
                    </a:lnTo>
                    <a:lnTo>
                      <a:pt x="2082" y="732"/>
                    </a:lnTo>
                    <a:lnTo>
                      <a:pt x="2076" y="744"/>
                    </a:lnTo>
                    <a:lnTo>
                      <a:pt x="2064" y="750"/>
                    </a:lnTo>
                    <a:lnTo>
                      <a:pt x="2058" y="762"/>
                    </a:lnTo>
                    <a:lnTo>
                      <a:pt x="2046" y="774"/>
                    </a:lnTo>
                    <a:lnTo>
                      <a:pt x="2052" y="780"/>
                    </a:lnTo>
                    <a:lnTo>
                      <a:pt x="2064" y="780"/>
                    </a:lnTo>
                    <a:lnTo>
                      <a:pt x="2076" y="786"/>
                    </a:lnTo>
                    <a:lnTo>
                      <a:pt x="2106" y="786"/>
                    </a:lnTo>
                    <a:lnTo>
                      <a:pt x="2208" y="798"/>
                    </a:lnTo>
                    <a:lnTo>
                      <a:pt x="2238" y="780"/>
                    </a:lnTo>
                    <a:lnTo>
                      <a:pt x="2232" y="786"/>
                    </a:lnTo>
                    <a:lnTo>
                      <a:pt x="2232" y="810"/>
                    </a:lnTo>
                    <a:lnTo>
                      <a:pt x="2298" y="810"/>
                    </a:lnTo>
                    <a:lnTo>
                      <a:pt x="2334" y="804"/>
                    </a:lnTo>
                    <a:lnTo>
                      <a:pt x="2328" y="804"/>
                    </a:lnTo>
                    <a:lnTo>
                      <a:pt x="2322" y="810"/>
                    </a:lnTo>
                    <a:lnTo>
                      <a:pt x="2310" y="810"/>
                    </a:lnTo>
                    <a:lnTo>
                      <a:pt x="2286" y="822"/>
                    </a:lnTo>
                    <a:lnTo>
                      <a:pt x="2280" y="828"/>
                    </a:lnTo>
                    <a:lnTo>
                      <a:pt x="2280" y="834"/>
                    </a:lnTo>
                    <a:lnTo>
                      <a:pt x="2292" y="846"/>
                    </a:lnTo>
                    <a:lnTo>
                      <a:pt x="2304" y="852"/>
                    </a:lnTo>
                    <a:lnTo>
                      <a:pt x="2310" y="858"/>
                    </a:lnTo>
                    <a:lnTo>
                      <a:pt x="2310" y="882"/>
                    </a:lnTo>
                    <a:lnTo>
                      <a:pt x="2316" y="888"/>
                    </a:lnTo>
                    <a:lnTo>
                      <a:pt x="2316" y="900"/>
                    </a:lnTo>
                    <a:lnTo>
                      <a:pt x="2322" y="912"/>
                    </a:lnTo>
                    <a:lnTo>
                      <a:pt x="2358" y="912"/>
                    </a:lnTo>
                    <a:lnTo>
                      <a:pt x="2370" y="906"/>
                    </a:lnTo>
                    <a:lnTo>
                      <a:pt x="2388" y="906"/>
                    </a:lnTo>
                    <a:lnTo>
                      <a:pt x="2382" y="876"/>
                    </a:lnTo>
                    <a:lnTo>
                      <a:pt x="2400" y="870"/>
                    </a:lnTo>
                    <a:lnTo>
                      <a:pt x="2412" y="888"/>
                    </a:lnTo>
                    <a:lnTo>
                      <a:pt x="2442" y="876"/>
                    </a:lnTo>
                    <a:lnTo>
                      <a:pt x="2430" y="888"/>
                    </a:lnTo>
                    <a:lnTo>
                      <a:pt x="2430" y="900"/>
                    </a:lnTo>
                    <a:lnTo>
                      <a:pt x="2424" y="906"/>
                    </a:lnTo>
                    <a:lnTo>
                      <a:pt x="2424" y="912"/>
                    </a:lnTo>
                    <a:lnTo>
                      <a:pt x="2430" y="918"/>
                    </a:lnTo>
                    <a:lnTo>
                      <a:pt x="2436" y="918"/>
                    </a:lnTo>
                    <a:lnTo>
                      <a:pt x="2448" y="912"/>
                    </a:lnTo>
                    <a:lnTo>
                      <a:pt x="2454" y="906"/>
                    </a:lnTo>
                    <a:lnTo>
                      <a:pt x="2460" y="894"/>
                    </a:lnTo>
                    <a:lnTo>
                      <a:pt x="2466" y="888"/>
                    </a:lnTo>
                    <a:lnTo>
                      <a:pt x="2472" y="876"/>
                    </a:lnTo>
                    <a:lnTo>
                      <a:pt x="2502" y="834"/>
                    </a:lnTo>
                    <a:lnTo>
                      <a:pt x="2478" y="900"/>
                    </a:lnTo>
                    <a:lnTo>
                      <a:pt x="2484" y="924"/>
                    </a:lnTo>
                    <a:lnTo>
                      <a:pt x="2520" y="912"/>
                    </a:lnTo>
                    <a:lnTo>
                      <a:pt x="2496" y="936"/>
                    </a:lnTo>
                    <a:lnTo>
                      <a:pt x="2520" y="954"/>
                    </a:lnTo>
                    <a:lnTo>
                      <a:pt x="2502" y="954"/>
                    </a:lnTo>
                    <a:lnTo>
                      <a:pt x="2502" y="972"/>
                    </a:lnTo>
                    <a:lnTo>
                      <a:pt x="2472" y="990"/>
                    </a:lnTo>
                    <a:lnTo>
                      <a:pt x="2454" y="1002"/>
                    </a:lnTo>
                    <a:lnTo>
                      <a:pt x="2484" y="1020"/>
                    </a:lnTo>
                    <a:lnTo>
                      <a:pt x="2478" y="1050"/>
                    </a:lnTo>
                    <a:lnTo>
                      <a:pt x="2460" y="1068"/>
                    </a:lnTo>
                    <a:lnTo>
                      <a:pt x="2478" y="1080"/>
                    </a:lnTo>
                    <a:lnTo>
                      <a:pt x="2460" y="1098"/>
                    </a:lnTo>
                    <a:lnTo>
                      <a:pt x="2490" y="1098"/>
                    </a:lnTo>
                    <a:lnTo>
                      <a:pt x="2526" y="1086"/>
                    </a:lnTo>
                    <a:lnTo>
                      <a:pt x="2496" y="1122"/>
                    </a:lnTo>
                    <a:lnTo>
                      <a:pt x="2478" y="1140"/>
                    </a:lnTo>
                    <a:lnTo>
                      <a:pt x="2502" y="1146"/>
                    </a:lnTo>
                    <a:lnTo>
                      <a:pt x="2454" y="1164"/>
                    </a:lnTo>
                    <a:lnTo>
                      <a:pt x="2436" y="1176"/>
                    </a:lnTo>
                    <a:lnTo>
                      <a:pt x="2454" y="1188"/>
                    </a:lnTo>
                    <a:lnTo>
                      <a:pt x="2454" y="1200"/>
                    </a:lnTo>
                    <a:lnTo>
                      <a:pt x="2472" y="1188"/>
                    </a:lnTo>
                    <a:lnTo>
                      <a:pt x="2490" y="1182"/>
                    </a:lnTo>
                    <a:lnTo>
                      <a:pt x="2502" y="1170"/>
                    </a:lnTo>
                    <a:lnTo>
                      <a:pt x="2514" y="1164"/>
                    </a:lnTo>
                    <a:lnTo>
                      <a:pt x="2532" y="1146"/>
                    </a:lnTo>
                    <a:lnTo>
                      <a:pt x="2538" y="1134"/>
                    </a:lnTo>
                    <a:lnTo>
                      <a:pt x="2538" y="1122"/>
                    </a:lnTo>
                    <a:lnTo>
                      <a:pt x="2550" y="1116"/>
                    </a:lnTo>
                    <a:lnTo>
                      <a:pt x="2562" y="1104"/>
                    </a:lnTo>
                    <a:lnTo>
                      <a:pt x="2574" y="1098"/>
                    </a:lnTo>
                    <a:lnTo>
                      <a:pt x="2574" y="1086"/>
                    </a:lnTo>
                    <a:lnTo>
                      <a:pt x="2568" y="1080"/>
                    </a:lnTo>
                    <a:lnTo>
                      <a:pt x="2562" y="1080"/>
                    </a:lnTo>
                    <a:close/>
                    <a:moveTo>
                      <a:pt x="2394" y="1056"/>
                    </a:moveTo>
                    <a:lnTo>
                      <a:pt x="2400" y="1062"/>
                    </a:lnTo>
                    <a:lnTo>
                      <a:pt x="2418" y="1062"/>
                    </a:lnTo>
                    <a:lnTo>
                      <a:pt x="2436" y="1044"/>
                    </a:lnTo>
                    <a:lnTo>
                      <a:pt x="2460" y="1038"/>
                    </a:lnTo>
                    <a:lnTo>
                      <a:pt x="2454" y="1020"/>
                    </a:lnTo>
                    <a:lnTo>
                      <a:pt x="2430" y="1020"/>
                    </a:lnTo>
                    <a:lnTo>
                      <a:pt x="2418" y="1026"/>
                    </a:lnTo>
                    <a:lnTo>
                      <a:pt x="2412" y="1032"/>
                    </a:lnTo>
                    <a:lnTo>
                      <a:pt x="2406" y="1044"/>
                    </a:lnTo>
                    <a:lnTo>
                      <a:pt x="2394" y="1050"/>
                    </a:lnTo>
                    <a:lnTo>
                      <a:pt x="2394" y="1056"/>
                    </a:lnTo>
                    <a:close/>
                    <a:moveTo>
                      <a:pt x="2376" y="984"/>
                    </a:moveTo>
                    <a:lnTo>
                      <a:pt x="2358" y="984"/>
                    </a:lnTo>
                    <a:lnTo>
                      <a:pt x="2346" y="990"/>
                    </a:lnTo>
                    <a:lnTo>
                      <a:pt x="2334" y="1002"/>
                    </a:lnTo>
                    <a:lnTo>
                      <a:pt x="2334" y="1014"/>
                    </a:lnTo>
                    <a:lnTo>
                      <a:pt x="2322" y="1026"/>
                    </a:lnTo>
                    <a:lnTo>
                      <a:pt x="2322" y="1044"/>
                    </a:lnTo>
                    <a:lnTo>
                      <a:pt x="2310" y="1056"/>
                    </a:lnTo>
                    <a:lnTo>
                      <a:pt x="2310" y="1074"/>
                    </a:lnTo>
                    <a:lnTo>
                      <a:pt x="2316" y="1080"/>
                    </a:lnTo>
                    <a:lnTo>
                      <a:pt x="2322" y="1074"/>
                    </a:lnTo>
                    <a:lnTo>
                      <a:pt x="2328" y="1062"/>
                    </a:lnTo>
                    <a:lnTo>
                      <a:pt x="2340" y="1050"/>
                    </a:lnTo>
                    <a:lnTo>
                      <a:pt x="2352" y="1044"/>
                    </a:lnTo>
                    <a:lnTo>
                      <a:pt x="2376" y="1020"/>
                    </a:lnTo>
                    <a:lnTo>
                      <a:pt x="2382" y="1008"/>
                    </a:lnTo>
                    <a:lnTo>
                      <a:pt x="2382" y="990"/>
                    </a:lnTo>
                    <a:lnTo>
                      <a:pt x="2376" y="984"/>
                    </a:lnTo>
                    <a:close/>
                    <a:moveTo>
                      <a:pt x="786" y="810"/>
                    </a:moveTo>
                    <a:lnTo>
                      <a:pt x="798" y="810"/>
                    </a:lnTo>
                    <a:lnTo>
                      <a:pt x="834" y="798"/>
                    </a:lnTo>
                    <a:lnTo>
                      <a:pt x="858" y="786"/>
                    </a:lnTo>
                    <a:lnTo>
                      <a:pt x="864" y="780"/>
                    </a:lnTo>
                    <a:lnTo>
                      <a:pt x="870" y="780"/>
                    </a:lnTo>
                    <a:lnTo>
                      <a:pt x="864" y="774"/>
                    </a:lnTo>
                    <a:lnTo>
                      <a:pt x="828" y="762"/>
                    </a:lnTo>
                    <a:lnTo>
                      <a:pt x="810" y="762"/>
                    </a:lnTo>
                    <a:lnTo>
                      <a:pt x="798" y="768"/>
                    </a:lnTo>
                    <a:lnTo>
                      <a:pt x="792" y="774"/>
                    </a:lnTo>
                    <a:lnTo>
                      <a:pt x="786" y="768"/>
                    </a:lnTo>
                    <a:lnTo>
                      <a:pt x="774" y="768"/>
                    </a:lnTo>
                    <a:lnTo>
                      <a:pt x="768" y="774"/>
                    </a:lnTo>
                    <a:lnTo>
                      <a:pt x="768" y="804"/>
                    </a:lnTo>
                    <a:lnTo>
                      <a:pt x="774" y="810"/>
                    </a:lnTo>
                    <a:lnTo>
                      <a:pt x="786" y="810"/>
                    </a:lnTo>
                    <a:close/>
                    <a:moveTo>
                      <a:pt x="0" y="1332"/>
                    </a:moveTo>
                    <a:lnTo>
                      <a:pt x="60" y="1320"/>
                    </a:lnTo>
                    <a:lnTo>
                      <a:pt x="72" y="1302"/>
                    </a:lnTo>
                    <a:lnTo>
                      <a:pt x="132" y="1296"/>
                    </a:lnTo>
                    <a:lnTo>
                      <a:pt x="114" y="1272"/>
                    </a:lnTo>
                    <a:lnTo>
                      <a:pt x="0" y="1332"/>
                    </a:lnTo>
                    <a:close/>
                    <a:moveTo>
                      <a:pt x="1362" y="954"/>
                    </a:moveTo>
                    <a:lnTo>
                      <a:pt x="1350" y="954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14" y="954"/>
                    </a:lnTo>
                    <a:lnTo>
                      <a:pt x="1314" y="978"/>
                    </a:lnTo>
                    <a:lnTo>
                      <a:pt x="1290" y="996"/>
                    </a:lnTo>
                    <a:lnTo>
                      <a:pt x="1290" y="972"/>
                    </a:lnTo>
                    <a:lnTo>
                      <a:pt x="1278" y="966"/>
                    </a:lnTo>
                    <a:lnTo>
                      <a:pt x="1272" y="966"/>
                    </a:lnTo>
                    <a:lnTo>
                      <a:pt x="1248" y="978"/>
                    </a:lnTo>
                    <a:lnTo>
                      <a:pt x="1242" y="978"/>
                    </a:lnTo>
                    <a:lnTo>
                      <a:pt x="1230" y="990"/>
                    </a:lnTo>
                    <a:lnTo>
                      <a:pt x="1224" y="1002"/>
                    </a:lnTo>
                    <a:lnTo>
                      <a:pt x="1218" y="1008"/>
                    </a:lnTo>
                    <a:lnTo>
                      <a:pt x="1218" y="1014"/>
                    </a:lnTo>
                    <a:lnTo>
                      <a:pt x="1224" y="1014"/>
                    </a:lnTo>
                    <a:lnTo>
                      <a:pt x="1230" y="1020"/>
                    </a:lnTo>
                    <a:lnTo>
                      <a:pt x="1278" y="1020"/>
                    </a:lnTo>
                    <a:lnTo>
                      <a:pt x="1296" y="1014"/>
                    </a:lnTo>
                    <a:lnTo>
                      <a:pt x="1308" y="1014"/>
                    </a:lnTo>
                    <a:lnTo>
                      <a:pt x="1320" y="1008"/>
                    </a:lnTo>
                    <a:lnTo>
                      <a:pt x="1320" y="996"/>
                    </a:lnTo>
                    <a:lnTo>
                      <a:pt x="1350" y="990"/>
                    </a:lnTo>
                    <a:lnTo>
                      <a:pt x="1350" y="984"/>
                    </a:lnTo>
                    <a:lnTo>
                      <a:pt x="1386" y="978"/>
                    </a:lnTo>
                    <a:lnTo>
                      <a:pt x="1398" y="954"/>
                    </a:lnTo>
                    <a:lnTo>
                      <a:pt x="1380" y="960"/>
                    </a:lnTo>
                    <a:lnTo>
                      <a:pt x="1374" y="954"/>
                    </a:lnTo>
                    <a:lnTo>
                      <a:pt x="1362" y="954"/>
                    </a:lnTo>
                    <a:close/>
                    <a:moveTo>
                      <a:pt x="162" y="1290"/>
                    </a:moveTo>
                    <a:lnTo>
                      <a:pt x="204" y="1290"/>
                    </a:lnTo>
                    <a:lnTo>
                      <a:pt x="240" y="1260"/>
                    </a:lnTo>
                    <a:lnTo>
                      <a:pt x="228" y="1242"/>
                    </a:lnTo>
                    <a:lnTo>
                      <a:pt x="162" y="1290"/>
                    </a:lnTo>
                    <a:close/>
                    <a:moveTo>
                      <a:pt x="2466" y="1140"/>
                    </a:moveTo>
                    <a:lnTo>
                      <a:pt x="2472" y="1128"/>
                    </a:lnTo>
                    <a:lnTo>
                      <a:pt x="2454" y="1110"/>
                    </a:lnTo>
                    <a:lnTo>
                      <a:pt x="2448" y="1110"/>
                    </a:lnTo>
                    <a:lnTo>
                      <a:pt x="2436" y="1122"/>
                    </a:lnTo>
                    <a:lnTo>
                      <a:pt x="2430" y="1134"/>
                    </a:lnTo>
                    <a:lnTo>
                      <a:pt x="2424" y="1152"/>
                    </a:lnTo>
                    <a:lnTo>
                      <a:pt x="2418" y="1164"/>
                    </a:lnTo>
                    <a:lnTo>
                      <a:pt x="2418" y="1176"/>
                    </a:lnTo>
                    <a:lnTo>
                      <a:pt x="2436" y="1158"/>
                    </a:lnTo>
                    <a:lnTo>
                      <a:pt x="2454" y="1158"/>
                    </a:lnTo>
                    <a:lnTo>
                      <a:pt x="2460" y="1152"/>
                    </a:lnTo>
                    <a:lnTo>
                      <a:pt x="2466" y="1140"/>
                    </a:lnTo>
                    <a:close/>
                    <a:moveTo>
                      <a:pt x="1428" y="912"/>
                    </a:moveTo>
                    <a:lnTo>
                      <a:pt x="1404" y="924"/>
                    </a:lnTo>
                    <a:lnTo>
                      <a:pt x="1386" y="942"/>
                    </a:lnTo>
                    <a:lnTo>
                      <a:pt x="1386" y="948"/>
                    </a:lnTo>
                    <a:lnTo>
                      <a:pt x="1398" y="954"/>
                    </a:lnTo>
                    <a:lnTo>
                      <a:pt x="1410" y="954"/>
                    </a:lnTo>
                    <a:lnTo>
                      <a:pt x="1422" y="948"/>
                    </a:lnTo>
                    <a:lnTo>
                      <a:pt x="1428" y="948"/>
                    </a:lnTo>
                    <a:lnTo>
                      <a:pt x="1440" y="942"/>
                    </a:lnTo>
                    <a:lnTo>
                      <a:pt x="1446" y="930"/>
                    </a:lnTo>
                    <a:lnTo>
                      <a:pt x="1470" y="930"/>
                    </a:lnTo>
                    <a:lnTo>
                      <a:pt x="1470" y="924"/>
                    </a:lnTo>
                    <a:lnTo>
                      <a:pt x="1458" y="912"/>
                    </a:lnTo>
                    <a:lnTo>
                      <a:pt x="1452" y="912"/>
                    </a:lnTo>
                    <a:lnTo>
                      <a:pt x="1440" y="906"/>
                    </a:lnTo>
                    <a:lnTo>
                      <a:pt x="1428" y="912"/>
                    </a:lnTo>
                    <a:close/>
                    <a:moveTo>
                      <a:pt x="498" y="1164"/>
                    </a:moveTo>
                    <a:lnTo>
                      <a:pt x="486" y="1164"/>
                    </a:lnTo>
                    <a:lnTo>
                      <a:pt x="474" y="1170"/>
                    </a:lnTo>
                    <a:lnTo>
                      <a:pt x="462" y="1170"/>
                    </a:lnTo>
                    <a:lnTo>
                      <a:pt x="450" y="1176"/>
                    </a:lnTo>
                    <a:lnTo>
                      <a:pt x="444" y="1182"/>
                    </a:lnTo>
                    <a:lnTo>
                      <a:pt x="432" y="1182"/>
                    </a:lnTo>
                    <a:lnTo>
                      <a:pt x="426" y="1188"/>
                    </a:lnTo>
                    <a:lnTo>
                      <a:pt x="414" y="1188"/>
                    </a:lnTo>
                    <a:lnTo>
                      <a:pt x="390" y="1200"/>
                    </a:lnTo>
                    <a:lnTo>
                      <a:pt x="384" y="1206"/>
                    </a:lnTo>
                    <a:lnTo>
                      <a:pt x="384" y="1218"/>
                    </a:lnTo>
                    <a:lnTo>
                      <a:pt x="402" y="1218"/>
                    </a:lnTo>
                    <a:lnTo>
                      <a:pt x="420" y="1212"/>
                    </a:lnTo>
                    <a:lnTo>
                      <a:pt x="432" y="1206"/>
                    </a:lnTo>
                    <a:lnTo>
                      <a:pt x="504" y="1206"/>
                    </a:lnTo>
                    <a:lnTo>
                      <a:pt x="510" y="1200"/>
                    </a:lnTo>
                    <a:lnTo>
                      <a:pt x="510" y="1176"/>
                    </a:lnTo>
                    <a:lnTo>
                      <a:pt x="498" y="1164"/>
                    </a:lnTo>
                    <a:close/>
                    <a:moveTo>
                      <a:pt x="330" y="1242"/>
                    </a:moveTo>
                    <a:lnTo>
                      <a:pt x="330" y="1224"/>
                    </a:lnTo>
                    <a:lnTo>
                      <a:pt x="276" y="1242"/>
                    </a:lnTo>
                    <a:lnTo>
                      <a:pt x="330" y="124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USA"/>
              <p:cNvSpPr>
                <a:spLocks noEditPoints="1"/>
              </p:cNvSpPr>
              <p:nvPr/>
            </p:nvSpPr>
            <p:spPr bwMode="gray">
              <a:xfrm>
                <a:off x="579" y="1295"/>
                <a:ext cx="1002" cy="497"/>
              </a:xfrm>
              <a:custGeom>
                <a:avLst/>
                <a:gdLst>
                  <a:gd name="T0" fmla="*/ 549203054 w 3918"/>
                  <a:gd name="T1" fmla="*/ 549022042 h 1944"/>
                  <a:gd name="T2" fmla="*/ 549203054 w 3918"/>
                  <a:gd name="T3" fmla="*/ 549022042 h 1944"/>
                  <a:gd name="T4" fmla="*/ 549203054 w 3918"/>
                  <a:gd name="T5" fmla="*/ 549022042 h 1944"/>
                  <a:gd name="T6" fmla="*/ 549203054 w 3918"/>
                  <a:gd name="T7" fmla="*/ 549022042 h 1944"/>
                  <a:gd name="T8" fmla="*/ 549203054 w 3918"/>
                  <a:gd name="T9" fmla="*/ 549022042 h 1944"/>
                  <a:gd name="T10" fmla="*/ 549203054 w 3918"/>
                  <a:gd name="T11" fmla="*/ 549022042 h 1944"/>
                  <a:gd name="T12" fmla="*/ 549203054 w 3918"/>
                  <a:gd name="T13" fmla="*/ 549022042 h 1944"/>
                  <a:gd name="T14" fmla="*/ 549203054 w 3918"/>
                  <a:gd name="T15" fmla="*/ 549022042 h 1944"/>
                  <a:gd name="T16" fmla="*/ 549203054 w 3918"/>
                  <a:gd name="T17" fmla="*/ 549022042 h 1944"/>
                  <a:gd name="T18" fmla="*/ 549203054 w 3918"/>
                  <a:gd name="T19" fmla="*/ 549022042 h 1944"/>
                  <a:gd name="T20" fmla="*/ 549203054 w 3918"/>
                  <a:gd name="T21" fmla="*/ 549022042 h 1944"/>
                  <a:gd name="T22" fmla="*/ 549203054 w 3918"/>
                  <a:gd name="T23" fmla="*/ 549022042 h 1944"/>
                  <a:gd name="T24" fmla="*/ 549203054 w 3918"/>
                  <a:gd name="T25" fmla="*/ 549022042 h 1944"/>
                  <a:gd name="T26" fmla="*/ 549203054 w 3918"/>
                  <a:gd name="T27" fmla="*/ 549022042 h 1944"/>
                  <a:gd name="T28" fmla="*/ 549203054 w 3918"/>
                  <a:gd name="T29" fmla="*/ 549022042 h 1944"/>
                  <a:gd name="T30" fmla="*/ 549203054 w 3918"/>
                  <a:gd name="T31" fmla="*/ 549022042 h 1944"/>
                  <a:gd name="T32" fmla="*/ 549203054 w 3918"/>
                  <a:gd name="T33" fmla="*/ 549022042 h 1944"/>
                  <a:gd name="T34" fmla="*/ 549203054 w 3918"/>
                  <a:gd name="T35" fmla="*/ 549022042 h 1944"/>
                  <a:gd name="T36" fmla="*/ 549203054 w 3918"/>
                  <a:gd name="T37" fmla="*/ 549022042 h 1944"/>
                  <a:gd name="T38" fmla="*/ 549203054 w 3918"/>
                  <a:gd name="T39" fmla="*/ 549022042 h 1944"/>
                  <a:gd name="T40" fmla="*/ 549203054 w 3918"/>
                  <a:gd name="T41" fmla="*/ 549022042 h 1944"/>
                  <a:gd name="T42" fmla="*/ 549203054 w 3918"/>
                  <a:gd name="T43" fmla="*/ 549022042 h 1944"/>
                  <a:gd name="T44" fmla="*/ 549203054 w 3918"/>
                  <a:gd name="T45" fmla="*/ 549022042 h 1944"/>
                  <a:gd name="T46" fmla="*/ 549203054 w 3918"/>
                  <a:gd name="T47" fmla="*/ 549022042 h 1944"/>
                  <a:gd name="T48" fmla="*/ 549203054 w 3918"/>
                  <a:gd name="T49" fmla="*/ 549022042 h 1944"/>
                  <a:gd name="T50" fmla="*/ 549203054 w 3918"/>
                  <a:gd name="T51" fmla="*/ 549022042 h 1944"/>
                  <a:gd name="T52" fmla="*/ 549203054 w 3918"/>
                  <a:gd name="T53" fmla="*/ 549022042 h 1944"/>
                  <a:gd name="T54" fmla="*/ 549203054 w 3918"/>
                  <a:gd name="T55" fmla="*/ 549022042 h 1944"/>
                  <a:gd name="T56" fmla="*/ 549203054 w 3918"/>
                  <a:gd name="T57" fmla="*/ 549022042 h 1944"/>
                  <a:gd name="T58" fmla="*/ 549203054 w 3918"/>
                  <a:gd name="T59" fmla="*/ 549022042 h 1944"/>
                  <a:gd name="T60" fmla="*/ 549203054 w 3918"/>
                  <a:gd name="T61" fmla="*/ 549022042 h 1944"/>
                  <a:gd name="T62" fmla="*/ 549203054 w 3918"/>
                  <a:gd name="T63" fmla="*/ 549022042 h 1944"/>
                  <a:gd name="T64" fmla="*/ 549203054 w 3918"/>
                  <a:gd name="T65" fmla="*/ 549022042 h 1944"/>
                  <a:gd name="T66" fmla="*/ 549203054 w 3918"/>
                  <a:gd name="T67" fmla="*/ 549022042 h 1944"/>
                  <a:gd name="T68" fmla="*/ 549203054 w 3918"/>
                  <a:gd name="T69" fmla="*/ 549022042 h 1944"/>
                  <a:gd name="T70" fmla="*/ 549203054 w 3918"/>
                  <a:gd name="T71" fmla="*/ 549022042 h 1944"/>
                  <a:gd name="T72" fmla="*/ 549203054 w 3918"/>
                  <a:gd name="T73" fmla="*/ 549022042 h 1944"/>
                  <a:gd name="T74" fmla="*/ 549203054 w 3918"/>
                  <a:gd name="T75" fmla="*/ 549022042 h 1944"/>
                  <a:gd name="T76" fmla="*/ 549203054 w 3918"/>
                  <a:gd name="T77" fmla="*/ 549022042 h 1944"/>
                  <a:gd name="T78" fmla="*/ 549203054 w 3918"/>
                  <a:gd name="T79" fmla="*/ 549022042 h 1944"/>
                  <a:gd name="T80" fmla="*/ 549203054 w 3918"/>
                  <a:gd name="T81" fmla="*/ 549022042 h 1944"/>
                  <a:gd name="T82" fmla="*/ 549203054 w 3918"/>
                  <a:gd name="T83" fmla="*/ 549022042 h 1944"/>
                  <a:gd name="T84" fmla="*/ 549203054 w 3918"/>
                  <a:gd name="T85" fmla="*/ 549022042 h 1944"/>
                  <a:gd name="T86" fmla="*/ 549203054 w 3918"/>
                  <a:gd name="T87" fmla="*/ 549022042 h 1944"/>
                  <a:gd name="T88" fmla="*/ 549203054 w 3918"/>
                  <a:gd name="T89" fmla="*/ 549022042 h 1944"/>
                  <a:gd name="T90" fmla="*/ 549203054 w 3918"/>
                  <a:gd name="T91" fmla="*/ 549022042 h 1944"/>
                  <a:gd name="T92" fmla="*/ 549203054 w 3918"/>
                  <a:gd name="T93" fmla="*/ 549022042 h 1944"/>
                  <a:gd name="T94" fmla="*/ 549203054 w 3918"/>
                  <a:gd name="T95" fmla="*/ 549022042 h 1944"/>
                  <a:gd name="T96" fmla="*/ 549203054 w 3918"/>
                  <a:gd name="T97" fmla="*/ 549022042 h 1944"/>
                  <a:gd name="T98" fmla="*/ 549203054 w 3918"/>
                  <a:gd name="T99" fmla="*/ 549022042 h 1944"/>
                  <a:gd name="T100" fmla="*/ 549203054 w 3918"/>
                  <a:gd name="T101" fmla="*/ 549022042 h 1944"/>
                  <a:gd name="T102" fmla="*/ 549203054 w 3918"/>
                  <a:gd name="T103" fmla="*/ 549022042 h 1944"/>
                  <a:gd name="T104" fmla="*/ 549203054 w 3918"/>
                  <a:gd name="T105" fmla="*/ 549022042 h 1944"/>
                  <a:gd name="T106" fmla="*/ 549203054 w 3918"/>
                  <a:gd name="T107" fmla="*/ 549022042 h 1944"/>
                  <a:gd name="T108" fmla="*/ 549203054 w 3918"/>
                  <a:gd name="T109" fmla="*/ 549022042 h 1944"/>
                  <a:gd name="T110" fmla="*/ 549203054 w 3918"/>
                  <a:gd name="T111" fmla="*/ 549022042 h 1944"/>
                  <a:gd name="T112" fmla="*/ 549203054 w 3918"/>
                  <a:gd name="T113" fmla="*/ 549022042 h 1944"/>
                  <a:gd name="T114" fmla="*/ 549203054 w 3918"/>
                  <a:gd name="T115" fmla="*/ 549022042 h 1944"/>
                  <a:gd name="T116" fmla="*/ 549203054 w 3918"/>
                  <a:gd name="T117" fmla="*/ 549022042 h 1944"/>
                  <a:gd name="T118" fmla="*/ 549203054 w 3918"/>
                  <a:gd name="T119" fmla="*/ 549022042 h 1944"/>
                  <a:gd name="T120" fmla="*/ 549203054 w 3918"/>
                  <a:gd name="T121" fmla="*/ 549022042 h 1944"/>
                  <a:gd name="T122" fmla="*/ 549203054 w 3918"/>
                  <a:gd name="T123" fmla="*/ 549022042 h 1944"/>
                  <a:gd name="T124" fmla="*/ 549203054 w 3918"/>
                  <a:gd name="T125" fmla="*/ 549022042 h 19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18"/>
                  <a:gd name="T190" fmla="*/ 0 h 1944"/>
                  <a:gd name="T191" fmla="*/ 3918 w 3918"/>
                  <a:gd name="T192" fmla="*/ 1944 h 19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18" h="1944">
                    <a:moveTo>
                      <a:pt x="3858" y="168"/>
                    </a:moveTo>
                    <a:lnTo>
                      <a:pt x="3852" y="168"/>
                    </a:lnTo>
                    <a:lnTo>
                      <a:pt x="3846" y="162"/>
                    </a:lnTo>
                    <a:lnTo>
                      <a:pt x="3846" y="156"/>
                    </a:lnTo>
                    <a:lnTo>
                      <a:pt x="3840" y="150"/>
                    </a:lnTo>
                    <a:lnTo>
                      <a:pt x="3828" y="150"/>
                    </a:lnTo>
                    <a:lnTo>
                      <a:pt x="3804" y="174"/>
                    </a:lnTo>
                    <a:lnTo>
                      <a:pt x="3798" y="186"/>
                    </a:lnTo>
                    <a:lnTo>
                      <a:pt x="3756" y="210"/>
                    </a:lnTo>
                    <a:lnTo>
                      <a:pt x="3756" y="234"/>
                    </a:lnTo>
                    <a:lnTo>
                      <a:pt x="3744" y="246"/>
                    </a:lnTo>
                    <a:lnTo>
                      <a:pt x="3738" y="246"/>
                    </a:lnTo>
                    <a:lnTo>
                      <a:pt x="3726" y="258"/>
                    </a:lnTo>
                    <a:lnTo>
                      <a:pt x="3720" y="270"/>
                    </a:lnTo>
                    <a:lnTo>
                      <a:pt x="3720" y="294"/>
                    </a:lnTo>
                    <a:lnTo>
                      <a:pt x="3714" y="294"/>
                    </a:lnTo>
                    <a:lnTo>
                      <a:pt x="3708" y="288"/>
                    </a:lnTo>
                    <a:lnTo>
                      <a:pt x="3696" y="288"/>
                    </a:lnTo>
                    <a:lnTo>
                      <a:pt x="3690" y="294"/>
                    </a:lnTo>
                    <a:lnTo>
                      <a:pt x="3678" y="300"/>
                    </a:lnTo>
                    <a:lnTo>
                      <a:pt x="3666" y="312"/>
                    </a:lnTo>
                    <a:lnTo>
                      <a:pt x="3666" y="318"/>
                    </a:lnTo>
                    <a:lnTo>
                      <a:pt x="3660" y="318"/>
                    </a:lnTo>
                    <a:lnTo>
                      <a:pt x="3648" y="324"/>
                    </a:lnTo>
                    <a:lnTo>
                      <a:pt x="3630" y="324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384" y="342"/>
                    </a:lnTo>
                    <a:lnTo>
                      <a:pt x="3372" y="354"/>
                    </a:lnTo>
                    <a:lnTo>
                      <a:pt x="3360" y="360"/>
                    </a:lnTo>
                    <a:lnTo>
                      <a:pt x="3336" y="384"/>
                    </a:lnTo>
                    <a:lnTo>
                      <a:pt x="3324" y="390"/>
                    </a:lnTo>
                    <a:lnTo>
                      <a:pt x="3312" y="402"/>
                    </a:lnTo>
                    <a:lnTo>
                      <a:pt x="3282" y="402"/>
                    </a:lnTo>
                    <a:lnTo>
                      <a:pt x="3282" y="408"/>
                    </a:lnTo>
                    <a:lnTo>
                      <a:pt x="3276" y="408"/>
                    </a:lnTo>
                    <a:lnTo>
                      <a:pt x="3282" y="414"/>
                    </a:lnTo>
                    <a:lnTo>
                      <a:pt x="3282" y="420"/>
                    </a:lnTo>
                    <a:lnTo>
                      <a:pt x="3288" y="426"/>
                    </a:lnTo>
                    <a:lnTo>
                      <a:pt x="3282" y="432"/>
                    </a:lnTo>
                    <a:lnTo>
                      <a:pt x="3282" y="438"/>
                    </a:lnTo>
                    <a:lnTo>
                      <a:pt x="3276" y="444"/>
                    </a:lnTo>
                    <a:lnTo>
                      <a:pt x="3270" y="456"/>
                    </a:lnTo>
                    <a:lnTo>
                      <a:pt x="3264" y="462"/>
                    </a:lnTo>
                    <a:lnTo>
                      <a:pt x="3264" y="468"/>
                    </a:lnTo>
                    <a:lnTo>
                      <a:pt x="3246" y="468"/>
                    </a:lnTo>
                    <a:lnTo>
                      <a:pt x="3246" y="474"/>
                    </a:lnTo>
                    <a:lnTo>
                      <a:pt x="3240" y="474"/>
                    </a:lnTo>
                    <a:lnTo>
                      <a:pt x="3228" y="480"/>
                    </a:lnTo>
                    <a:lnTo>
                      <a:pt x="3204" y="480"/>
                    </a:lnTo>
                    <a:lnTo>
                      <a:pt x="3198" y="474"/>
                    </a:lnTo>
                    <a:lnTo>
                      <a:pt x="3186" y="486"/>
                    </a:lnTo>
                    <a:lnTo>
                      <a:pt x="3162" y="486"/>
                    </a:lnTo>
                    <a:lnTo>
                      <a:pt x="3150" y="480"/>
                    </a:lnTo>
                    <a:lnTo>
                      <a:pt x="3144" y="474"/>
                    </a:lnTo>
                    <a:lnTo>
                      <a:pt x="3114" y="474"/>
                    </a:lnTo>
                    <a:lnTo>
                      <a:pt x="3096" y="486"/>
                    </a:lnTo>
                    <a:lnTo>
                      <a:pt x="3078" y="492"/>
                    </a:lnTo>
                    <a:lnTo>
                      <a:pt x="3072" y="492"/>
                    </a:lnTo>
                    <a:lnTo>
                      <a:pt x="3072" y="516"/>
                    </a:lnTo>
                    <a:lnTo>
                      <a:pt x="3066" y="522"/>
                    </a:lnTo>
                    <a:lnTo>
                      <a:pt x="3078" y="522"/>
                    </a:lnTo>
                    <a:lnTo>
                      <a:pt x="3066" y="528"/>
                    </a:lnTo>
                    <a:lnTo>
                      <a:pt x="3036" y="546"/>
                    </a:lnTo>
                    <a:lnTo>
                      <a:pt x="3000" y="564"/>
                    </a:lnTo>
                    <a:lnTo>
                      <a:pt x="2964" y="576"/>
                    </a:lnTo>
                    <a:lnTo>
                      <a:pt x="2946" y="588"/>
                    </a:lnTo>
                    <a:lnTo>
                      <a:pt x="2934" y="594"/>
                    </a:lnTo>
                    <a:lnTo>
                      <a:pt x="2928" y="594"/>
                    </a:lnTo>
                    <a:lnTo>
                      <a:pt x="2856" y="618"/>
                    </a:lnTo>
                    <a:lnTo>
                      <a:pt x="2850" y="624"/>
                    </a:lnTo>
                    <a:lnTo>
                      <a:pt x="2838" y="624"/>
                    </a:lnTo>
                    <a:lnTo>
                      <a:pt x="2826" y="630"/>
                    </a:lnTo>
                    <a:lnTo>
                      <a:pt x="2808" y="630"/>
                    </a:lnTo>
                    <a:lnTo>
                      <a:pt x="2802" y="636"/>
                    </a:lnTo>
                    <a:lnTo>
                      <a:pt x="2778" y="636"/>
                    </a:lnTo>
                    <a:lnTo>
                      <a:pt x="2772" y="630"/>
                    </a:lnTo>
                    <a:lnTo>
                      <a:pt x="2772" y="624"/>
                    </a:lnTo>
                    <a:lnTo>
                      <a:pt x="2760" y="624"/>
                    </a:lnTo>
                    <a:lnTo>
                      <a:pt x="2748" y="618"/>
                    </a:lnTo>
                    <a:lnTo>
                      <a:pt x="2736" y="606"/>
                    </a:lnTo>
                    <a:lnTo>
                      <a:pt x="2742" y="606"/>
                    </a:lnTo>
                    <a:lnTo>
                      <a:pt x="2748" y="600"/>
                    </a:lnTo>
                    <a:lnTo>
                      <a:pt x="2772" y="588"/>
                    </a:lnTo>
                    <a:lnTo>
                      <a:pt x="2772" y="582"/>
                    </a:lnTo>
                    <a:lnTo>
                      <a:pt x="2796" y="558"/>
                    </a:lnTo>
                    <a:lnTo>
                      <a:pt x="2832" y="540"/>
                    </a:lnTo>
                    <a:lnTo>
                      <a:pt x="2838" y="540"/>
                    </a:lnTo>
                    <a:lnTo>
                      <a:pt x="2844" y="534"/>
                    </a:lnTo>
                    <a:lnTo>
                      <a:pt x="2844" y="510"/>
                    </a:lnTo>
                    <a:lnTo>
                      <a:pt x="2850" y="504"/>
                    </a:lnTo>
                    <a:lnTo>
                      <a:pt x="2856" y="492"/>
                    </a:lnTo>
                    <a:lnTo>
                      <a:pt x="2850" y="486"/>
                    </a:lnTo>
                    <a:lnTo>
                      <a:pt x="2850" y="480"/>
                    </a:lnTo>
                    <a:lnTo>
                      <a:pt x="2856" y="468"/>
                    </a:lnTo>
                    <a:lnTo>
                      <a:pt x="2856" y="444"/>
                    </a:lnTo>
                    <a:lnTo>
                      <a:pt x="2862" y="432"/>
                    </a:lnTo>
                    <a:lnTo>
                      <a:pt x="2862" y="426"/>
                    </a:lnTo>
                    <a:lnTo>
                      <a:pt x="2856" y="420"/>
                    </a:lnTo>
                    <a:lnTo>
                      <a:pt x="2850" y="420"/>
                    </a:lnTo>
                    <a:lnTo>
                      <a:pt x="2844" y="426"/>
                    </a:lnTo>
                    <a:lnTo>
                      <a:pt x="2832" y="426"/>
                    </a:lnTo>
                    <a:lnTo>
                      <a:pt x="2814" y="444"/>
                    </a:lnTo>
                    <a:lnTo>
                      <a:pt x="2802" y="450"/>
                    </a:lnTo>
                    <a:lnTo>
                      <a:pt x="2796" y="456"/>
                    </a:lnTo>
                    <a:lnTo>
                      <a:pt x="2778" y="456"/>
                    </a:lnTo>
                    <a:lnTo>
                      <a:pt x="2772" y="450"/>
                    </a:lnTo>
                    <a:lnTo>
                      <a:pt x="2778" y="444"/>
                    </a:lnTo>
                    <a:lnTo>
                      <a:pt x="2784" y="432"/>
                    </a:lnTo>
                    <a:lnTo>
                      <a:pt x="2808" y="420"/>
                    </a:lnTo>
                    <a:lnTo>
                      <a:pt x="2826" y="402"/>
                    </a:lnTo>
                    <a:lnTo>
                      <a:pt x="2850" y="390"/>
                    </a:lnTo>
                    <a:lnTo>
                      <a:pt x="2856" y="384"/>
                    </a:lnTo>
                    <a:lnTo>
                      <a:pt x="2856" y="366"/>
                    </a:lnTo>
                    <a:lnTo>
                      <a:pt x="2850" y="360"/>
                    </a:lnTo>
                    <a:lnTo>
                      <a:pt x="2850" y="348"/>
                    </a:lnTo>
                    <a:lnTo>
                      <a:pt x="2856" y="348"/>
                    </a:lnTo>
                    <a:lnTo>
                      <a:pt x="2862" y="342"/>
                    </a:lnTo>
                    <a:lnTo>
                      <a:pt x="2868" y="330"/>
                    </a:lnTo>
                    <a:lnTo>
                      <a:pt x="2868" y="318"/>
                    </a:lnTo>
                    <a:lnTo>
                      <a:pt x="2862" y="312"/>
                    </a:lnTo>
                    <a:lnTo>
                      <a:pt x="2850" y="312"/>
                    </a:lnTo>
                    <a:lnTo>
                      <a:pt x="2838" y="306"/>
                    </a:lnTo>
                    <a:lnTo>
                      <a:pt x="2832" y="306"/>
                    </a:lnTo>
                    <a:lnTo>
                      <a:pt x="2826" y="294"/>
                    </a:lnTo>
                    <a:lnTo>
                      <a:pt x="2820" y="288"/>
                    </a:lnTo>
                    <a:lnTo>
                      <a:pt x="2820" y="282"/>
                    </a:lnTo>
                    <a:lnTo>
                      <a:pt x="2814" y="288"/>
                    </a:lnTo>
                    <a:lnTo>
                      <a:pt x="2808" y="288"/>
                    </a:lnTo>
                    <a:lnTo>
                      <a:pt x="2808" y="264"/>
                    </a:lnTo>
                    <a:lnTo>
                      <a:pt x="2844" y="270"/>
                    </a:lnTo>
                    <a:lnTo>
                      <a:pt x="2850" y="264"/>
                    </a:lnTo>
                    <a:lnTo>
                      <a:pt x="2850" y="246"/>
                    </a:lnTo>
                    <a:lnTo>
                      <a:pt x="2862" y="246"/>
                    </a:lnTo>
                    <a:lnTo>
                      <a:pt x="2868" y="228"/>
                    </a:lnTo>
                    <a:lnTo>
                      <a:pt x="2850" y="228"/>
                    </a:lnTo>
                    <a:lnTo>
                      <a:pt x="2844" y="240"/>
                    </a:lnTo>
                    <a:lnTo>
                      <a:pt x="2820" y="228"/>
                    </a:lnTo>
                    <a:lnTo>
                      <a:pt x="2820" y="210"/>
                    </a:lnTo>
                    <a:lnTo>
                      <a:pt x="2802" y="210"/>
                    </a:lnTo>
                    <a:lnTo>
                      <a:pt x="2790" y="216"/>
                    </a:lnTo>
                    <a:lnTo>
                      <a:pt x="2736" y="216"/>
                    </a:lnTo>
                    <a:lnTo>
                      <a:pt x="2724" y="222"/>
                    </a:lnTo>
                    <a:lnTo>
                      <a:pt x="2712" y="222"/>
                    </a:lnTo>
                    <a:lnTo>
                      <a:pt x="2700" y="228"/>
                    </a:lnTo>
                    <a:lnTo>
                      <a:pt x="2682" y="228"/>
                    </a:lnTo>
                    <a:lnTo>
                      <a:pt x="2658" y="216"/>
                    </a:lnTo>
                    <a:lnTo>
                      <a:pt x="2658" y="210"/>
                    </a:lnTo>
                    <a:lnTo>
                      <a:pt x="2652" y="204"/>
                    </a:lnTo>
                    <a:lnTo>
                      <a:pt x="2652" y="198"/>
                    </a:lnTo>
                    <a:lnTo>
                      <a:pt x="2646" y="192"/>
                    </a:lnTo>
                    <a:lnTo>
                      <a:pt x="2628" y="192"/>
                    </a:lnTo>
                    <a:lnTo>
                      <a:pt x="2622" y="198"/>
                    </a:lnTo>
                    <a:lnTo>
                      <a:pt x="2616" y="198"/>
                    </a:lnTo>
                    <a:lnTo>
                      <a:pt x="2610" y="192"/>
                    </a:lnTo>
                    <a:lnTo>
                      <a:pt x="2670" y="162"/>
                    </a:lnTo>
                    <a:lnTo>
                      <a:pt x="2658" y="150"/>
                    </a:lnTo>
                    <a:lnTo>
                      <a:pt x="2640" y="150"/>
                    </a:lnTo>
                    <a:lnTo>
                      <a:pt x="2628" y="162"/>
                    </a:lnTo>
                    <a:lnTo>
                      <a:pt x="2616" y="168"/>
                    </a:lnTo>
                    <a:lnTo>
                      <a:pt x="2610" y="174"/>
                    </a:lnTo>
                    <a:lnTo>
                      <a:pt x="2604" y="174"/>
                    </a:lnTo>
                    <a:lnTo>
                      <a:pt x="2580" y="186"/>
                    </a:lnTo>
                    <a:lnTo>
                      <a:pt x="2562" y="192"/>
                    </a:lnTo>
                    <a:lnTo>
                      <a:pt x="2538" y="204"/>
                    </a:lnTo>
                    <a:lnTo>
                      <a:pt x="2508" y="204"/>
                    </a:lnTo>
                    <a:lnTo>
                      <a:pt x="2496" y="216"/>
                    </a:lnTo>
                    <a:lnTo>
                      <a:pt x="2448" y="216"/>
                    </a:lnTo>
                    <a:lnTo>
                      <a:pt x="2448" y="210"/>
                    </a:lnTo>
                    <a:lnTo>
                      <a:pt x="2454" y="204"/>
                    </a:lnTo>
                    <a:lnTo>
                      <a:pt x="2460" y="204"/>
                    </a:lnTo>
                    <a:lnTo>
                      <a:pt x="2472" y="192"/>
                    </a:lnTo>
                    <a:lnTo>
                      <a:pt x="2460" y="192"/>
                    </a:lnTo>
                    <a:lnTo>
                      <a:pt x="2448" y="198"/>
                    </a:lnTo>
                    <a:lnTo>
                      <a:pt x="2412" y="198"/>
                    </a:lnTo>
                    <a:lnTo>
                      <a:pt x="2400" y="204"/>
                    </a:lnTo>
                    <a:lnTo>
                      <a:pt x="2394" y="210"/>
                    </a:lnTo>
                    <a:lnTo>
                      <a:pt x="2370" y="210"/>
                    </a:lnTo>
                    <a:lnTo>
                      <a:pt x="2370" y="198"/>
                    </a:lnTo>
                    <a:lnTo>
                      <a:pt x="2400" y="180"/>
                    </a:lnTo>
                    <a:lnTo>
                      <a:pt x="2442" y="168"/>
                    </a:lnTo>
                    <a:lnTo>
                      <a:pt x="2502" y="138"/>
                    </a:lnTo>
                    <a:lnTo>
                      <a:pt x="2520" y="126"/>
                    </a:lnTo>
                    <a:lnTo>
                      <a:pt x="2544" y="120"/>
                    </a:lnTo>
                    <a:lnTo>
                      <a:pt x="2574" y="114"/>
                    </a:lnTo>
                    <a:lnTo>
                      <a:pt x="2580" y="114"/>
                    </a:lnTo>
                    <a:lnTo>
                      <a:pt x="2592" y="108"/>
                    </a:lnTo>
                    <a:lnTo>
                      <a:pt x="2574" y="108"/>
                    </a:lnTo>
                    <a:lnTo>
                      <a:pt x="2562" y="102"/>
                    </a:lnTo>
                    <a:lnTo>
                      <a:pt x="2556" y="102"/>
                    </a:lnTo>
                    <a:lnTo>
                      <a:pt x="2556" y="96"/>
                    </a:lnTo>
                    <a:lnTo>
                      <a:pt x="2508" y="102"/>
                    </a:lnTo>
                    <a:lnTo>
                      <a:pt x="2508" y="84"/>
                    </a:lnTo>
                    <a:lnTo>
                      <a:pt x="2502" y="90"/>
                    </a:lnTo>
                    <a:lnTo>
                      <a:pt x="2490" y="96"/>
                    </a:lnTo>
                    <a:lnTo>
                      <a:pt x="2478" y="108"/>
                    </a:lnTo>
                    <a:lnTo>
                      <a:pt x="2466" y="108"/>
                    </a:lnTo>
                    <a:lnTo>
                      <a:pt x="2448" y="90"/>
                    </a:lnTo>
                    <a:lnTo>
                      <a:pt x="2418" y="90"/>
                    </a:lnTo>
                    <a:lnTo>
                      <a:pt x="2412" y="84"/>
                    </a:lnTo>
                    <a:lnTo>
                      <a:pt x="2412" y="78"/>
                    </a:lnTo>
                    <a:lnTo>
                      <a:pt x="2400" y="66"/>
                    </a:lnTo>
                    <a:lnTo>
                      <a:pt x="2388" y="60"/>
                    </a:lnTo>
                    <a:lnTo>
                      <a:pt x="2376" y="60"/>
                    </a:lnTo>
                    <a:lnTo>
                      <a:pt x="2364" y="72"/>
                    </a:lnTo>
                    <a:lnTo>
                      <a:pt x="2364" y="78"/>
                    </a:lnTo>
                    <a:lnTo>
                      <a:pt x="2352" y="78"/>
                    </a:lnTo>
                    <a:lnTo>
                      <a:pt x="2334" y="60"/>
                    </a:lnTo>
                    <a:lnTo>
                      <a:pt x="2322" y="60"/>
                    </a:lnTo>
                    <a:lnTo>
                      <a:pt x="2304" y="54"/>
                    </a:lnTo>
                    <a:lnTo>
                      <a:pt x="2292" y="48"/>
                    </a:lnTo>
                    <a:lnTo>
                      <a:pt x="2292" y="36"/>
                    </a:lnTo>
                    <a:lnTo>
                      <a:pt x="2298" y="24"/>
                    </a:lnTo>
                    <a:lnTo>
                      <a:pt x="2310" y="12"/>
                    </a:lnTo>
                    <a:lnTo>
                      <a:pt x="2298" y="0"/>
                    </a:lnTo>
                    <a:lnTo>
                      <a:pt x="2286" y="6"/>
                    </a:lnTo>
                    <a:lnTo>
                      <a:pt x="2280" y="12"/>
                    </a:lnTo>
                    <a:lnTo>
                      <a:pt x="2274" y="24"/>
                    </a:lnTo>
                    <a:lnTo>
                      <a:pt x="2274" y="30"/>
                    </a:lnTo>
                    <a:lnTo>
                      <a:pt x="2268" y="42"/>
                    </a:lnTo>
                    <a:lnTo>
                      <a:pt x="558" y="42"/>
                    </a:lnTo>
                    <a:lnTo>
                      <a:pt x="552" y="54"/>
                    </a:lnTo>
                    <a:lnTo>
                      <a:pt x="552" y="60"/>
                    </a:lnTo>
                    <a:lnTo>
                      <a:pt x="546" y="60"/>
                    </a:lnTo>
                    <a:lnTo>
                      <a:pt x="546" y="72"/>
                    </a:lnTo>
                    <a:lnTo>
                      <a:pt x="540" y="84"/>
                    </a:lnTo>
                    <a:lnTo>
                      <a:pt x="540" y="108"/>
                    </a:lnTo>
                    <a:lnTo>
                      <a:pt x="510" y="126"/>
                    </a:lnTo>
                    <a:lnTo>
                      <a:pt x="504" y="144"/>
                    </a:lnTo>
                    <a:lnTo>
                      <a:pt x="486" y="168"/>
                    </a:lnTo>
                    <a:lnTo>
                      <a:pt x="438" y="180"/>
                    </a:lnTo>
                    <a:lnTo>
                      <a:pt x="474" y="162"/>
                    </a:lnTo>
                    <a:lnTo>
                      <a:pt x="450" y="162"/>
                    </a:lnTo>
                    <a:lnTo>
                      <a:pt x="456" y="156"/>
                    </a:lnTo>
                    <a:lnTo>
                      <a:pt x="462" y="144"/>
                    </a:lnTo>
                    <a:lnTo>
                      <a:pt x="486" y="120"/>
                    </a:lnTo>
                    <a:lnTo>
                      <a:pt x="492" y="120"/>
                    </a:lnTo>
                    <a:lnTo>
                      <a:pt x="504" y="108"/>
                    </a:lnTo>
                    <a:lnTo>
                      <a:pt x="504" y="102"/>
                    </a:lnTo>
                    <a:lnTo>
                      <a:pt x="456" y="102"/>
                    </a:lnTo>
                    <a:lnTo>
                      <a:pt x="450" y="96"/>
                    </a:lnTo>
                    <a:lnTo>
                      <a:pt x="438" y="90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2" y="78"/>
                    </a:lnTo>
                    <a:lnTo>
                      <a:pt x="390" y="90"/>
                    </a:lnTo>
                    <a:lnTo>
                      <a:pt x="384" y="102"/>
                    </a:lnTo>
                    <a:lnTo>
                      <a:pt x="384" y="150"/>
                    </a:lnTo>
                    <a:lnTo>
                      <a:pt x="378" y="156"/>
                    </a:lnTo>
                    <a:lnTo>
                      <a:pt x="378" y="162"/>
                    </a:lnTo>
                    <a:lnTo>
                      <a:pt x="360" y="180"/>
                    </a:lnTo>
                    <a:lnTo>
                      <a:pt x="390" y="186"/>
                    </a:lnTo>
                    <a:lnTo>
                      <a:pt x="360" y="192"/>
                    </a:lnTo>
                    <a:lnTo>
                      <a:pt x="366" y="210"/>
                    </a:lnTo>
                    <a:lnTo>
                      <a:pt x="348" y="234"/>
                    </a:lnTo>
                    <a:lnTo>
                      <a:pt x="354" y="234"/>
                    </a:lnTo>
                    <a:lnTo>
                      <a:pt x="366" y="246"/>
                    </a:lnTo>
                    <a:lnTo>
                      <a:pt x="372" y="246"/>
                    </a:lnTo>
                    <a:lnTo>
                      <a:pt x="378" y="252"/>
                    </a:lnTo>
                    <a:lnTo>
                      <a:pt x="330" y="252"/>
                    </a:lnTo>
                    <a:lnTo>
                      <a:pt x="324" y="264"/>
                    </a:lnTo>
                    <a:lnTo>
                      <a:pt x="306" y="282"/>
                    </a:lnTo>
                    <a:lnTo>
                      <a:pt x="270" y="342"/>
                    </a:lnTo>
                    <a:lnTo>
                      <a:pt x="258" y="360"/>
                    </a:lnTo>
                    <a:lnTo>
                      <a:pt x="216" y="402"/>
                    </a:lnTo>
                    <a:lnTo>
                      <a:pt x="192" y="432"/>
                    </a:lnTo>
                    <a:lnTo>
                      <a:pt x="174" y="456"/>
                    </a:lnTo>
                    <a:lnTo>
                      <a:pt x="168" y="462"/>
                    </a:lnTo>
                    <a:lnTo>
                      <a:pt x="174" y="480"/>
                    </a:lnTo>
                    <a:lnTo>
                      <a:pt x="168" y="480"/>
                    </a:lnTo>
                    <a:lnTo>
                      <a:pt x="162" y="486"/>
                    </a:lnTo>
                    <a:lnTo>
                      <a:pt x="150" y="492"/>
                    </a:lnTo>
                    <a:lnTo>
                      <a:pt x="126" y="516"/>
                    </a:lnTo>
                    <a:lnTo>
                      <a:pt x="120" y="534"/>
                    </a:lnTo>
                    <a:lnTo>
                      <a:pt x="120" y="546"/>
                    </a:lnTo>
                    <a:lnTo>
                      <a:pt x="102" y="570"/>
                    </a:lnTo>
                    <a:lnTo>
                      <a:pt x="96" y="618"/>
                    </a:lnTo>
                    <a:lnTo>
                      <a:pt x="90" y="630"/>
                    </a:lnTo>
                    <a:lnTo>
                      <a:pt x="72" y="648"/>
                    </a:lnTo>
                    <a:lnTo>
                      <a:pt x="60" y="672"/>
                    </a:lnTo>
                    <a:lnTo>
                      <a:pt x="54" y="678"/>
                    </a:lnTo>
                    <a:lnTo>
                      <a:pt x="42" y="684"/>
                    </a:lnTo>
                    <a:lnTo>
                      <a:pt x="18" y="708"/>
                    </a:lnTo>
                    <a:lnTo>
                      <a:pt x="12" y="720"/>
                    </a:lnTo>
                    <a:lnTo>
                      <a:pt x="18" y="732"/>
                    </a:lnTo>
                    <a:lnTo>
                      <a:pt x="36" y="750"/>
                    </a:lnTo>
                    <a:lnTo>
                      <a:pt x="36" y="762"/>
                    </a:lnTo>
                    <a:lnTo>
                      <a:pt x="30" y="774"/>
                    </a:lnTo>
                    <a:lnTo>
                      <a:pt x="18" y="786"/>
                    </a:lnTo>
                    <a:lnTo>
                      <a:pt x="12" y="798"/>
                    </a:lnTo>
                    <a:lnTo>
                      <a:pt x="6" y="816"/>
                    </a:lnTo>
                    <a:lnTo>
                      <a:pt x="0" y="828"/>
                    </a:lnTo>
                    <a:lnTo>
                      <a:pt x="0" y="840"/>
                    </a:lnTo>
                    <a:lnTo>
                      <a:pt x="6" y="852"/>
                    </a:lnTo>
                    <a:lnTo>
                      <a:pt x="12" y="870"/>
                    </a:lnTo>
                    <a:lnTo>
                      <a:pt x="12" y="882"/>
                    </a:lnTo>
                    <a:lnTo>
                      <a:pt x="18" y="900"/>
                    </a:lnTo>
                    <a:lnTo>
                      <a:pt x="24" y="906"/>
                    </a:lnTo>
                    <a:lnTo>
                      <a:pt x="24" y="912"/>
                    </a:lnTo>
                    <a:lnTo>
                      <a:pt x="48" y="894"/>
                    </a:lnTo>
                    <a:lnTo>
                      <a:pt x="114" y="900"/>
                    </a:lnTo>
                    <a:lnTo>
                      <a:pt x="78" y="900"/>
                    </a:lnTo>
                    <a:lnTo>
                      <a:pt x="66" y="906"/>
                    </a:lnTo>
                    <a:lnTo>
                      <a:pt x="60" y="906"/>
                    </a:lnTo>
                    <a:lnTo>
                      <a:pt x="48" y="918"/>
                    </a:lnTo>
                    <a:lnTo>
                      <a:pt x="48" y="942"/>
                    </a:lnTo>
                    <a:lnTo>
                      <a:pt x="30" y="924"/>
                    </a:lnTo>
                    <a:lnTo>
                      <a:pt x="24" y="924"/>
                    </a:lnTo>
                    <a:lnTo>
                      <a:pt x="18" y="936"/>
                    </a:lnTo>
                    <a:lnTo>
                      <a:pt x="18" y="942"/>
                    </a:lnTo>
                    <a:lnTo>
                      <a:pt x="12" y="960"/>
                    </a:lnTo>
                    <a:lnTo>
                      <a:pt x="12" y="978"/>
                    </a:lnTo>
                    <a:lnTo>
                      <a:pt x="18" y="984"/>
                    </a:lnTo>
                    <a:lnTo>
                      <a:pt x="30" y="990"/>
                    </a:lnTo>
                    <a:lnTo>
                      <a:pt x="42" y="990"/>
                    </a:lnTo>
                    <a:lnTo>
                      <a:pt x="42" y="1002"/>
                    </a:lnTo>
                    <a:lnTo>
                      <a:pt x="36" y="1008"/>
                    </a:lnTo>
                    <a:lnTo>
                      <a:pt x="36" y="1014"/>
                    </a:lnTo>
                    <a:lnTo>
                      <a:pt x="18" y="1032"/>
                    </a:lnTo>
                    <a:lnTo>
                      <a:pt x="12" y="1044"/>
                    </a:lnTo>
                    <a:lnTo>
                      <a:pt x="12" y="1056"/>
                    </a:lnTo>
                    <a:lnTo>
                      <a:pt x="18" y="1068"/>
                    </a:lnTo>
                    <a:lnTo>
                      <a:pt x="24" y="1074"/>
                    </a:lnTo>
                    <a:lnTo>
                      <a:pt x="36" y="1098"/>
                    </a:lnTo>
                    <a:lnTo>
                      <a:pt x="42" y="1104"/>
                    </a:lnTo>
                    <a:lnTo>
                      <a:pt x="54" y="1128"/>
                    </a:lnTo>
                    <a:lnTo>
                      <a:pt x="60" y="1134"/>
                    </a:lnTo>
                    <a:lnTo>
                      <a:pt x="60" y="1146"/>
                    </a:lnTo>
                    <a:lnTo>
                      <a:pt x="54" y="1152"/>
                    </a:lnTo>
                    <a:lnTo>
                      <a:pt x="42" y="1176"/>
                    </a:lnTo>
                    <a:lnTo>
                      <a:pt x="36" y="1182"/>
                    </a:lnTo>
                    <a:lnTo>
                      <a:pt x="36" y="1188"/>
                    </a:lnTo>
                    <a:lnTo>
                      <a:pt x="42" y="1194"/>
                    </a:lnTo>
                    <a:lnTo>
                      <a:pt x="54" y="1194"/>
                    </a:lnTo>
                    <a:lnTo>
                      <a:pt x="72" y="1200"/>
                    </a:lnTo>
                    <a:lnTo>
                      <a:pt x="102" y="1200"/>
                    </a:lnTo>
                    <a:lnTo>
                      <a:pt x="102" y="1212"/>
                    </a:lnTo>
                    <a:lnTo>
                      <a:pt x="120" y="1230"/>
                    </a:lnTo>
                    <a:lnTo>
                      <a:pt x="132" y="1230"/>
                    </a:lnTo>
                    <a:lnTo>
                      <a:pt x="144" y="1224"/>
                    </a:lnTo>
                    <a:lnTo>
                      <a:pt x="150" y="1224"/>
                    </a:lnTo>
                    <a:lnTo>
                      <a:pt x="162" y="1218"/>
                    </a:lnTo>
                    <a:lnTo>
                      <a:pt x="168" y="1248"/>
                    </a:lnTo>
                    <a:lnTo>
                      <a:pt x="174" y="1248"/>
                    </a:lnTo>
                    <a:lnTo>
                      <a:pt x="180" y="1254"/>
                    </a:lnTo>
                    <a:lnTo>
                      <a:pt x="204" y="1266"/>
                    </a:lnTo>
                    <a:lnTo>
                      <a:pt x="216" y="1290"/>
                    </a:lnTo>
                    <a:lnTo>
                      <a:pt x="216" y="1314"/>
                    </a:lnTo>
                    <a:lnTo>
                      <a:pt x="210" y="1338"/>
                    </a:lnTo>
                    <a:lnTo>
                      <a:pt x="216" y="1344"/>
                    </a:lnTo>
                    <a:lnTo>
                      <a:pt x="360" y="1338"/>
                    </a:lnTo>
                    <a:lnTo>
                      <a:pt x="354" y="1344"/>
                    </a:lnTo>
                    <a:lnTo>
                      <a:pt x="354" y="1350"/>
                    </a:lnTo>
                    <a:lnTo>
                      <a:pt x="360" y="1350"/>
                    </a:lnTo>
                    <a:lnTo>
                      <a:pt x="570" y="1446"/>
                    </a:lnTo>
                    <a:lnTo>
                      <a:pt x="774" y="1446"/>
                    </a:lnTo>
                    <a:lnTo>
                      <a:pt x="774" y="1440"/>
                    </a:lnTo>
                    <a:lnTo>
                      <a:pt x="780" y="1428"/>
                    </a:lnTo>
                    <a:lnTo>
                      <a:pt x="780" y="1410"/>
                    </a:lnTo>
                    <a:lnTo>
                      <a:pt x="786" y="1404"/>
                    </a:lnTo>
                    <a:lnTo>
                      <a:pt x="900" y="1404"/>
                    </a:lnTo>
                    <a:lnTo>
                      <a:pt x="912" y="1416"/>
                    </a:lnTo>
                    <a:lnTo>
                      <a:pt x="912" y="1440"/>
                    </a:lnTo>
                    <a:lnTo>
                      <a:pt x="942" y="1452"/>
                    </a:lnTo>
                    <a:lnTo>
                      <a:pt x="948" y="1482"/>
                    </a:lnTo>
                    <a:lnTo>
                      <a:pt x="960" y="1482"/>
                    </a:lnTo>
                    <a:lnTo>
                      <a:pt x="972" y="1488"/>
                    </a:lnTo>
                    <a:lnTo>
                      <a:pt x="984" y="1500"/>
                    </a:lnTo>
                    <a:lnTo>
                      <a:pt x="990" y="1512"/>
                    </a:lnTo>
                    <a:lnTo>
                      <a:pt x="990" y="1554"/>
                    </a:lnTo>
                    <a:lnTo>
                      <a:pt x="984" y="1566"/>
                    </a:lnTo>
                    <a:lnTo>
                      <a:pt x="984" y="1578"/>
                    </a:lnTo>
                    <a:lnTo>
                      <a:pt x="1014" y="1608"/>
                    </a:lnTo>
                    <a:lnTo>
                      <a:pt x="1026" y="1614"/>
                    </a:lnTo>
                    <a:lnTo>
                      <a:pt x="1044" y="1626"/>
                    </a:lnTo>
                    <a:lnTo>
                      <a:pt x="1056" y="1626"/>
                    </a:lnTo>
                    <a:lnTo>
                      <a:pt x="1080" y="1614"/>
                    </a:lnTo>
                    <a:lnTo>
                      <a:pt x="1092" y="1602"/>
                    </a:lnTo>
                    <a:lnTo>
                      <a:pt x="1104" y="1578"/>
                    </a:lnTo>
                    <a:lnTo>
                      <a:pt x="1116" y="1566"/>
                    </a:lnTo>
                    <a:lnTo>
                      <a:pt x="1134" y="1566"/>
                    </a:lnTo>
                    <a:lnTo>
                      <a:pt x="1134" y="1560"/>
                    </a:lnTo>
                    <a:lnTo>
                      <a:pt x="1152" y="1566"/>
                    </a:lnTo>
                    <a:lnTo>
                      <a:pt x="1194" y="1566"/>
                    </a:lnTo>
                    <a:lnTo>
                      <a:pt x="1200" y="1578"/>
                    </a:lnTo>
                    <a:lnTo>
                      <a:pt x="1206" y="1584"/>
                    </a:lnTo>
                    <a:lnTo>
                      <a:pt x="1212" y="1596"/>
                    </a:lnTo>
                    <a:lnTo>
                      <a:pt x="1224" y="1608"/>
                    </a:lnTo>
                    <a:lnTo>
                      <a:pt x="1230" y="1620"/>
                    </a:lnTo>
                    <a:lnTo>
                      <a:pt x="1242" y="1632"/>
                    </a:lnTo>
                    <a:lnTo>
                      <a:pt x="1242" y="1656"/>
                    </a:lnTo>
                    <a:lnTo>
                      <a:pt x="1236" y="1668"/>
                    </a:lnTo>
                    <a:lnTo>
                      <a:pt x="1236" y="1680"/>
                    </a:lnTo>
                    <a:lnTo>
                      <a:pt x="1242" y="1692"/>
                    </a:lnTo>
                    <a:lnTo>
                      <a:pt x="1254" y="1698"/>
                    </a:lnTo>
                    <a:lnTo>
                      <a:pt x="1254" y="1722"/>
                    </a:lnTo>
                    <a:lnTo>
                      <a:pt x="1260" y="1728"/>
                    </a:lnTo>
                    <a:lnTo>
                      <a:pt x="1272" y="1734"/>
                    </a:lnTo>
                    <a:lnTo>
                      <a:pt x="1284" y="1746"/>
                    </a:lnTo>
                    <a:lnTo>
                      <a:pt x="1284" y="1752"/>
                    </a:lnTo>
                    <a:lnTo>
                      <a:pt x="1278" y="1758"/>
                    </a:lnTo>
                    <a:lnTo>
                      <a:pt x="1272" y="1758"/>
                    </a:lnTo>
                    <a:lnTo>
                      <a:pt x="1272" y="1794"/>
                    </a:lnTo>
                    <a:lnTo>
                      <a:pt x="1284" y="1806"/>
                    </a:lnTo>
                    <a:lnTo>
                      <a:pt x="1284" y="1836"/>
                    </a:lnTo>
                    <a:lnTo>
                      <a:pt x="1296" y="1848"/>
                    </a:lnTo>
                    <a:lnTo>
                      <a:pt x="1314" y="1854"/>
                    </a:lnTo>
                    <a:lnTo>
                      <a:pt x="1326" y="1854"/>
                    </a:lnTo>
                    <a:lnTo>
                      <a:pt x="1338" y="1866"/>
                    </a:lnTo>
                    <a:lnTo>
                      <a:pt x="1380" y="1866"/>
                    </a:lnTo>
                    <a:lnTo>
                      <a:pt x="1380" y="1872"/>
                    </a:lnTo>
                    <a:lnTo>
                      <a:pt x="1386" y="1884"/>
                    </a:lnTo>
                    <a:lnTo>
                      <a:pt x="1410" y="1884"/>
                    </a:lnTo>
                    <a:lnTo>
                      <a:pt x="1410" y="1878"/>
                    </a:lnTo>
                    <a:lnTo>
                      <a:pt x="1398" y="1806"/>
                    </a:lnTo>
                    <a:lnTo>
                      <a:pt x="1416" y="1788"/>
                    </a:lnTo>
                    <a:lnTo>
                      <a:pt x="1398" y="1776"/>
                    </a:lnTo>
                    <a:lnTo>
                      <a:pt x="1398" y="1758"/>
                    </a:lnTo>
                    <a:lnTo>
                      <a:pt x="1404" y="1764"/>
                    </a:lnTo>
                    <a:lnTo>
                      <a:pt x="1422" y="1764"/>
                    </a:lnTo>
                    <a:lnTo>
                      <a:pt x="1428" y="1758"/>
                    </a:lnTo>
                    <a:lnTo>
                      <a:pt x="1428" y="1728"/>
                    </a:lnTo>
                    <a:lnTo>
                      <a:pt x="1452" y="1722"/>
                    </a:lnTo>
                    <a:lnTo>
                      <a:pt x="1458" y="1698"/>
                    </a:lnTo>
                    <a:lnTo>
                      <a:pt x="1476" y="1704"/>
                    </a:lnTo>
                    <a:lnTo>
                      <a:pt x="1494" y="1692"/>
                    </a:lnTo>
                    <a:lnTo>
                      <a:pt x="1488" y="1668"/>
                    </a:lnTo>
                    <a:lnTo>
                      <a:pt x="1500" y="1680"/>
                    </a:lnTo>
                    <a:lnTo>
                      <a:pt x="1500" y="1668"/>
                    </a:lnTo>
                    <a:lnTo>
                      <a:pt x="1506" y="1656"/>
                    </a:lnTo>
                    <a:lnTo>
                      <a:pt x="1512" y="1650"/>
                    </a:lnTo>
                    <a:lnTo>
                      <a:pt x="1518" y="1650"/>
                    </a:lnTo>
                    <a:lnTo>
                      <a:pt x="1524" y="1656"/>
                    </a:lnTo>
                    <a:lnTo>
                      <a:pt x="1524" y="1668"/>
                    </a:lnTo>
                    <a:lnTo>
                      <a:pt x="1542" y="1668"/>
                    </a:lnTo>
                    <a:lnTo>
                      <a:pt x="1554" y="1662"/>
                    </a:lnTo>
                    <a:lnTo>
                      <a:pt x="1572" y="1656"/>
                    </a:lnTo>
                    <a:lnTo>
                      <a:pt x="1596" y="1644"/>
                    </a:lnTo>
                    <a:lnTo>
                      <a:pt x="1602" y="1638"/>
                    </a:lnTo>
                    <a:lnTo>
                      <a:pt x="1608" y="1626"/>
                    </a:lnTo>
                    <a:lnTo>
                      <a:pt x="1620" y="1620"/>
                    </a:lnTo>
                    <a:lnTo>
                      <a:pt x="1626" y="1608"/>
                    </a:lnTo>
                    <a:lnTo>
                      <a:pt x="1632" y="1602"/>
                    </a:lnTo>
                    <a:lnTo>
                      <a:pt x="1632" y="1590"/>
                    </a:lnTo>
                    <a:lnTo>
                      <a:pt x="1626" y="1584"/>
                    </a:lnTo>
                    <a:lnTo>
                      <a:pt x="1626" y="1566"/>
                    </a:lnTo>
                    <a:lnTo>
                      <a:pt x="1632" y="1566"/>
                    </a:lnTo>
                    <a:lnTo>
                      <a:pt x="1656" y="1578"/>
                    </a:lnTo>
                    <a:lnTo>
                      <a:pt x="1662" y="1584"/>
                    </a:lnTo>
                    <a:lnTo>
                      <a:pt x="1674" y="1590"/>
                    </a:lnTo>
                    <a:lnTo>
                      <a:pt x="1686" y="1590"/>
                    </a:lnTo>
                    <a:lnTo>
                      <a:pt x="1692" y="1584"/>
                    </a:lnTo>
                    <a:lnTo>
                      <a:pt x="1710" y="1548"/>
                    </a:lnTo>
                    <a:lnTo>
                      <a:pt x="1716" y="1548"/>
                    </a:lnTo>
                    <a:lnTo>
                      <a:pt x="1734" y="1566"/>
                    </a:lnTo>
                    <a:lnTo>
                      <a:pt x="1746" y="1566"/>
                    </a:lnTo>
                    <a:lnTo>
                      <a:pt x="1752" y="1560"/>
                    </a:lnTo>
                    <a:lnTo>
                      <a:pt x="1758" y="1548"/>
                    </a:lnTo>
                    <a:lnTo>
                      <a:pt x="1764" y="1542"/>
                    </a:lnTo>
                    <a:lnTo>
                      <a:pt x="1770" y="1554"/>
                    </a:lnTo>
                    <a:lnTo>
                      <a:pt x="1776" y="1560"/>
                    </a:lnTo>
                    <a:lnTo>
                      <a:pt x="1782" y="1572"/>
                    </a:lnTo>
                    <a:lnTo>
                      <a:pt x="1794" y="1578"/>
                    </a:lnTo>
                    <a:lnTo>
                      <a:pt x="1800" y="1584"/>
                    </a:lnTo>
                    <a:lnTo>
                      <a:pt x="1818" y="1584"/>
                    </a:lnTo>
                    <a:lnTo>
                      <a:pt x="1824" y="1578"/>
                    </a:lnTo>
                    <a:lnTo>
                      <a:pt x="1830" y="1566"/>
                    </a:lnTo>
                    <a:lnTo>
                      <a:pt x="1842" y="1554"/>
                    </a:lnTo>
                    <a:lnTo>
                      <a:pt x="1848" y="1554"/>
                    </a:lnTo>
                    <a:lnTo>
                      <a:pt x="1860" y="1560"/>
                    </a:lnTo>
                    <a:lnTo>
                      <a:pt x="1872" y="1572"/>
                    </a:lnTo>
                    <a:lnTo>
                      <a:pt x="1872" y="1584"/>
                    </a:lnTo>
                    <a:lnTo>
                      <a:pt x="1878" y="1596"/>
                    </a:lnTo>
                    <a:lnTo>
                      <a:pt x="1878" y="1614"/>
                    </a:lnTo>
                    <a:lnTo>
                      <a:pt x="1914" y="1614"/>
                    </a:lnTo>
                    <a:lnTo>
                      <a:pt x="1920" y="1620"/>
                    </a:lnTo>
                    <a:lnTo>
                      <a:pt x="1926" y="1620"/>
                    </a:lnTo>
                    <a:lnTo>
                      <a:pt x="1926" y="1608"/>
                    </a:lnTo>
                    <a:lnTo>
                      <a:pt x="1932" y="1602"/>
                    </a:lnTo>
                    <a:lnTo>
                      <a:pt x="1932" y="1608"/>
                    </a:lnTo>
                    <a:lnTo>
                      <a:pt x="1956" y="1632"/>
                    </a:lnTo>
                    <a:lnTo>
                      <a:pt x="1962" y="1626"/>
                    </a:lnTo>
                    <a:lnTo>
                      <a:pt x="1968" y="1614"/>
                    </a:lnTo>
                    <a:lnTo>
                      <a:pt x="1968" y="1596"/>
                    </a:lnTo>
                    <a:lnTo>
                      <a:pt x="1962" y="1584"/>
                    </a:lnTo>
                    <a:lnTo>
                      <a:pt x="1980" y="1590"/>
                    </a:lnTo>
                    <a:lnTo>
                      <a:pt x="1992" y="1608"/>
                    </a:lnTo>
                    <a:lnTo>
                      <a:pt x="2004" y="1614"/>
                    </a:lnTo>
                    <a:lnTo>
                      <a:pt x="2004" y="1626"/>
                    </a:lnTo>
                    <a:lnTo>
                      <a:pt x="2010" y="1626"/>
                    </a:lnTo>
                    <a:lnTo>
                      <a:pt x="2016" y="1632"/>
                    </a:lnTo>
                    <a:lnTo>
                      <a:pt x="2028" y="1632"/>
                    </a:lnTo>
                    <a:lnTo>
                      <a:pt x="2034" y="1626"/>
                    </a:lnTo>
                    <a:lnTo>
                      <a:pt x="2034" y="1620"/>
                    </a:lnTo>
                    <a:lnTo>
                      <a:pt x="2028" y="1608"/>
                    </a:lnTo>
                    <a:lnTo>
                      <a:pt x="2022" y="1602"/>
                    </a:lnTo>
                    <a:lnTo>
                      <a:pt x="2010" y="1596"/>
                    </a:lnTo>
                    <a:lnTo>
                      <a:pt x="2004" y="1590"/>
                    </a:lnTo>
                    <a:lnTo>
                      <a:pt x="1998" y="1578"/>
                    </a:lnTo>
                    <a:lnTo>
                      <a:pt x="2010" y="1578"/>
                    </a:lnTo>
                    <a:lnTo>
                      <a:pt x="2022" y="1566"/>
                    </a:lnTo>
                    <a:lnTo>
                      <a:pt x="2022" y="1554"/>
                    </a:lnTo>
                    <a:lnTo>
                      <a:pt x="2016" y="1548"/>
                    </a:lnTo>
                    <a:lnTo>
                      <a:pt x="1968" y="1548"/>
                    </a:lnTo>
                    <a:lnTo>
                      <a:pt x="1962" y="1542"/>
                    </a:lnTo>
                    <a:lnTo>
                      <a:pt x="1962" y="1530"/>
                    </a:lnTo>
                    <a:lnTo>
                      <a:pt x="1968" y="1524"/>
                    </a:lnTo>
                    <a:lnTo>
                      <a:pt x="1986" y="1524"/>
                    </a:lnTo>
                    <a:lnTo>
                      <a:pt x="1998" y="1530"/>
                    </a:lnTo>
                    <a:lnTo>
                      <a:pt x="2004" y="1530"/>
                    </a:lnTo>
                    <a:lnTo>
                      <a:pt x="2016" y="1536"/>
                    </a:lnTo>
                    <a:lnTo>
                      <a:pt x="2028" y="1536"/>
                    </a:lnTo>
                    <a:lnTo>
                      <a:pt x="2064" y="1518"/>
                    </a:lnTo>
                    <a:lnTo>
                      <a:pt x="2070" y="1512"/>
                    </a:lnTo>
                    <a:lnTo>
                      <a:pt x="2082" y="1512"/>
                    </a:lnTo>
                    <a:lnTo>
                      <a:pt x="2082" y="1518"/>
                    </a:lnTo>
                    <a:lnTo>
                      <a:pt x="2106" y="1518"/>
                    </a:lnTo>
                    <a:lnTo>
                      <a:pt x="2118" y="1512"/>
                    </a:lnTo>
                    <a:lnTo>
                      <a:pt x="2124" y="1512"/>
                    </a:lnTo>
                    <a:lnTo>
                      <a:pt x="2130" y="1506"/>
                    </a:lnTo>
                    <a:lnTo>
                      <a:pt x="2130" y="1500"/>
                    </a:lnTo>
                    <a:lnTo>
                      <a:pt x="2136" y="1488"/>
                    </a:lnTo>
                    <a:lnTo>
                      <a:pt x="2136" y="1482"/>
                    </a:lnTo>
                    <a:lnTo>
                      <a:pt x="2142" y="1482"/>
                    </a:lnTo>
                    <a:lnTo>
                      <a:pt x="2142" y="1488"/>
                    </a:lnTo>
                    <a:lnTo>
                      <a:pt x="2148" y="1500"/>
                    </a:lnTo>
                    <a:lnTo>
                      <a:pt x="2148" y="1524"/>
                    </a:lnTo>
                    <a:lnTo>
                      <a:pt x="2154" y="1524"/>
                    </a:lnTo>
                    <a:lnTo>
                      <a:pt x="2160" y="1518"/>
                    </a:lnTo>
                    <a:lnTo>
                      <a:pt x="2172" y="1512"/>
                    </a:lnTo>
                    <a:lnTo>
                      <a:pt x="2190" y="1512"/>
                    </a:lnTo>
                    <a:lnTo>
                      <a:pt x="2202" y="1506"/>
                    </a:lnTo>
                    <a:lnTo>
                      <a:pt x="2214" y="1506"/>
                    </a:lnTo>
                    <a:lnTo>
                      <a:pt x="2226" y="1512"/>
                    </a:lnTo>
                    <a:lnTo>
                      <a:pt x="2232" y="1524"/>
                    </a:lnTo>
                    <a:lnTo>
                      <a:pt x="2232" y="1506"/>
                    </a:lnTo>
                    <a:lnTo>
                      <a:pt x="2244" y="1506"/>
                    </a:lnTo>
                    <a:lnTo>
                      <a:pt x="2256" y="1518"/>
                    </a:lnTo>
                    <a:lnTo>
                      <a:pt x="2256" y="1530"/>
                    </a:lnTo>
                    <a:lnTo>
                      <a:pt x="2286" y="1524"/>
                    </a:lnTo>
                    <a:lnTo>
                      <a:pt x="2280" y="1536"/>
                    </a:lnTo>
                    <a:lnTo>
                      <a:pt x="2280" y="1548"/>
                    </a:lnTo>
                    <a:lnTo>
                      <a:pt x="2286" y="1554"/>
                    </a:lnTo>
                    <a:lnTo>
                      <a:pt x="2286" y="1566"/>
                    </a:lnTo>
                    <a:lnTo>
                      <a:pt x="2298" y="1578"/>
                    </a:lnTo>
                    <a:lnTo>
                      <a:pt x="2310" y="1578"/>
                    </a:lnTo>
                    <a:lnTo>
                      <a:pt x="2328" y="1572"/>
                    </a:lnTo>
                    <a:lnTo>
                      <a:pt x="2352" y="1548"/>
                    </a:lnTo>
                    <a:lnTo>
                      <a:pt x="2370" y="1542"/>
                    </a:lnTo>
                    <a:lnTo>
                      <a:pt x="2382" y="1542"/>
                    </a:lnTo>
                    <a:lnTo>
                      <a:pt x="2394" y="1548"/>
                    </a:lnTo>
                    <a:lnTo>
                      <a:pt x="2400" y="1554"/>
                    </a:lnTo>
                    <a:lnTo>
                      <a:pt x="2418" y="1590"/>
                    </a:lnTo>
                    <a:lnTo>
                      <a:pt x="2418" y="1602"/>
                    </a:lnTo>
                    <a:lnTo>
                      <a:pt x="2424" y="1608"/>
                    </a:lnTo>
                    <a:lnTo>
                      <a:pt x="2436" y="1614"/>
                    </a:lnTo>
                    <a:lnTo>
                      <a:pt x="2466" y="1614"/>
                    </a:lnTo>
                    <a:lnTo>
                      <a:pt x="2460" y="1656"/>
                    </a:lnTo>
                    <a:lnTo>
                      <a:pt x="2460" y="1662"/>
                    </a:lnTo>
                    <a:lnTo>
                      <a:pt x="2454" y="1668"/>
                    </a:lnTo>
                    <a:lnTo>
                      <a:pt x="2436" y="1704"/>
                    </a:lnTo>
                    <a:lnTo>
                      <a:pt x="2436" y="1710"/>
                    </a:lnTo>
                    <a:lnTo>
                      <a:pt x="2448" y="1722"/>
                    </a:lnTo>
                    <a:lnTo>
                      <a:pt x="2454" y="1722"/>
                    </a:lnTo>
                    <a:lnTo>
                      <a:pt x="2460" y="1734"/>
                    </a:lnTo>
                    <a:lnTo>
                      <a:pt x="2436" y="1758"/>
                    </a:lnTo>
                    <a:lnTo>
                      <a:pt x="2454" y="1806"/>
                    </a:lnTo>
                    <a:lnTo>
                      <a:pt x="2472" y="1788"/>
                    </a:lnTo>
                    <a:lnTo>
                      <a:pt x="2478" y="1788"/>
                    </a:lnTo>
                    <a:lnTo>
                      <a:pt x="2478" y="1794"/>
                    </a:lnTo>
                    <a:lnTo>
                      <a:pt x="2472" y="1800"/>
                    </a:lnTo>
                    <a:lnTo>
                      <a:pt x="2466" y="1812"/>
                    </a:lnTo>
                    <a:lnTo>
                      <a:pt x="2466" y="1818"/>
                    </a:lnTo>
                    <a:lnTo>
                      <a:pt x="2460" y="1830"/>
                    </a:lnTo>
                    <a:lnTo>
                      <a:pt x="2478" y="1830"/>
                    </a:lnTo>
                    <a:lnTo>
                      <a:pt x="2478" y="1878"/>
                    </a:lnTo>
                    <a:lnTo>
                      <a:pt x="2496" y="1878"/>
                    </a:lnTo>
                    <a:lnTo>
                      <a:pt x="2502" y="1884"/>
                    </a:lnTo>
                    <a:lnTo>
                      <a:pt x="2508" y="1884"/>
                    </a:lnTo>
                    <a:lnTo>
                      <a:pt x="2508" y="1896"/>
                    </a:lnTo>
                    <a:lnTo>
                      <a:pt x="2502" y="1908"/>
                    </a:lnTo>
                    <a:lnTo>
                      <a:pt x="2502" y="1920"/>
                    </a:lnTo>
                    <a:lnTo>
                      <a:pt x="2526" y="1944"/>
                    </a:lnTo>
                    <a:lnTo>
                      <a:pt x="2532" y="1944"/>
                    </a:lnTo>
                    <a:lnTo>
                      <a:pt x="2538" y="1938"/>
                    </a:lnTo>
                    <a:lnTo>
                      <a:pt x="2550" y="1932"/>
                    </a:lnTo>
                    <a:lnTo>
                      <a:pt x="2556" y="1932"/>
                    </a:lnTo>
                    <a:lnTo>
                      <a:pt x="2562" y="1926"/>
                    </a:lnTo>
                    <a:lnTo>
                      <a:pt x="2568" y="1914"/>
                    </a:lnTo>
                    <a:lnTo>
                      <a:pt x="2568" y="1896"/>
                    </a:lnTo>
                    <a:lnTo>
                      <a:pt x="2586" y="1896"/>
                    </a:lnTo>
                    <a:lnTo>
                      <a:pt x="2586" y="1872"/>
                    </a:lnTo>
                    <a:lnTo>
                      <a:pt x="2604" y="1836"/>
                    </a:lnTo>
                    <a:lnTo>
                      <a:pt x="2604" y="1818"/>
                    </a:lnTo>
                    <a:lnTo>
                      <a:pt x="2610" y="1806"/>
                    </a:lnTo>
                    <a:lnTo>
                      <a:pt x="2610" y="1794"/>
                    </a:lnTo>
                    <a:lnTo>
                      <a:pt x="2604" y="1782"/>
                    </a:lnTo>
                    <a:lnTo>
                      <a:pt x="2604" y="1770"/>
                    </a:lnTo>
                    <a:lnTo>
                      <a:pt x="2598" y="1752"/>
                    </a:lnTo>
                    <a:lnTo>
                      <a:pt x="2592" y="1740"/>
                    </a:lnTo>
                    <a:lnTo>
                      <a:pt x="2586" y="1722"/>
                    </a:lnTo>
                    <a:lnTo>
                      <a:pt x="2586" y="1704"/>
                    </a:lnTo>
                    <a:lnTo>
                      <a:pt x="2592" y="1686"/>
                    </a:lnTo>
                    <a:lnTo>
                      <a:pt x="2598" y="1674"/>
                    </a:lnTo>
                    <a:lnTo>
                      <a:pt x="2598" y="1644"/>
                    </a:lnTo>
                    <a:lnTo>
                      <a:pt x="2592" y="1626"/>
                    </a:lnTo>
                    <a:lnTo>
                      <a:pt x="2586" y="1614"/>
                    </a:lnTo>
                    <a:lnTo>
                      <a:pt x="2580" y="1596"/>
                    </a:lnTo>
                    <a:lnTo>
                      <a:pt x="2574" y="1584"/>
                    </a:lnTo>
                    <a:lnTo>
                      <a:pt x="2574" y="1518"/>
                    </a:lnTo>
                    <a:lnTo>
                      <a:pt x="2580" y="1488"/>
                    </a:lnTo>
                    <a:lnTo>
                      <a:pt x="2586" y="1470"/>
                    </a:lnTo>
                    <a:lnTo>
                      <a:pt x="2598" y="1452"/>
                    </a:lnTo>
                    <a:lnTo>
                      <a:pt x="2604" y="1440"/>
                    </a:lnTo>
                    <a:lnTo>
                      <a:pt x="2610" y="1422"/>
                    </a:lnTo>
                    <a:lnTo>
                      <a:pt x="2616" y="1416"/>
                    </a:lnTo>
                    <a:lnTo>
                      <a:pt x="2616" y="1410"/>
                    </a:lnTo>
                    <a:lnTo>
                      <a:pt x="2628" y="1398"/>
                    </a:lnTo>
                    <a:lnTo>
                      <a:pt x="2652" y="1380"/>
                    </a:lnTo>
                    <a:lnTo>
                      <a:pt x="2658" y="1356"/>
                    </a:lnTo>
                    <a:lnTo>
                      <a:pt x="2670" y="1368"/>
                    </a:lnTo>
                    <a:lnTo>
                      <a:pt x="2676" y="1344"/>
                    </a:lnTo>
                    <a:lnTo>
                      <a:pt x="2730" y="1344"/>
                    </a:lnTo>
                    <a:lnTo>
                      <a:pt x="2730" y="1314"/>
                    </a:lnTo>
                    <a:lnTo>
                      <a:pt x="2748" y="1320"/>
                    </a:lnTo>
                    <a:lnTo>
                      <a:pt x="2754" y="1308"/>
                    </a:lnTo>
                    <a:lnTo>
                      <a:pt x="2772" y="1308"/>
                    </a:lnTo>
                    <a:lnTo>
                      <a:pt x="2796" y="1278"/>
                    </a:lnTo>
                    <a:lnTo>
                      <a:pt x="2796" y="1272"/>
                    </a:lnTo>
                    <a:lnTo>
                      <a:pt x="2802" y="1266"/>
                    </a:lnTo>
                    <a:lnTo>
                      <a:pt x="2814" y="1242"/>
                    </a:lnTo>
                    <a:lnTo>
                      <a:pt x="2832" y="1236"/>
                    </a:lnTo>
                    <a:lnTo>
                      <a:pt x="2862" y="1236"/>
                    </a:lnTo>
                    <a:lnTo>
                      <a:pt x="2874" y="1242"/>
                    </a:lnTo>
                    <a:lnTo>
                      <a:pt x="2886" y="1242"/>
                    </a:lnTo>
                    <a:lnTo>
                      <a:pt x="2892" y="1236"/>
                    </a:lnTo>
                    <a:lnTo>
                      <a:pt x="2904" y="1212"/>
                    </a:lnTo>
                    <a:lnTo>
                      <a:pt x="2910" y="1206"/>
                    </a:lnTo>
                    <a:lnTo>
                      <a:pt x="2916" y="1194"/>
                    </a:lnTo>
                    <a:lnTo>
                      <a:pt x="2928" y="1200"/>
                    </a:lnTo>
                    <a:lnTo>
                      <a:pt x="2934" y="1176"/>
                    </a:lnTo>
                    <a:lnTo>
                      <a:pt x="3018" y="1170"/>
                    </a:lnTo>
                    <a:lnTo>
                      <a:pt x="3024" y="1146"/>
                    </a:lnTo>
                    <a:lnTo>
                      <a:pt x="2982" y="1152"/>
                    </a:lnTo>
                    <a:lnTo>
                      <a:pt x="2988" y="1146"/>
                    </a:lnTo>
                    <a:lnTo>
                      <a:pt x="3000" y="1140"/>
                    </a:lnTo>
                    <a:lnTo>
                      <a:pt x="3006" y="1140"/>
                    </a:lnTo>
                    <a:lnTo>
                      <a:pt x="3006" y="1134"/>
                    </a:lnTo>
                    <a:lnTo>
                      <a:pt x="3000" y="1128"/>
                    </a:lnTo>
                    <a:lnTo>
                      <a:pt x="2994" y="1116"/>
                    </a:lnTo>
                    <a:lnTo>
                      <a:pt x="2988" y="1110"/>
                    </a:lnTo>
                    <a:lnTo>
                      <a:pt x="3024" y="1104"/>
                    </a:lnTo>
                    <a:lnTo>
                      <a:pt x="3048" y="1116"/>
                    </a:lnTo>
                    <a:lnTo>
                      <a:pt x="3078" y="1080"/>
                    </a:lnTo>
                    <a:lnTo>
                      <a:pt x="3024" y="1074"/>
                    </a:lnTo>
                    <a:lnTo>
                      <a:pt x="3024" y="1050"/>
                    </a:lnTo>
                    <a:lnTo>
                      <a:pt x="3036" y="1062"/>
                    </a:lnTo>
                    <a:lnTo>
                      <a:pt x="3078" y="1050"/>
                    </a:lnTo>
                    <a:lnTo>
                      <a:pt x="3084" y="990"/>
                    </a:lnTo>
                    <a:lnTo>
                      <a:pt x="3054" y="1002"/>
                    </a:lnTo>
                    <a:lnTo>
                      <a:pt x="3048" y="972"/>
                    </a:lnTo>
                    <a:lnTo>
                      <a:pt x="3024" y="960"/>
                    </a:lnTo>
                    <a:lnTo>
                      <a:pt x="3072" y="978"/>
                    </a:lnTo>
                    <a:lnTo>
                      <a:pt x="3078" y="972"/>
                    </a:lnTo>
                    <a:lnTo>
                      <a:pt x="3060" y="954"/>
                    </a:lnTo>
                    <a:lnTo>
                      <a:pt x="3090" y="954"/>
                    </a:lnTo>
                    <a:lnTo>
                      <a:pt x="3084" y="948"/>
                    </a:lnTo>
                    <a:lnTo>
                      <a:pt x="3078" y="936"/>
                    </a:lnTo>
                    <a:lnTo>
                      <a:pt x="3060" y="918"/>
                    </a:lnTo>
                    <a:lnTo>
                      <a:pt x="3054" y="906"/>
                    </a:lnTo>
                    <a:lnTo>
                      <a:pt x="3054" y="894"/>
                    </a:lnTo>
                    <a:lnTo>
                      <a:pt x="3060" y="888"/>
                    </a:lnTo>
                    <a:lnTo>
                      <a:pt x="3042" y="870"/>
                    </a:lnTo>
                    <a:lnTo>
                      <a:pt x="3042" y="864"/>
                    </a:lnTo>
                    <a:lnTo>
                      <a:pt x="3048" y="864"/>
                    </a:lnTo>
                    <a:lnTo>
                      <a:pt x="3066" y="846"/>
                    </a:lnTo>
                    <a:lnTo>
                      <a:pt x="3072" y="846"/>
                    </a:lnTo>
                    <a:lnTo>
                      <a:pt x="3066" y="870"/>
                    </a:lnTo>
                    <a:lnTo>
                      <a:pt x="3096" y="894"/>
                    </a:lnTo>
                    <a:lnTo>
                      <a:pt x="3096" y="888"/>
                    </a:lnTo>
                    <a:lnTo>
                      <a:pt x="3102" y="882"/>
                    </a:lnTo>
                    <a:lnTo>
                      <a:pt x="3102" y="864"/>
                    </a:lnTo>
                    <a:lnTo>
                      <a:pt x="3108" y="852"/>
                    </a:lnTo>
                    <a:lnTo>
                      <a:pt x="3108" y="834"/>
                    </a:lnTo>
                    <a:lnTo>
                      <a:pt x="3114" y="822"/>
                    </a:lnTo>
                    <a:lnTo>
                      <a:pt x="3144" y="792"/>
                    </a:lnTo>
                    <a:lnTo>
                      <a:pt x="3156" y="786"/>
                    </a:lnTo>
                    <a:lnTo>
                      <a:pt x="3162" y="786"/>
                    </a:lnTo>
                    <a:lnTo>
                      <a:pt x="3162" y="792"/>
                    </a:lnTo>
                    <a:lnTo>
                      <a:pt x="3150" y="816"/>
                    </a:lnTo>
                    <a:lnTo>
                      <a:pt x="3132" y="834"/>
                    </a:lnTo>
                    <a:lnTo>
                      <a:pt x="3126" y="846"/>
                    </a:lnTo>
                    <a:lnTo>
                      <a:pt x="3120" y="882"/>
                    </a:lnTo>
                    <a:lnTo>
                      <a:pt x="3138" y="882"/>
                    </a:lnTo>
                    <a:lnTo>
                      <a:pt x="3138" y="894"/>
                    </a:lnTo>
                    <a:lnTo>
                      <a:pt x="3132" y="906"/>
                    </a:lnTo>
                    <a:lnTo>
                      <a:pt x="3132" y="918"/>
                    </a:lnTo>
                    <a:lnTo>
                      <a:pt x="3114" y="936"/>
                    </a:lnTo>
                    <a:lnTo>
                      <a:pt x="3102" y="960"/>
                    </a:lnTo>
                    <a:lnTo>
                      <a:pt x="3102" y="978"/>
                    </a:lnTo>
                    <a:lnTo>
                      <a:pt x="3126" y="954"/>
                    </a:lnTo>
                    <a:lnTo>
                      <a:pt x="3132" y="942"/>
                    </a:lnTo>
                    <a:lnTo>
                      <a:pt x="3144" y="930"/>
                    </a:lnTo>
                    <a:lnTo>
                      <a:pt x="3168" y="918"/>
                    </a:lnTo>
                    <a:lnTo>
                      <a:pt x="3180" y="906"/>
                    </a:lnTo>
                    <a:lnTo>
                      <a:pt x="3192" y="882"/>
                    </a:lnTo>
                    <a:lnTo>
                      <a:pt x="3192" y="798"/>
                    </a:lnTo>
                    <a:lnTo>
                      <a:pt x="3198" y="780"/>
                    </a:lnTo>
                    <a:lnTo>
                      <a:pt x="3198" y="768"/>
                    </a:lnTo>
                    <a:lnTo>
                      <a:pt x="3204" y="756"/>
                    </a:lnTo>
                    <a:lnTo>
                      <a:pt x="3210" y="756"/>
                    </a:lnTo>
                    <a:lnTo>
                      <a:pt x="3210" y="768"/>
                    </a:lnTo>
                    <a:lnTo>
                      <a:pt x="3204" y="780"/>
                    </a:lnTo>
                    <a:lnTo>
                      <a:pt x="3204" y="798"/>
                    </a:lnTo>
                    <a:lnTo>
                      <a:pt x="3210" y="798"/>
                    </a:lnTo>
                    <a:lnTo>
                      <a:pt x="3216" y="804"/>
                    </a:lnTo>
                    <a:lnTo>
                      <a:pt x="3216" y="840"/>
                    </a:lnTo>
                    <a:lnTo>
                      <a:pt x="3234" y="822"/>
                    </a:lnTo>
                    <a:lnTo>
                      <a:pt x="3240" y="810"/>
                    </a:lnTo>
                    <a:lnTo>
                      <a:pt x="3288" y="762"/>
                    </a:lnTo>
                    <a:lnTo>
                      <a:pt x="3300" y="756"/>
                    </a:lnTo>
                    <a:lnTo>
                      <a:pt x="3324" y="732"/>
                    </a:lnTo>
                    <a:lnTo>
                      <a:pt x="3324" y="726"/>
                    </a:lnTo>
                    <a:lnTo>
                      <a:pt x="3318" y="720"/>
                    </a:lnTo>
                    <a:lnTo>
                      <a:pt x="3312" y="720"/>
                    </a:lnTo>
                    <a:lnTo>
                      <a:pt x="3306" y="714"/>
                    </a:lnTo>
                    <a:lnTo>
                      <a:pt x="3306" y="702"/>
                    </a:lnTo>
                    <a:lnTo>
                      <a:pt x="3312" y="696"/>
                    </a:lnTo>
                    <a:lnTo>
                      <a:pt x="3324" y="696"/>
                    </a:lnTo>
                    <a:lnTo>
                      <a:pt x="3330" y="702"/>
                    </a:lnTo>
                    <a:lnTo>
                      <a:pt x="3360" y="702"/>
                    </a:lnTo>
                    <a:lnTo>
                      <a:pt x="3390" y="696"/>
                    </a:lnTo>
                    <a:lnTo>
                      <a:pt x="3450" y="672"/>
                    </a:lnTo>
                    <a:lnTo>
                      <a:pt x="3462" y="666"/>
                    </a:lnTo>
                    <a:lnTo>
                      <a:pt x="3444" y="660"/>
                    </a:lnTo>
                    <a:lnTo>
                      <a:pt x="3438" y="660"/>
                    </a:lnTo>
                    <a:lnTo>
                      <a:pt x="3432" y="666"/>
                    </a:lnTo>
                    <a:lnTo>
                      <a:pt x="3414" y="672"/>
                    </a:lnTo>
                    <a:lnTo>
                      <a:pt x="3402" y="672"/>
                    </a:lnTo>
                    <a:lnTo>
                      <a:pt x="3390" y="678"/>
                    </a:lnTo>
                    <a:lnTo>
                      <a:pt x="3372" y="678"/>
                    </a:lnTo>
                    <a:lnTo>
                      <a:pt x="3360" y="684"/>
                    </a:lnTo>
                    <a:lnTo>
                      <a:pt x="3348" y="684"/>
                    </a:lnTo>
                    <a:lnTo>
                      <a:pt x="3342" y="678"/>
                    </a:lnTo>
                    <a:lnTo>
                      <a:pt x="3342" y="672"/>
                    </a:lnTo>
                    <a:lnTo>
                      <a:pt x="3348" y="666"/>
                    </a:lnTo>
                    <a:lnTo>
                      <a:pt x="3354" y="654"/>
                    </a:lnTo>
                    <a:lnTo>
                      <a:pt x="3366" y="654"/>
                    </a:lnTo>
                    <a:lnTo>
                      <a:pt x="3378" y="648"/>
                    </a:lnTo>
                    <a:lnTo>
                      <a:pt x="3402" y="648"/>
                    </a:lnTo>
                    <a:lnTo>
                      <a:pt x="3492" y="642"/>
                    </a:lnTo>
                    <a:lnTo>
                      <a:pt x="3534" y="606"/>
                    </a:lnTo>
                    <a:lnTo>
                      <a:pt x="3546" y="618"/>
                    </a:lnTo>
                    <a:lnTo>
                      <a:pt x="3570" y="606"/>
                    </a:lnTo>
                    <a:lnTo>
                      <a:pt x="3570" y="642"/>
                    </a:lnTo>
                    <a:lnTo>
                      <a:pt x="3600" y="618"/>
                    </a:lnTo>
                    <a:lnTo>
                      <a:pt x="3624" y="612"/>
                    </a:lnTo>
                    <a:lnTo>
                      <a:pt x="3630" y="582"/>
                    </a:lnTo>
                    <a:lnTo>
                      <a:pt x="3618" y="570"/>
                    </a:lnTo>
                    <a:lnTo>
                      <a:pt x="3612" y="600"/>
                    </a:lnTo>
                    <a:lnTo>
                      <a:pt x="3588" y="600"/>
                    </a:lnTo>
                    <a:lnTo>
                      <a:pt x="3588" y="576"/>
                    </a:lnTo>
                    <a:lnTo>
                      <a:pt x="3570" y="552"/>
                    </a:lnTo>
                    <a:lnTo>
                      <a:pt x="3594" y="540"/>
                    </a:lnTo>
                    <a:lnTo>
                      <a:pt x="3600" y="504"/>
                    </a:lnTo>
                    <a:lnTo>
                      <a:pt x="3612" y="498"/>
                    </a:lnTo>
                    <a:lnTo>
                      <a:pt x="3618" y="486"/>
                    </a:lnTo>
                    <a:lnTo>
                      <a:pt x="3630" y="480"/>
                    </a:lnTo>
                    <a:lnTo>
                      <a:pt x="3636" y="474"/>
                    </a:lnTo>
                    <a:lnTo>
                      <a:pt x="3648" y="468"/>
                    </a:lnTo>
                    <a:lnTo>
                      <a:pt x="3654" y="456"/>
                    </a:lnTo>
                    <a:lnTo>
                      <a:pt x="3654" y="450"/>
                    </a:lnTo>
                    <a:lnTo>
                      <a:pt x="3660" y="444"/>
                    </a:lnTo>
                    <a:lnTo>
                      <a:pt x="3660" y="438"/>
                    </a:lnTo>
                    <a:lnTo>
                      <a:pt x="3690" y="444"/>
                    </a:lnTo>
                    <a:lnTo>
                      <a:pt x="3702" y="426"/>
                    </a:lnTo>
                    <a:lnTo>
                      <a:pt x="3708" y="432"/>
                    </a:lnTo>
                    <a:lnTo>
                      <a:pt x="3720" y="432"/>
                    </a:lnTo>
                    <a:lnTo>
                      <a:pt x="3726" y="426"/>
                    </a:lnTo>
                    <a:lnTo>
                      <a:pt x="3738" y="420"/>
                    </a:lnTo>
                    <a:lnTo>
                      <a:pt x="3744" y="408"/>
                    </a:lnTo>
                    <a:lnTo>
                      <a:pt x="3756" y="402"/>
                    </a:lnTo>
                    <a:lnTo>
                      <a:pt x="3774" y="384"/>
                    </a:lnTo>
                    <a:lnTo>
                      <a:pt x="3774" y="414"/>
                    </a:lnTo>
                    <a:lnTo>
                      <a:pt x="3786" y="408"/>
                    </a:lnTo>
                    <a:lnTo>
                      <a:pt x="3792" y="402"/>
                    </a:lnTo>
                    <a:lnTo>
                      <a:pt x="3828" y="384"/>
                    </a:lnTo>
                    <a:lnTo>
                      <a:pt x="3834" y="378"/>
                    </a:lnTo>
                    <a:lnTo>
                      <a:pt x="3846" y="378"/>
                    </a:lnTo>
                    <a:lnTo>
                      <a:pt x="3858" y="372"/>
                    </a:lnTo>
                    <a:lnTo>
                      <a:pt x="3876" y="372"/>
                    </a:lnTo>
                    <a:lnTo>
                      <a:pt x="3888" y="366"/>
                    </a:lnTo>
                    <a:lnTo>
                      <a:pt x="3900" y="366"/>
                    </a:lnTo>
                    <a:lnTo>
                      <a:pt x="3900" y="330"/>
                    </a:lnTo>
                    <a:lnTo>
                      <a:pt x="3876" y="330"/>
                    </a:lnTo>
                    <a:lnTo>
                      <a:pt x="3876" y="324"/>
                    </a:lnTo>
                    <a:lnTo>
                      <a:pt x="3882" y="312"/>
                    </a:lnTo>
                    <a:lnTo>
                      <a:pt x="3894" y="300"/>
                    </a:lnTo>
                    <a:lnTo>
                      <a:pt x="3888" y="294"/>
                    </a:lnTo>
                    <a:lnTo>
                      <a:pt x="3882" y="294"/>
                    </a:lnTo>
                    <a:lnTo>
                      <a:pt x="3876" y="288"/>
                    </a:lnTo>
                    <a:lnTo>
                      <a:pt x="3876" y="276"/>
                    </a:lnTo>
                    <a:lnTo>
                      <a:pt x="3888" y="252"/>
                    </a:lnTo>
                    <a:lnTo>
                      <a:pt x="3900" y="222"/>
                    </a:lnTo>
                    <a:lnTo>
                      <a:pt x="3912" y="198"/>
                    </a:lnTo>
                    <a:lnTo>
                      <a:pt x="3918" y="174"/>
                    </a:lnTo>
                    <a:lnTo>
                      <a:pt x="3918" y="168"/>
                    </a:lnTo>
                    <a:lnTo>
                      <a:pt x="3912" y="162"/>
                    </a:lnTo>
                    <a:lnTo>
                      <a:pt x="3876" y="162"/>
                    </a:lnTo>
                    <a:lnTo>
                      <a:pt x="3864" y="168"/>
                    </a:lnTo>
                    <a:lnTo>
                      <a:pt x="3858" y="168"/>
                    </a:lnTo>
                    <a:close/>
                    <a:moveTo>
                      <a:pt x="2718" y="366"/>
                    </a:moveTo>
                    <a:lnTo>
                      <a:pt x="2712" y="366"/>
                    </a:lnTo>
                    <a:lnTo>
                      <a:pt x="2712" y="354"/>
                    </a:lnTo>
                    <a:lnTo>
                      <a:pt x="2718" y="348"/>
                    </a:lnTo>
                    <a:lnTo>
                      <a:pt x="2718" y="336"/>
                    </a:lnTo>
                    <a:lnTo>
                      <a:pt x="2712" y="336"/>
                    </a:lnTo>
                    <a:lnTo>
                      <a:pt x="2700" y="342"/>
                    </a:lnTo>
                    <a:lnTo>
                      <a:pt x="2694" y="348"/>
                    </a:lnTo>
                    <a:lnTo>
                      <a:pt x="2682" y="354"/>
                    </a:lnTo>
                    <a:lnTo>
                      <a:pt x="2676" y="372"/>
                    </a:lnTo>
                    <a:lnTo>
                      <a:pt x="2664" y="366"/>
                    </a:lnTo>
                    <a:lnTo>
                      <a:pt x="2664" y="378"/>
                    </a:lnTo>
                    <a:lnTo>
                      <a:pt x="2652" y="402"/>
                    </a:lnTo>
                    <a:lnTo>
                      <a:pt x="2628" y="414"/>
                    </a:lnTo>
                    <a:lnTo>
                      <a:pt x="2628" y="426"/>
                    </a:lnTo>
                    <a:lnTo>
                      <a:pt x="2634" y="432"/>
                    </a:lnTo>
                    <a:lnTo>
                      <a:pt x="2628" y="432"/>
                    </a:lnTo>
                    <a:lnTo>
                      <a:pt x="2598" y="462"/>
                    </a:lnTo>
                    <a:lnTo>
                      <a:pt x="2598" y="468"/>
                    </a:lnTo>
                    <a:lnTo>
                      <a:pt x="2604" y="474"/>
                    </a:lnTo>
                    <a:lnTo>
                      <a:pt x="2610" y="474"/>
                    </a:lnTo>
                    <a:lnTo>
                      <a:pt x="2616" y="480"/>
                    </a:lnTo>
                    <a:lnTo>
                      <a:pt x="2616" y="492"/>
                    </a:lnTo>
                    <a:lnTo>
                      <a:pt x="2610" y="498"/>
                    </a:lnTo>
                    <a:lnTo>
                      <a:pt x="2604" y="498"/>
                    </a:lnTo>
                    <a:lnTo>
                      <a:pt x="2604" y="510"/>
                    </a:lnTo>
                    <a:lnTo>
                      <a:pt x="2592" y="534"/>
                    </a:lnTo>
                    <a:lnTo>
                      <a:pt x="2580" y="552"/>
                    </a:lnTo>
                    <a:lnTo>
                      <a:pt x="2550" y="582"/>
                    </a:lnTo>
                    <a:lnTo>
                      <a:pt x="2478" y="618"/>
                    </a:lnTo>
                    <a:lnTo>
                      <a:pt x="2484" y="588"/>
                    </a:lnTo>
                    <a:lnTo>
                      <a:pt x="2478" y="582"/>
                    </a:lnTo>
                    <a:lnTo>
                      <a:pt x="2478" y="576"/>
                    </a:lnTo>
                    <a:lnTo>
                      <a:pt x="2472" y="570"/>
                    </a:lnTo>
                    <a:lnTo>
                      <a:pt x="2472" y="564"/>
                    </a:lnTo>
                    <a:lnTo>
                      <a:pt x="2478" y="552"/>
                    </a:lnTo>
                    <a:lnTo>
                      <a:pt x="2496" y="534"/>
                    </a:lnTo>
                    <a:lnTo>
                      <a:pt x="2502" y="522"/>
                    </a:lnTo>
                    <a:lnTo>
                      <a:pt x="2502" y="516"/>
                    </a:lnTo>
                    <a:lnTo>
                      <a:pt x="2496" y="510"/>
                    </a:lnTo>
                    <a:lnTo>
                      <a:pt x="2496" y="492"/>
                    </a:lnTo>
                    <a:lnTo>
                      <a:pt x="2502" y="480"/>
                    </a:lnTo>
                    <a:lnTo>
                      <a:pt x="2508" y="474"/>
                    </a:lnTo>
                    <a:lnTo>
                      <a:pt x="2514" y="462"/>
                    </a:lnTo>
                    <a:lnTo>
                      <a:pt x="2526" y="456"/>
                    </a:lnTo>
                    <a:lnTo>
                      <a:pt x="2532" y="450"/>
                    </a:lnTo>
                    <a:lnTo>
                      <a:pt x="2532" y="432"/>
                    </a:lnTo>
                    <a:lnTo>
                      <a:pt x="2538" y="432"/>
                    </a:lnTo>
                    <a:lnTo>
                      <a:pt x="2622" y="348"/>
                    </a:lnTo>
                    <a:lnTo>
                      <a:pt x="2592" y="354"/>
                    </a:lnTo>
                    <a:lnTo>
                      <a:pt x="2580" y="360"/>
                    </a:lnTo>
                    <a:lnTo>
                      <a:pt x="2574" y="366"/>
                    </a:lnTo>
                    <a:lnTo>
                      <a:pt x="2562" y="372"/>
                    </a:lnTo>
                    <a:lnTo>
                      <a:pt x="2556" y="378"/>
                    </a:lnTo>
                    <a:lnTo>
                      <a:pt x="2550" y="378"/>
                    </a:lnTo>
                    <a:lnTo>
                      <a:pt x="2550" y="372"/>
                    </a:lnTo>
                    <a:lnTo>
                      <a:pt x="2556" y="366"/>
                    </a:lnTo>
                    <a:lnTo>
                      <a:pt x="2568" y="360"/>
                    </a:lnTo>
                    <a:lnTo>
                      <a:pt x="2592" y="336"/>
                    </a:lnTo>
                    <a:lnTo>
                      <a:pt x="2604" y="330"/>
                    </a:lnTo>
                    <a:lnTo>
                      <a:pt x="2658" y="276"/>
                    </a:lnTo>
                    <a:lnTo>
                      <a:pt x="2670" y="288"/>
                    </a:lnTo>
                    <a:lnTo>
                      <a:pt x="2682" y="276"/>
                    </a:lnTo>
                    <a:lnTo>
                      <a:pt x="2682" y="288"/>
                    </a:lnTo>
                    <a:lnTo>
                      <a:pt x="2694" y="288"/>
                    </a:lnTo>
                    <a:lnTo>
                      <a:pt x="2700" y="282"/>
                    </a:lnTo>
                    <a:lnTo>
                      <a:pt x="2700" y="270"/>
                    </a:lnTo>
                    <a:lnTo>
                      <a:pt x="2724" y="276"/>
                    </a:lnTo>
                    <a:lnTo>
                      <a:pt x="2736" y="270"/>
                    </a:lnTo>
                    <a:lnTo>
                      <a:pt x="2742" y="270"/>
                    </a:lnTo>
                    <a:lnTo>
                      <a:pt x="2754" y="264"/>
                    </a:lnTo>
                    <a:lnTo>
                      <a:pt x="2772" y="264"/>
                    </a:lnTo>
                    <a:lnTo>
                      <a:pt x="2784" y="270"/>
                    </a:lnTo>
                    <a:lnTo>
                      <a:pt x="2790" y="276"/>
                    </a:lnTo>
                    <a:lnTo>
                      <a:pt x="2796" y="288"/>
                    </a:lnTo>
                    <a:lnTo>
                      <a:pt x="2772" y="294"/>
                    </a:lnTo>
                    <a:lnTo>
                      <a:pt x="2772" y="318"/>
                    </a:lnTo>
                    <a:lnTo>
                      <a:pt x="2742" y="318"/>
                    </a:lnTo>
                    <a:lnTo>
                      <a:pt x="2736" y="324"/>
                    </a:lnTo>
                    <a:lnTo>
                      <a:pt x="2736" y="360"/>
                    </a:lnTo>
                    <a:lnTo>
                      <a:pt x="2730" y="366"/>
                    </a:lnTo>
                    <a:lnTo>
                      <a:pt x="2718" y="3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89" name="Uruguay"/>
              <p:cNvSpPr>
                <a:spLocks/>
              </p:cNvSpPr>
              <p:nvPr/>
            </p:nvSpPr>
            <p:spPr bwMode="gray">
              <a:xfrm>
                <a:off x="1648" y="2931"/>
                <a:ext cx="94" cy="98"/>
              </a:xfrm>
              <a:custGeom>
                <a:avLst/>
                <a:gdLst>
                  <a:gd name="T0" fmla="*/ 36380597 w 366"/>
                  <a:gd name="T1" fmla="*/ 35695525 h 384"/>
                  <a:gd name="T2" fmla="*/ 36380597 w 366"/>
                  <a:gd name="T3" fmla="*/ 35695525 h 384"/>
                  <a:gd name="T4" fmla="*/ 36380597 w 366"/>
                  <a:gd name="T5" fmla="*/ 35695525 h 384"/>
                  <a:gd name="T6" fmla="*/ 36380597 w 366"/>
                  <a:gd name="T7" fmla="*/ 35695525 h 384"/>
                  <a:gd name="T8" fmla="*/ 36380597 w 366"/>
                  <a:gd name="T9" fmla="*/ 35695525 h 384"/>
                  <a:gd name="T10" fmla="*/ 36380597 w 366"/>
                  <a:gd name="T11" fmla="*/ 35695525 h 384"/>
                  <a:gd name="T12" fmla="*/ 36380597 w 366"/>
                  <a:gd name="T13" fmla="*/ 35695525 h 384"/>
                  <a:gd name="T14" fmla="*/ 36380597 w 366"/>
                  <a:gd name="T15" fmla="*/ 35695525 h 384"/>
                  <a:gd name="T16" fmla="*/ 36380597 w 366"/>
                  <a:gd name="T17" fmla="*/ 35695525 h 384"/>
                  <a:gd name="T18" fmla="*/ 36380597 w 366"/>
                  <a:gd name="T19" fmla="*/ 35695525 h 384"/>
                  <a:gd name="T20" fmla="*/ 36380597 w 366"/>
                  <a:gd name="T21" fmla="*/ 35695525 h 384"/>
                  <a:gd name="T22" fmla="*/ 36380597 w 366"/>
                  <a:gd name="T23" fmla="*/ 35695525 h 384"/>
                  <a:gd name="T24" fmla="*/ 36380597 w 366"/>
                  <a:gd name="T25" fmla="*/ 35695525 h 384"/>
                  <a:gd name="T26" fmla="*/ 36380597 w 366"/>
                  <a:gd name="T27" fmla="*/ 35695525 h 384"/>
                  <a:gd name="T28" fmla="*/ 36380597 w 366"/>
                  <a:gd name="T29" fmla="*/ 35695525 h 384"/>
                  <a:gd name="T30" fmla="*/ 36380597 w 366"/>
                  <a:gd name="T31" fmla="*/ 35695525 h 384"/>
                  <a:gd name="T32" fmla="*/ 36380597 w 366"/>
                  <a:gd name="T33" fmla="*/ 35695525 h 384"/>
                  <a:gd name="T34" fmla="*/ 36380597 w 366"/>
                  <a:gd name="T35" fmla="*/ 35695525 h 384"/>
                  <a:gd name="T36" fmla="*/ 36380597 w 366"/>
                  <a:gd name="T37" fmla="*/ 35695525 h 384"/>
                  <a:gd name="T38" fmla="*/ 36380597 w 366"/>
                  <a:gd name="T39" fmla="*/ 35695525 h 384"/>
                  <a:gd name="T40" fmla="*/ 36380597 w 366"/>
                  <a:gd name="T41" fmla="*/ 35695525 h 384"/>
                  <a:gd name="T42" fmla="*/ 36380597 w 366"/>
                  <a:gd name="T43" fmla="*/ 35695525 h 384"/>
                  <a:gd name="T44" fmla="*/ 36380597 w 366"/>
                  <a:gd name="T45" fmla="*/ 0 h 384"/>
                  <a:gd name="T46" fmla="*/ 36380597 w 366"/>
                  <a:gd name="T47" fmla="*/ 35695525 h 384"/>
                  <a:gd name="T48" fmla="*/ 36380597 w 366"/>
                  <a:gd name="T49" fmla="*/ 35695525 h 384"/>
                  <a:gd name="T50" fmla="*/ 0 w 366"/>
                  <a:gd name="T51" fmla="*/ 35695525 h 384"/>
                  <a:gd name="T52" fmla="*/ 36380597 w 366"/>
                  <a:gd name="T53" fmla="*/ 35695525 h 384"/>
                  <a:gd name="T54" fmla="*/ 36380597 w 366"/>
                  <a:gd name="T55" fmla="*/ 35695525 h 384"/>
                  <a:gd name="T56" fmla="*/ 36380597 w 366"/>
                  <a:gd name="T57" fmla="*/ 35695525 h 384"/>
                  <a:gd name="T58" fmla="*/ 36380597 w 366"/>
                  <a:gd name="T59" fmla="*/ 35695525 h 384"/>
                  <a:gd name="T60" fmla="*/ 36380597 w 366"/>
                  <a:gd name="T61" fmla="*/ 35695525 h 384"/>
                  <a:gd name="T62" fmla="*/ 36380597 w 366"/>
                  <a:gd name="T63" fmla="*/ 35695525 h 384"/>
                  <a:gd name="T64" fmla="*/ 36380597 w 366"/>
                  <a:gd name="T65" fmla="*/ 35695525 h 384"/>
                  <a:gd name="T66" fmla="*/ 36380597 w 366"/>
                  <a:gd name="T67" fmla="*/ 35695525 h 384"/>
                  <a:gd name="T68" fmla="*/ 36380597 w 366"/>
                  <a:gd name="T69" fmla="*/ 35695525 h 384"/>
                  <a:gd name="T70" fmla="*/ 36380597 w 366"/>
                  <a:gd name="T71" fmla="*/ 35695525 h 384"/>
                  <a:gd name="T72" fmla="*/ 36380597 w 366"/>
                  <a:gd name="T73" fmla="*/ 35695525 h 384"/>
                  <a:gd name="T74" fmla="*/ 36380597 w 366"/>
                  <a:gd name="T75" fmla="*/ 35695525 h 384"/>
                  <a:gd name="T76" fmla="*/ 36380597 w 366"/>
                  <a:gd name="T77" fmla="*/ 35695525 h 3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6"/>
                  <a:gd name="T118" fmla="*/ 0 h 384"/>
                  <a:gd name="T119" fmla="*/ 366 w 366"/>
                  <a:gd name="T120" fmla="*/ 384 h 3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6" h="384">
                    <a:moveTo>
                      <a:pt x="138" y="372"/>
                    </a:moveTo>
                    <a:lnTo>
                      <a:pt x="174" y="372"/>
                    </a:lnTo>
                    <a:lnTo>
                      <a:pt x="198" y="378"/>
                    </a:lnTo>
                    <a:lnTo>
                      <a:pt x="228" y="378"/>
                    </a:lnTo>
                    <a:lnTo>
                      <a:pt x="288" y="384"/>
                    </a:lnTo>
                    <a:lnTo>
                      <a:pt x="330" y="366"/>
                    </a:lnTo>
                    <a:lnTo>
                      <a:pt x="342" y="354"/>
                    </a:lnTo>
                    <a:lnTo>
                      <a:pt x="360" y="300"/>
                    </a:lnTo>
                    <a:lnTo>
                      <a:pt x="366" y="294"/>
                    </a:lnTo>
                    <a:lnTo>
                      <a:pt x="348" y="294"/>
                    </a:lnTo>
                    <a:lnTo>
                      <a:pt x="348" y="264"/>
                    </a:lnTo>
                    <a:lnTo>
                      <a:pt x="342" y="264"/>
                    </a:lnTo>
                    <a:lnTo>
                      <a:pt x="342" y="240"/>
                    </a:lnTo>
                    <a:lnTo>
                      <a:pt x="348" y="234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54" y="198"/>
                    </a:lnTo>
                    <a:lnTo>
                      <a:pt x="342" y="192"/>
                    </a:lnTo>
                    <a:lnTo>
                      <a:pt x="336" y="192"/>
                    </a:lnTo>
                    <a:lnTo>
                      <a:pt x="318" y="174"/>
                    </a:lnTo>
                    <a:lnTo>
                      <a:pt x="312" y="162"/>
                    </a:lnTo>
                    <a:lnTo>
                      <a:pt x="306" y="156"/>
                    </a:lnTo>
                    <a:lnTo>
                      <a:pt x="300" y="144"/>
                    </a:lnTo>
                    <a:lnTo>
                      <a:pt x="288" y="144"/>
                    </a:lnTo>
                    <a:lnTo>
                      <a:pt x="270" y="138"/>
                    </a:lnTo>
                    <a:lnTo>
                      <a:pt x="258" y="132"/>
                    </a:lnTo>
                    <a:lnTo>
                      <a:pt x="252" y="126"/>
                    </a:lnTo>
                    <a:lnTo>
                      <a:pt x="252" y="114"/>
                    </a:lnTo>
                    <a:lnTo>
                      <a:pt x="246" y="11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74" y="60"/>
                    </a:lnTo>
                    <a:lnTo>
                      <a:pt x="168" y="60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44" y="78"/>
                    </a:lnTo>
                    <a:lnTo>
                      <a:pt x="144" y="66"/>
                    </a:lnTo>
                    <a:lnTo>
                      <a:pt x="132" y="54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6" y="72"/>
                    </a:lnTo>
                    <a:lnTo>
                      <a:pt x="6" y="108"/>
                    </a:lnTo>
                    <a:lnTo>
                      <a:pt x="30" y="126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24" y="168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36" y="228"/>
                    </a:lnTo>
                    <a:lnTo>
                      <a:pt x="30" y="234"/>
                    </a:lnTo>
                    <a:lnTo>
                      <a:pt x="6" y="234"/>
                    </a:lnTo>
                    <a:lnTo>
                      <a:pt x="6" y="282"/>
                    </a:lnTo>
                    <a:lnTo>
                      <a:pt x="36" y="318"/>
                    </a:lnTo>
                    <a:lnTo>
                      <a:pt x="42" y="318"/>
                    </a:lnTo>
                    <a:lnTo>
                      <a:pt x="54" y="32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26" y="354"/>
                    </a:lnTo>
                    <a:lnTo>
                      <a:pt x="138" y="37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United Kingdom"/>
              <p:cNvSpPr>
                <a:spLocks noEditPoints="1"/>
              </p:cNvSpPr>
              <p:nvPr/>
            </p:nvSpPr>
            <p:spPr bwMode="gray">
              <a:xfrm>
                <a:off x="2558" y="1074"/>
                <a:ext cx="148" cy="210"/>
              </a:xfrm>
              <a:custGeom>
                <a:avLst/>
                <a:gdLst>
                  <a:gd name="T0" fmla="*/ 551783627 w 576"/>
                  <a:gd name="T1" fmla="*/ 551239425 h 822"/>
                  <a:gd name="T2" fmla="*/ 551783627 w 576"/>
                  <a:gd name="T3" fmla="*/ 551239425 h 822"/>
                  <a:gd name="T4" fmla="*/ 551783627 w 576"/>
                  <a:gd name="T5" fmla="*/ 551239425 h 822"/>
                  <a:gd name="T6" fmla="*/ 551783627 w 576"/>
                  <a:gd name="T7" fmla="*/ 551239425 h 822"/>
                  <a:gd name="T8" fmla="*/ 551783627 w 576"/>
                  <a:gd name="T9" fmla="*/ 551239425 h 822"/>
                  <a:gd name="T10" fmla="*/ 551783627 w 576"/>
                  <a:gd name="T11" fmla="*/ 551239425 h 822"/>
                  <a:gd name="T12" fmla="*/ 551783627 w 576"/>
                  <a:gd name="T13" fmla="*/ 551239425 h 822"/>
                  <a:gd name="T14" fmla="*/ 551783627 w 576"/>
                  <a:gd name="T15" fmla="*/ 0 h 822"/>
                  <a:gd name="T16" fmla="*/ 551783627 w 576"/>
                  <a:gd name="T17" fmla="*/ 0 h 822"/>
                  <a:gd name="T18" fmla="*/ 551783627 w 576"/>
                  <a:gd name="T19" fmla="*/ 551239425 h 822"/>
                  <a:gd name="T20" fmla="*/ 551783627 w 576"/>
                  <a:gd name="T21" fmla="*/ 551239425 h 822"/>
                  <a:gd name="T22" fmla="*/ 551783627 w 576"/>
                  <a:gd name="T23" fmla="*/ 551239425 h 822"/>
                  <a:gd name="T24" fmla="*/ 551783627 w 576"/>
                  <a:gd name="T25" fmla="*/ 551239425 h 822"/>
                  <a:gd name="T26" fmla="*/ 551783627 w 576"/>
                  <a:gd name="T27" fmla="*/ 551239425 h 822"/>
                  <a:gd name="T28" fmla="*/ 551783627 w 576"/>
                  <a:gd name="T29" fmla="*/ 551239425 h 822"/>
                  <a:gd name="T30" fmla="*/ 551783627 w 576"/>
                  <a:gd name="T31" fmla="*/ 551239425 h 822"/>
                  <a:gd name="T32" fmla="*/ 551783627 w 576"/>
                  <a:gd name="T33" fmla="*/ 551239425 h 822"/>
                  <a:gd name="T34" fmla="*/ 551783627 w 576"/>
                  <a:gd name="T35" fmla="*/ 551239425 h 822"/>
                  <a:gd name="T36" fmla="*/ 551783627 w 576"/>
                  <a:gd name="T37" fmla="*/ 551239425 h 822"/>
                  <a:gd name="T38" fmla="*/ 551783627 w 576"/>
                  <a:gd name="T39" fmla="*/ 551239425 h 822"/>
                  <a:gd name="T40" fmla="*/ 551783627 w 576"/>
                  <a:gd name="T41" fmla="*/ 551239425 h 822"/>
                  <a:gd name="T42" fmla="*/ 551783627 w 576"/>
                  <a:gd name="T43" fmla="*/ 551239425 h 822"/>
                  <a:gd name="T44" fmla="*/ 551783627 w 576"/>
                  <a:gd name="T45" fmla="*/ 551239425 h 822"/>
                  <a:gd name="T46" fmla="*/ 551783627 w 576"/>
                  <a:gd name="T47" fmla="*/ 551239425 h 822"/>
                  <a:gd name="T48" fmla="*/ 551783627 w 576"/>
                  <a:gd name="T49" fmla="*/ 551239425 h 822"/>
                  <a:gd name="T50" fmla="*/ 551783627 w 576"/>
                  <a:gd name="T51" fmla="*/ 551239425 h 822"/>
                  <a:gd name="T52" fmla="*/ 551783627 w 576"/>
                  <a:gd name="T53" fmla="*/ 551239425 h 822"/>
                  <a:gd name="T54" fmla="*/ 551783627 w 576"/>
                  <a:gd name="T55" fmla="*/ 551239425 h 822"/>
                  <a:gd name="T56" fmla="*/ 551783627 w 576"/>
                  <a:gd name="T57" fmla="*/ 551239425 h 822"/>
                  <a:gd name="T58" fmla="*/ 551783627 w 576"/>
                  <a:gd name="T59" fmla="*/ 551239425 h 822"/>
                  <a:gd name="T60" fmla="*/ 551783627 w 576"/>
                  <a:gd name="T61" fmla="*/ 551239425 h 822"/>
                  <a:gd name="T62" fmla="*/ 551783627 w 576"/>
                  <a:gd name="T63" fmla="*/ 551239425 h 822"/>
                  <a:gd name="T64" fmla="*/ 551783627 w 576"/>
                  <a:gd name="T65" fmla="*/ 551239425 h 822"/>
                  <a:gd name="T66" fmla="*/ 551783627 w 576"/>
                  <a:gd name="T67" fmla="*/ 551239425 h 822"/>
                  <a:gd name="T68" fmla="*/ 551783627 w 576"/>
                  <a:gd name="T69" fmla="*/ 551239425 h 822"/>
                  <a:gd name="T70" fmla="*/ 551783627 w 576"/>
                  <a:gd name="T71" fmla="*/ 551239425 h 822"/>
                  <a:gd name="T72" fmla="*/ 551783627 w 576"/>
                  <a:gd name="T73" fmla="*/ 551239425 h 822"/>
                  <a:gd name="T74" fmla="*/ 551783627 w 576"/>
                  <a:gd name="T75" fmla="*/ 551239425 h 822"/>
                  <a:gd name="T76" fmla="*/ 551783627 w 576"/>
                  <a:gd name="T77" fmla="*/ 551239425 h 822"/>
                  <a:gd name="T78" fmla="*/ 551783627 w 576"/>
                  <a:gd name="T79" fmla="*/ 551239425 h 822"/>
                  <a:gd name="T80" fmla="*/ 551783627 w 576"/>
                  <a:gd name="T81" fmla="*/ 551239425 h 822"/>
                  <a:gd name="T82" fmla="*/ 551783627 w 576"/>
                  <a:gd name="T83" fmla="*/ 551239425 h 822"/>
                  <a:gd name="T84" fmla="*/ 551783627 w 576"/>
                  <a:gd name="T85" fmla="*/ 551239425 h 822"/>
                  <a:gd name="T86" fmla="*/ 551783627 w 576"/>
                  <a:gd name="T87" fmla="*/ 551239425 h 822"/>
                  <a:gd name="T88" fmla="*/ 551783627 w 576"/>
                  <a:gd name="T89" fmla="*/ 551239425 h 822"/>
                  <a:gd name="T90" fmla="*/ 551783627 w 576"/>
                  <a:gd name="T91" fmla="*/ 551239425 h 822"/>
                  <a:gd name="T92" fmla="*/ 551783627 w 576"/>
                  <a:gd name="T93" fmla="*/ 551239425 h 822"/>
                  <a:gd name="T94" fmla="*/ 551783627 w 576"/>
                  <a:gd name="T95" fmla="*/ 551239425 h 822"/>
                  <a:gd name="T96" fmla="*/ 551783627 w 576"/>
                  <a:gd name="T97" fmla="*/ 551239425 h 822"/>
                  <a:gd name="T98" fmla="*/ 551783627 w 576"/>
                  <a:gd name="T99" fmla="*/ 551239425 h 822"/>
                  <a:gd name="T100" fmla="*/ 551783627 w 576"/>
                  <a:gd name="T101" fmla="*/ 551239425 h 822"/>
                  <a:gd name="T102" fmla="*/ 551783627 w 576"/>
                  <a:gd name="T103" fmla="*/ 551239425 h 822"/>
                  <a:gd name="T104" fmla="*/ 551783627 w 576"/>
                  <a:gd name="T105" fmla="*/ 551239425 h 822"/>
                  <a:gd name="T106" fmla="*/ 551783627 w 576"/>
                  <a:gd name="T107" fmla="*/ 551239425 h 822"/>
                  <a:gd name="T108" fmla="*/ 551783627 w 576"/>
                  <a:gd name="T109" fmla="*/ 551239425 h 822"/>
                  <a:gd name="T110" fmla="*/ 551783627 w 576"/>
                  <a:gd name="T111" fmla="*/ 551239425 h 822"/>
                  <a:gd name="T112" fmla="*/ 551783627 w 576"/>
                  <a:gd name="T113" fmla="*/ 551239425 h 822"/>
                  <a:gd name="T114" fmla="*/ 551783627 w 576"/>
                  <a:gd name="T115" fmla="*/ 551239425 h 822"/>
                  <a:gd name="T116" fmla="*/ 551783627 w 576"/>
                  <a:gd name="T117" fmla="*/ 551239425 h 822"/>
                  <a:gd name="T118" fmla="*/ 551783627 w 576"/>
                  <a:gd name="T119" fmla="*/ 551239425 h 822"/>
                  <a:gd name="T120" fmla="*/ 551783627 w 576"/>
                  <a:gd name="T121" fmla="*/ 551239425 h 822"/>
                  <a:gd name="T122" fmla="*/ 551783627 w 576"/>
                  <a:gd name="T123" fmla="*/ 551239425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91" name="United Arab Emirates"/>
              <p:cNvSpPr>
                <a:spLocks/>
              </p:cNvSpPr>
              <p:nvPr/>
            </p:nvSpPr>
            <p:spPr bwMode="gray">
              <a:xfrm>
                <a:off x="3573" y="1763"/>
                <a:ext cx="86" cy="82"/>
              </a:xfrm>
              <a:custGeom>
                <a:avLst/>
                <a:gdLst>
                  <a:gd name="T0" fmla="*/ 36008646 w 336"/>
                  <a:gd name="T1" fmla="*/ 36820498 h 318"/>
                  <a:gd name="T2" fmla="*/ 36008646 w 336"/>
                  <a:gd name="T3" fmla="*/ 36820498 h 318"/>
                  <a:gd name="T4" fmla="*/ 36008646 w 336"/>
                  <a:gd name="T5" fmla="*/ 36820498 h 318"/>
                  <a:gd name="T6" fmla="*/ 36008646 w 336"/>
                  <a:gd name="T7" fmla="*/ 36820498 h 318"/>
                  <a:gd name="T8" fmla="*/ 36008646 w 336"/>
                  <a:gd name="T9" fmla="*/ 36820498 h 318"/>
                  <a:gd name="T10" fmla="*/ 36008646 w 336"/>
                  <a:gd name="T11" fmla="*/ 0 h 318"/>
                  <a:gd name="T12" fmla="*/ 36008646 w 336"/>
                  <a:gd name="T13" fmla="*/ 36820498 h 318"/>
                  <a:gd name="T14" fmla="*/ 36008646 w 336"/>
                  <a:gd name="T15" fmla="*/ 36820498 h 318"/>
                  <a:gd name="T16" fmla="*/ 36008646 w 336"/>
                  <a:gd name="T17" fmla="*/ 36820498 h 318"/>
                  <a:gd name="T18" fmla="*/ 36008646 w 336"/>
                  <a:gd name="T19" fmla="*/ 36820498 h 318"/>
                  <a:gd name="T20" fmla="*/ 36008646 w 336"/>
                  <a:gd name="T21" fmla="*/ 36820498 h 318"/>
                  <a:gd name="T22" fmla="*/ 36008646 w 336"/>
                  <a:gd name="T23" fmla="*/ 36820498 h 318"/>
                  <a:gd name="T24" fmla="*/ 36008646 w 336"/>
                  <a:gd name="T25" fmla="*/ 36820498 h 318"/>
                  <a:gd name="T26" fmla="*/ 36008646 w 336"/>
                  <a:gd name="T27" fmla="*/ 36820498 h 318"/>
                  <a:gd name="T28" fmla="*/ 36008646 w 336"/>
                  <a:gd name="T29" fmla="*/ 36820498 h 318"/>
                  <a:gd name="T30" fmla="*/ 36008646 w 336"/>
                  <a:gd name="T31" fmla="*/ 36820498 h 318"/>
                  <a:gd name="T32" fmla="*/ 36008646 w 336"/>
                  <a:gd name="T33" fmla="*/ 36820498 h 318"/>
                  <a:gd name="T34" fmla="*/ 36008646 w 336"/>
                  <a:gd name="T35" fmla="*/ 36820498 h 318"/>
                  <a:gd name="T36" fmla="*/ 0 w 336"/>
                  <a:gd name="T37" fmla="*/ 36820498 h 318"/>
                  <a:gd name="T38" fmla="*/ 36008646 w 336"/>
                  <a:gd name="T39" fmla="*/ 36820498 h 318"/>
                  <a:gd name="T40" fmla="*/ 36008646 w 336"/>
                  <a:gd name="T41" fmla="*/ 36820498 h 318"/>
                  <a:gd name="T42" fmla="*/ 36008646 w 336"/>
                  <a:gd name="T43" fmla="*/ 36820498 h 318"/>
                  <a:gd name="T44" fmla="*/ 36008646 w 336"/>
                  <a:gd name="T45" fmla="*/ 36820498 h 318"/>
                  <a:gd name="T46" fmla="*/ 36008646 w 336"/>
                  <a:gd name="T47" fmla="*/ 36820498 h 318"/>
                  <a:gd name="T48" fmla="*/ 36008646 w 336"/>
                  <a:gd name="T49" fmla="*/ 36820498 h 318"/>
                  <a:gd name="T50" fmla="*/ 36008646 w 336"/>
                  <a:gd name="T51" fmla="*/ 36820498 h 318"/>
                  <a:gd name="T52" fmla="*/ 36008646 w 336"/>
                  <a:gd name="T53" fmla="*/ 36820498 h 318"/>
                  <a:gd name="T54" fmla="*/ 36008646 w 336"/>
                  <a:gd name="T55" fmla="*/ 36820498 h 318"/>
                  <a:gd name="T56" fmla="*/ 36008646 w 336"/>
                  <a:gd name="T57" fmla="*/ 36820498 h 318"/>
                  <a:gd name="T58" fmla="*/ 36008646 w 336"/>
                  <a:gd name="T59" fmla="*/ 36820498 h 318"/>
                  <a:gd name="T60" fmla="*/ 36008646 w 336"/>
                  <a:gd name="T61" fmla="*/ 36820498 h 318"/>
                  <a:gd name="T62" fmla="*/ 36008646 w 336"/>
                  <a:gd name="T63" fmla="*/ 36820498 h 318"/>
                  <a:gd name="T64" fmla="*/ 36008646 w 336"/>
                  <a:gd name="T65" fmla="*/ 36820498 h 318"/>
                  <a:gd name="T66" fmla="*/ 36008646 w 336"/>
                  <a:gd name="T67" fmla="*/ 36820498 h 318"/>
                  <a:gd name="T68" fmla="*/ 36008646 w 336"/>
                  <a:gd name="T69" fmla="*/ 36820498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18"/>
                  <a:gd name="T107" fmla="*/ 336 w 336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18">
                    <a:moveTo>
                      <a:pt x="300" y="120"/>
                    </a:moveTo>
                    <a:lnTo>
                      <a:pt x="306" y="120"/>
                    </a:lnTo>
                    <a:lnTo>
                      <a:pt x="306" y="126"/>
                    </a:lnTo>
                    <a:lnTo>
                      <a:pt x="312" y="138"/>
                    </a:lnTo>
                    <a:lnTo>
                      <a:pt x="336" y="132"/>
                    </a:lnTo>
                    <a:lnTo>
                      <a:pt x="330" y="120"/>
                    </a:lnTo>
                    <a:lnTo>
                      <a:pt x="324" y="102"/>
                    </a:lnTo>
                    <a:lnTo>
                      <a:pt x="324" y="60"/>
                    </a:lnTo>
                    <a:lnTo>
                      <a:pt x="330" y="42"/>
                    </a:lnTo>
                    <a:lnTo>
                      <a:pt x="330" y="6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6"/>
                    </a:lnTo>
                    <a:lnTo>
                      <a:pt x="306" y="18"/>
                    </a:lnTo>
                    <a:lnTo>
                      <a:pt x="300" y="36"/>
                    </a:lnTo>
                    <a:lnTo>
                      <a:pt x="288" y="60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6" y="72"/>
                    </a:lnTo>
                    <a:lnTo>
                      <a:pt x="264" y="78"/>
                    </a:lnTo>
                    <a:lnTo>
                      <a:pt x="234" y="108"/>
                    </a:lnTo>
                    <a:lnTo>
                      <a:pt x="228" y="120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68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86" y="192"/>
                    </a:lnTo>
                    <a:lnTo>
                      <a:pt x="150" y="192"/>
                    </a:lnTo>
                    <a:lnTo>
                      <a:pt x="132" y="186"/>
                    </a:lnTo>
                    <a:lnTo>
                      <a:pt x="90" y="186"/>
                    </a:lnTo>
                    <a:lnTo>
                      <a:pt x="72" y="192"/>
                    </a:lnTo>
                    <a:lnTo>
                      <a:pt x="48" y="204"/>
                    </a:lnTo>
                    <a:lnTo>
                      <a:pt x="24" y="204"/>
                    </a:lnTo>
                    <a:lnTo>
                      <a:pt x="12" y="192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18" y="216"/>
                    </a:lnTo>
                    <a:lnTo>
                      <a:pt x="30" y="240"/>
                    </a:lnTo>
                    <a:lnTo>
                      <a:pt x="54" y="264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94"/>
                    </a:lnTo>
                    <a:lnTo>
                      <a:pt x="96" y="294"/>
                    </a:lnTo>
                    <a:lnTo>
                      <a:pt x="132" y="300"/>
                    </a:lnTo>
                    <a:lnTo>
                      <a:pt x="228" y="312"/>
                    </a:lnTo>
                    <a:lnTo>
                      <a:pt x="270" y="318"/>
                    </a:lnTo>
                    <a:lnTo>
                      <a:pt x="264" y="306"/>
                    </a:lnTo>
                    <a:lnTo>
                      <a:pt x="258" y="300"/>
                    </a:lnTo>
                    <a:lnTo>
                      <a:pt x="252" y="288"/>
                    </a:lnTo>
                    <a:lnTo>
                      <a:pt x="252" y="276"/>
                    </a:lnTo>
                    <a:lnTo>
                      <a:pt x="258" y="270"/>
                    </a:lnTo>
                    <a:lnTo>
                      <a:pt x="264" y="258"/>
                    </a:lnTo>
                    <a:lnTo>
                      <a:pt x="270" y="252"/>
                    </a:lnTo>
                    <a:lnTo>
                      <a:pt x="276" y="240"/>
                    </a:lnTo>
                    <a:lnTo>
                      <a:pt x="276" y="228"/>
                    </a:lnTo>
                    <a:lnTo>
                      <a:pt x="282" y="216"/>
                    </a:lnTo>
                    <a:lnTo>
                      <a:pt x="282" y="204"/>
                    </a:lnTo>
                    <a:lnTo>
                      <a:pt x="288" y="198"/>
                    </a:lnTo>
                    <a:lnTo>
                      <a:pt x="288" y="192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06" y="198"/>
                    </a:lnTo>
                    <a:lnTo>
                      <a:pt x="306" y="192"/>
                    </a:lnTo>
                    <a:lnTo>
                      <a:pt x="288" y="174"/>
                    </a:lnTo>
                    <a:lnTo>
                      <a:pt x="288" y="144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300" y="12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Ukraine"/>
              <p:cNvSpPr>
                <a:spLocks/>
              </p:cNvSpPr>
              <p:nvPr/>
            </p:nvSpPr>
            <p:spPr bwMode="gray">
              <a:xfrm>
                <a:off x="3029" y="1237"/>
                <a:ext cx="286" cy="160"/>
              </a:xfrm>
              <a:custGeom>
                <a:avLst/>
                <a:gdLst>
                  <a:gd name="T0" fmla="*/ 36143873 w 1116"/>
                  <a:gd name="T1" fmla="*/ 36202242 h 624"/>
                  <a:gd name="T2" fmla="*/ 36143873 w 1116"/>
                  <a:gd name="T3" fmla="*/ 36202242 h 624"/>
                  <a:gd name="T4" fmla="*/ 36143873 w 1116"/>
                  <a:gd name="T5" fmla="*/ 36202242 h 624"/>
                  <a:gd name="T6" fmla="*/ 36143873 w 1116"/>
                  <a:gd name="T7" fmla="*/ 36202242 h 624"/>
                  <a:gd name="T8" fmla="*/ 36143873 w 1116"/>
                  <a:gd name="T9" fmla="*/ 36202242 h 624"/>
                  <a:gd name="T10" fmla="*/ 36143873 w 1116"/>
                  <a:gd name="T11" fmla="*/ 36202242 h 624"/>
                  <a:gd name="T12" fmla="*/ 36143873 w 1116"/>
                  <a:gd name="T13" fmla="*/ 36202242 h 624"/>
                  <a:gd name="T14" fmla="*/ 36143873 w 1116"/>
                  <a:gd name="T15" fmla="*/ 36202242 h 624"/>
                  <a:gd name="T16" fmla="*/ 36143873 w 1116"/>
                  <a:gd name="T17" fmla="*/ 36202242 h 624"/>
                  <a:gd name="T18" fmla="*/ 36143873 w 1116"/>
                  <a:gd name="T19" fmla="*/ 36202242 h 624"/>
                  <a:gd name="T20" fmla="*/ 36143873 w 1116"/>
                  <a:gd name="T21" fmla="*/ 36202242 h 624"/>
                  <a:gd name="T22" fmla="*/ 36143873 w 1116"/>
                  <a:gd name="T23" fmla="*/ 36202242 h 624"/>
                  <a:gd name="T24" fmla="*/ 36143873 w 1116"/>
                  <a:gd name="T25" fmla="*/ 36202242 h 624"/>
                  <a:gd name="T26" fmla="*/ 36143873 w 1116"/>
                  <a:gd name="T27" fmla="*/ 36202242 h 624"/>
                  <a:gd name="T28" fmla="*/ 36143873 w 1116"/>
                  <a:gd name="T29" fmla="*/ 36202242 h 624"/>
                  <a:gd name="T30" fmla="*/ 36143873 w 1116"/>
                  <a:gd name="T31" fmla="*/ 36202242 h 624"/>
                  <a:gd name="T32" fmla="*/ 36143873 w 1116"/>
                  <a:gd name="T33" fmla="*/ 36202242 h 624"/>
                  <a:gd name="T34" fmla="*/ 36143873 w 1116"/>
                  <a:gd name="T35" fmla="*/ 36202242 h 624"/>
                  <a:gd name="T36" fmla="*/ 36143873 w 1116"/>
                  <a:gd name="T37" fmla="*/ 36202242 h 624"/>
                  <a:gd name="T38" fmla="*/ 36143873 w 1116"/>
                  <a:gd name="T39" fmla="*/ 36202242 h 624"/>
                  <a:gd name="T40" fmla="*/ 36143873 w 1116"/>
                  <a:gd name="T41" fmla="*/ 36202242 h 624"/>
                  <a:gd name="T42" fmla="*/ 36143873 w 1116"/>
                  <a:gd name="T43" fmla="*/ 36202242 h 624"/>
                  <a:gd name="T44" fmla="*/ 36143873 w 1116"/>
                  <a:gd name="T45" fmla="*/ 36202242 h 624"/>
                  <a:gd name="T46" fmla="*/ 36143873 w 1116"/>
                  <a:gd name="T47" fmla="*/ 36202242 h 624"/>
                  <a:gd name="T48" fmla="*/ 36143873 w 1116"/>
                  <a:gd name="T49" fmla="*/ 36202242 h 624"/>
                  <a:gd name="T50" fmla="*/ 36143873 w 1116"/>
                  <a:gd name="T51" fmla="*/ 36202242 h 624"/>
                  <a:gd name="T52" fmla="*/ 36143873 w 1116"/>
                  <a:gd name="T53" fmla="*/ 36202242 h 624"/>
                  <a:gd name="T54" fmla="*/ 36143873 w 1116"/>
                  <a:gd name="T55" fmla="*/ 36202242 h 624"/>
                  <a:gd name="T56" fmla="*/ 36143873 w 1116"/>
                  <a:gd name="T57" fmla="*/ 36202242 h 624"/>
                  <a:gd name="T58" fmla="*/ 36143873 w 1116"/>
                  <a:gd name="T59" fmla="*/ 36202242 h 624"/>
                  <a:gd name="T60" fmla="*/ 36143873 w 1116"/>
                  <a:gd name="T61" fmla="*/ 36202242 h 624"/>
                  <a:gd name="T62" fmla="*/ 36143873 w 1116"/>
                  <a:gd name="T63" fmla="*/ 36202242 h 624"/>
                  <a:gd name="T64" fmla="*/ 36143873 w 1116"/>
                  <a:gd name="T65" fmla="*/ 36202242 h 624"/>
                  <a:gd name="T66" fmla="*/ 36143873 w 1116"/>
                  <a:gd name="T67" fmla="*/ 36202242 h 624"/>
                  <a:gd name="T68" fmla="*/ 36143873 w 1116"/>
                  <a:gd name="T69" fmla="*/ 36202242 h 624"/>
                  <a:gd name="T70" fmla="*/ 36143873 w 1116"/>
                  <a:gd name="T71" fmla="*/ 36202242 h 624"/>
                  <a:gd name="T72" fmla="*/ 36143873 w 1116"/>
                  <a:gd name="T73" fmla="*/ 36202242 h 624"/>
                  <a:gd name="T74" fmla="*/ 36143873 w 1116"/>
                  <a:gd name="T75" fmla="*/ 36202242 h 624"/>
                  <a:gd name="T76" fmla="*/ 36143873 w 1116"/>
                  <a:gd name="T77" fmla="*/ 36202242 h 624"/>
                  <a:gd name="T78" fmla="*/ 36143873 w 1116"/>
                  <a:gd name="T79" fmla="*/ 36202242 h 624"/>
                  <a:gd name="T80" fmla="*/ 36143873 w 1116"/>
                  <a:gd name="T81" fmla="*/ 36202242 h 624"/>
                  <a:gd name="T82" fmla="*/ 36143873 w 1116"/>
                  <a:gd name="T83" fmla="*/ 36202242 h 624"/>
                  <a:gd name="T84" fmla="*/ 36143873 w 1116"/>
                  <a:gd name="T85" fmla="*/ 36202242 h 624"/>
                  <a:gd name="T86" fmla="*/ 36143873 w 1116"/>
                  <a:gd name="T87" fmla="*/ 36202242 h 624"/>
                  <a:gd name="T88" fmla="*/ 36143873 w 1116"/>
                  <a:gd name="T89" fmla="*/ 0 h 624"/>
                  <a:gd name="T90" fmla="*/ 36143873 w 1116"/>
                  <a:gd name="T91" fmla="*/ 36202242 h 624"/>
                  <a:gd name="T92" fmla="*/ 36143873 w 1116"/>
                  <a:gd name="T93" fmla="*/ 36202242 h 624"/>
                  <a:gd name="T94" fmla="*/ 36143873 w 1116"/>
                  <a:gd name="T95" fmla="*/ 36202242 h 624"/>
                  <a:gd name="T96" fmla="*/ 36143873 w 1116"/>
                  <a:gd name="T97" fmla="*/ 36202242 h 624"/>
                  <a:gd name="T98" fmla="*/ 36143873 w 1116"/>
                  <a:gd name="T99" fmla="*/ 36202242 h 624"/>
                  <a:gd name="T100" fmla="*/ 36143873 w 1116"/>
                  <a:gd name="T101" fmla="*/ 36202242 h 624"/>
                  <a:gd name="T102" fmla="*/ 36143873 w 1116"/>
                  <a:gd name="T103" fmla="*/ 36202242 h 624"/>
                  <a:gd name="T104" fmla="*/ 36143873 w 1116"/>
                  <a:gd name="T105" fmla="*/ 36202242 h 624"/>
                  <a:gd name="T106" fmla="*/ 36143873 w 1116"/>
                  <a:gd name="T107" fmla="*/ 36202242 h 624"/>
                  <a:gd name="T108" fmla="*/ 36143873 w 1116"/>
                  <a:gd name="T109" fmla="*/ 36202242 h 624"/>
                  <a:gd name="T110" fmla="*/ 36143873 w 1116"/>
                  <a:gd name="T111" fmla="*/ 36202242 h 624"/>
                  <a:gd name="T112" fmla="*/ 36143873 w 1116"/>
                  <a:gd name="T113" fmla="*/ 36202242 h 624"/>
                  <a:gd name="T114" fmla="*/ 36143873 w 1116"/>
                  <a:gd name="T115" fmla="*/ 36202242 h 624"/>
                  <a:gd name="T116" fmla="*/ 36143873 w 1116"/>
                  <a:gd name="T117" fmla="*/ 36202242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Uganda"/>
              <p:cNvSpPr>
                <a:spLocks noEditPoints="1"/>
              </p:cNvSpPr>
              <p:nvPr/>
            </p:nvSpPr>
            <p:spPr bwMode="gray">
              <a:xfrm>
                <a:off x="3192" y="2224"/>
                <a:ext cx="100" cy="118"/>
              </a:xfrm>
              <a:custGeom>
                <a:avLst/>
                <a:gdLst>
                  <a:gd name="T0" fmla="*/ 36202245 w 390"/>
                  <a:gd name="T1" fmla="*/ 35780729 h 462"/>
                  <a:gd name="T2" fmla="*/ 36202245 w 390"/>
                  <a:gd name="T3" fmla="*/ 35780729 h 462"/>
                  <a:gd name="T4" fmla="*/ 36202245 w 390"/>
                  <a:gd name="T5" fmla="*/ 35780729 h 462"/>
                  <a:gd name="T6" fmla="*/ 36202245 w 390"/>
                  <a:gd name="T7" fmla="*/ 35780729 h 462"/>
                  <a:gd name="T8" fmla="*/ 36202245 w 390"/>
                  <a:gd name="T9" fmla="*/ 35780729 h 462"/>
                  <a:gd name="T10" fmla="*/ 36202245 w 390"/>
                  <a:gd name="T11" fmla="*/ 35780729 h 462"/>
                  <a:gd name="T12" fmla="*/ 36202245 w 390"/>
                  <a:gd name="T13" fmla="*/ 35780729 h 462"/>
                  <a:gd name="T14" fmla="*/ 36202245 w 390"/>
                  <a:gd name="T15" fmla="*/ 35780729 h 462"/>
                  <a:gd name="T16" fmla="*/ 36202245 w 390"/>
                  <a:gd name="T17" fmla="*/ 35780729 h 462"/>
                  <a:gd name="T18" fmla="*/ 36202245 w 390"/>
                  <a:gd name="T19" fmla="*/ 35780729 h 462"/>
                  <a:gd name="T20" fmla="*/ 36202245 w 390"/>
                  <a:gd name="T21" fmla="*/ 35780729 h 462"/>
                  <a:gd name="T22" fmla="*/ 36202245 w 390"/>
                  <a:gd name="T23" fmla="*/ 35780729 h 462"/>
                  <a:gd name="T24" fmla="*/ 36202245 w 390"/>
                  <a:gd name="T25" fmla="*/ 0 h 462"/>
                  <a:gd name="T26" fmla="*/ 36202245 w 390"/>
                  <a:gd name="T27" fmla="*/ 35780729 h 462"/>
                  <a:gd name="T28" fmla="*/ 36202245 w 390"/>
                  <a:gd name="T29" fmla="*/ 35780729 h 462"/>
                  <a:gd name="T30" fmla="*/ 36202245 w 390"/>
                  <a:gd name="T31" fmla="*/ 35780729 h 462"/>
                  <a:gd name="T32" fmla="*/ 36202245 w 390"/>
                  <a:gd name="T33" fmla="*/ 35780729 h 462"/>
                  <a:gd name="T34" fmla="*/ 36202245 w 390"/>
                  <a:gd name="T35" fmla="*/ 35780729 h 462"/>
                  <a:gd name="T36" fmla="*/ 36202245 w 390"/>
                  <a:gd name="T37" fmla="*/ 35780729 h 462"/>
                  <a:gd name="T38" fmla="*/ 36202245 w 390"/>
                  <a:gd name="T39" fmla="*/ 35780729 h 462"/>
                  <a:gd name="T40" fmla="*/ 36202245 w 390"/>
                  <a:gd name="T41" fmla="*/ 35780729 h 462"/>
                  <a:gd name="T42" fmla="*/ 36202245 w 390"/>
                  <a:gd name="T43" fmla="*/ 35780729 h 462"/>
                  <a:gd name="T44" fmla="*/ 36202245 w 390"/>
                  <a:gd name="T45" fmla="*/ 35780729 h 462"/>
                  <a:gd name="T46" fmla="*/ 36202245 w 390"/>
                  <a:gd name="T47" fmla="*/ 35780729 h 462"/>
                  <a:gd name="T48" fmla="*/ 36202245 w 390"/>
                  <a:gd name="T49" fmla="*/ 35780729 h 462"/>
                  <a:gd name="T50" fmla="*/ 36202245 w 390"/>
                  <a:gd name="T51" fmla="*/ 35780729 h 462"/>
                  <a:gd name="T52" fmla="*/ 36202245 w 390"/>
                  <a:gd name="T53" fmla="*/ 35780729 h 462"/>
                  <a:gd name="T54" fmla="*/ 36202245 w 390"/>
                  <a:gd name="T55" fmla="*/ 35780729 h 462"/>
                  <a:gd name="T56" fmla="*/ 36202245 w 390"/>
                  <a:gd name="T57" fmla="*/ 35780729 h 462"/>
                  <a:gd name="T58" fmla="*/ 36202245 w 390"/>
                  <a:gd name="T59" fmla="*/ 35780729 h 462"/>
                  <a:gd name="T60" fmla="*/ 36202245 w 390"/>
                  <a:gd name="T61" fmla="*/ 35780729 h 462"/>
                  <a:gd name="T62" fmla="*/ 36202245 w 390"/>
                  <a:gd name="T63" fmla="*/ 35780729 h 462"/>
                  <a:gd name="T64" fmla="*/ 36202245 w 390"/>
                  <a:gd name="T65" fmla="*/ 35780729 h 462"/>
                  <a:gd name="T66" fmla="*/ 36202245 w 390"/>
                  <a:gd name="T67" fmla="*/ 35780729 h 462"/>
                  <a:gd name="T68" fmla="*/ 36202245 w 390"/>
                  <a:gd name="T69" fmla="*/ 35780729 h 462"/>
                  <a:gd name="T70" fmla="*/ 36202245 w 390"/>
                  <a:gd name="T71" fmla="*/ 35780729 h 462"/>
                  <a:gd name="T72" fmla="*/ 36202245 w 390"/>
                  <a:gd name="T73" fmla="*/ 35780729 h 462"/>
                  <a:gd name="T74" fmla="*/ 36202245 w 390"/>
                  <a:gd name="T75" fmla="*/ 35780729 h 462"/>
                  <a:gd name="T76" fmla="*/ 36202245 w 390"/>
                  <a:gd name="T77" fmla="*/ 35780729 h 462"/>
                  <a:gd name="T78" fmla="*/ 36202245 w 390"/>
                  <a:gd name="T79" fmla="*/ 35780729 h 462"/>
                  <a:gd name="T80" fmla="*/ 36202245 w 390"/>
                  <a:gd name="T81" fmla="*/ 35780729 h 462"/>
                  <a:gd name="T82" fmla="*/ 36202245 w 390"/>
                  <a:gd name="T83" fmla="*/ 35780729 h 462"/>
                  <a:gd name="T84" fmla="*/ 36202245 w 390"/>
                  <a:gd name="T85" fmla="*/ 35780729 h 462"/>
                  <a:gd name="T86" fmla="*/ 36202245 w 390"/>
                  <a:gd name="T87" fmla="*/ 35780729 h 462"/>
                  <a:gd name="T88" fmla="*/ 36202245 w 390"/>
                  <a:gd name="T89" fmla="*/ 35780729 h 462"/>
                  <a:gd name="T90" fmla="*/ 36202245 w 390"/>
                  <a:gd name="T91" fmla="*/ 35780729 h 462"/>
                  <a:gd name="T92" fmla="*/ 36202245 w 390"/>
                  <a:gd name="T93" fmla="*/ 35780729 h 462"/>
                  <a:gd name="T94" fmla="*/ 36202245 w 390"/>
                  <a:gd name="T95" fmla="*/ 35780729 h 462"/>
                  <a:gd name="T96" fmla="*/ 36202245 w 390"/>
                  <a:gd name="T97" fmla="*/ 35780729 h 462"/>
                  <a:gd name="T98" fmla="*/ 36202245 w 390"/>
                  <a:gd name="T99" fmla="*/ 35780729 h 462"/>
                  <a:gd name="T100" fmla="*/ 36202245 w 390"/>
                  <a:gd name="T101" fmla="*/ 35780729 h 462"/>
                  <a:gd name="T102" fmla="*/ 36202245 w 390"/>
                  <a:gd name="T103" fmla="*/ 35780729 h 462"/>
                  <a:gd name="T104" fmla="*/ 36202245 w 390"/>
                  <a:gd name="T105" fmla="*/ 35780729 h 462"/>
                  <a:gd name="T106" fmla="*/ 36202245 w 390"/>
                  <a:gd name="T107" fmla="*/ 35780729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0"/>
                  <a:gd name="T163" fmla="*/ 0 h 462"/>
                  <a:gd name="T164" fmla="*/ 390 w 390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0" h="462">
                    <a:moveTo>
                      <a:pt x="306" y="426"/>
                    </a:moveTo>
                    <a:lnTo>
                      <a:pt x="318" y="426"/>
                    </a:lnTo>
                    <a:lnTo>
                      <a:pt x="318" y="420"/>
                    </a:lnTo>
                    <a:lnTo>
                      <a:pt x="306" y="420"/>
                    </a:lnTo>
                    <a:lnTo>
                      <a:pt x="306" y="426"/>
                    </a:lnTo>
                    <a:close/>
                    <a:moveTo>
                      <a:pt x="390" y="192"/>
                    </a:moveTo>
                    <a:lnTo>
                      <a:pt x="384" y="180"/>
                    </a:lnTo>
                    <a:lnTo>
                      <a:pt x="378" y="174"/>
                    </a:lnTo>
                    <a:lnTo>
                      <a:pt x="366" y="150"/>
                    </a:lnTo>
                    <a:lnTo>
                      <a:pt x="366" y="144"/>
                    </a:lnTo>
                    <a:lnTo>
                      <a:pt x="372" y="138"/>
                    </a:lnTo>
                    <a:lnTo>
                      <a:pt x="378" y="138"/>
                    </a:lnTo>
                    <a:lnTo>
                      <a:pt x="384" y="132"/>
                    </a:lnTo>
                    <a:lnTo>
                      <a:pt x="348" y="90"/>
                    </a:lnTo>
                    <a:lnTo>
                      <a:pt x="354" y="84"/>
                    </a:lnTo>
                    <a:lnTo>
                      <a:pt x="336" y="66"/>
                    </a:lnTo>
                    <a:lnTo>
                      <a:pt x="336" y="60"/>
                    </a:lnTo>
                    <a:lnTo>
                      <a:pt x="342" y="54"/>
                    </a:lnTo>
                    <a:lnTo>
                      <a:pt x="342" y="42"/>
                    </a:lnTo>
                    <a:lnTo>
                      <a:pt x="336" y="42"/>
                    </a:lnTo>
                    <a:lnTo>
                      <a:pt x="336" y="48"/>
                    </a:lnTo>
                    <a:lnTo>
                      <a:pt x="330" y="42"/>
                    </a:lnTo>
                    <a:lnTo>
                      <a:pt x="324" y="42"/>
                    </a:lnTo>
                    <a:lnTo>
                      <a:pt x="324" y="1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00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76" y="36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24"/>
                    </a:lnTo>
                    <a:lnTo>
                      <a:pt x="234" y="24"/>
                    </a:lnTo>
                    <a:lnTo>
                      <a:pt x="222" y="36"/>
                    </a:lnTo>
                    <a:lnTo>
                      <a:pt x="198" y="36"/>
                    </a:lnTo>
                    <a:lnTo>
                      <a:pt x="180" y="60"/>
                    </a:lnTo>
                    <a:lnTo>
                      <a:pt x="156" y="30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32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2" y="30"/>
                    </a:lnTo>
                    <a:lnTo>
                      <a:pt x="84" y="48"/>
                    </a:lnTo>
                    <a:lnTo>
                      <a:pt x="90" y="72"/>
                    </a:lnTo>
                    <a:lnTo>
                      <a:pt x="72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4" y="114"/>
                    </a:lnTo>
                    <a:lnTo>
                      <a:pt x="78" y="126"/>
                    </a:lnTo>
                    <a:lnTo>
                      <a:pt x="78" y="138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14" y="168"/>
                    </a:lnTo>
                    <a:lnTo>
                      <a:pt x="108" y="180"/>
                    </a:lnTo>
                    <a:lnTo>
                      <a:pt x="96" y="192"/>
                    </a:lnTo>
                    <a:lnTo>
                      <a:pt x="84" y="216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42" y="246"/>
                    </a:lnTo>
                    <a:lnTo>
                      <a:pt x="42" y="258"/>
                    </a:lnTo>
                    <a:lnTo>
                      <a:pt x="24" y="270"/>
                    </a:lnTo>
                    <a:lnTo>
                      <a:pt x="6" y="342"/>
                    </a:lnTo>
                    <a:lnTo>
                      <a:pt x="6" y="372"/>
                    </a:lnTo>
                    <a:lnTo>
                      <a:pt x="0" y="450"/>
                    </a:lnTo>
                    <a:lnTo>
                      <a:pt x="12" y="450"/>
                    </a:lnTo>
                    <a:lnTo>
                      <a:pt x="24" y="462"/>
                    </a:lnTo>
                    <a:lnTo>
                      <a:pt x="30" y="462"/>
                    </a:lnTo>
                    <a:lnTo>
                      <a:pt x="42" y="438"/>
                    </a:lnTo>
                    <a:lnTo>
                      <a:pt x="48" y="432"/>
                    </a:lnTo>
                    <a:lnTo>
                      <a:pt x="48" y="426"/>
                    </a:lnTo>
                    <a:lnTo>
                      <a:pt x="72" y="420"/>
                    </a:lnTo>
                    <a:lnTo>
                      <a:pt x="162" y="426"/>
                    </a:lnTo>
                    <a:lnTo>
                      <a:pt x="162" y="414"/>
                    </a:lnTo>
                    <a:lnTo>
                      <a:pt x="156" y="408"/>
                    </a:lnTo>
                    <a:lnTo>
                      <a:pt x="150" y="396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68" y="342"/>
                    </a:lnTo>
                    <a:lnTo>
                      <a:pt x="174" y="336"/>
                    </a:lnTo>
                    <a:lnTo>
                      <a:pt x="186" y="330"/>
                    </a:lnTo>
                    <a:lnTo>
                      <a:pt x="204" y="324"/>
                    </a:lnTo>
                    <a:lnTo>
                      <a:pt x="240" y="324"/>
                    </a:lnTo>
                    <a:lnTo>
                      <a:pt x="252" y="312"/>
                    </a:lnTo>
                    <a:lnTo>
                      <a:pt x="258" y="300"/>
                    </a:lnTo>
                    <a:lnTo>
                      <a:pt x="264" y="300"/>
                    </a:lnTo>
                    <a:lnTo>
                      <a:pt x="264" y="306"/>
                    </a:lnTo>
                    <a:lnTo>
                      <a:pt x="270" y="312"/>
                    </a:lnTo>
                    <a:lnTo>
                      <a:pt x="270" y="330"/>
                    </a:lnTo>
                    <a:lnTo>
                      <a:pt x="276" y="324"/>
                    </a:lnTo>
                    <a:lnTo>
                      <a:pt x="312" y="324"/>
                    </a:lnTo>
                    <a:lnTo>
                      <a:pt x="312" y="330"/>
                    </a:lnTo>
                    <a:lnTo>
                      <a:pt x="312" y="318"/>
                    </a:lnTo>
                    <a:lnTo>
                      <a:pt x="318" y="306"/>
                    </a:lnTo>
                    <a:lnTo>
                      <a:pt x="324" y="300"/>
                    </a:lnTo>
                    <a:lnTo>
                      <a:pt x="330" y="282"/>
                    </a:lnTo>
                    <a:lnTo>
                      <a:pt x="348" y="270"/>
                    </a:lnTo>
                    <a:lnTo>
                      <a:pt x="348" y="246"/>
                    </a:lnTo>
                    <a:lnTo>
                      <a:pt x="354" y="240"/>
                    </a:lnTo>
                    <a:lnTo>
                      <a:pt x="372" y="240"/>
                    </a:lnTo>
                    <a:lnTo>
                      <a:pt x="378" y="216"/>
                    </a:lnTo>
                    <a:lnTo>
                      <a:pt x="390" y="204"/>
                    </a:lnTo>
                    <a:lnTo>
                      <a:pt x="390" y="19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Turkmenistan"/>
              <p:cNvSpPr>
                <a:spLocks/>
              </p:cNvSpPr>
              <p:nvPr/>
            </p:nvSpPr>
            <p:spPr bwMode="gray">
              <a:xfrm>
                <a:off x="3540" y="1429"/>
                <a:ext cx="258" cy="155"/>
              </a:xfrm>
              <a:custGeom>
                <a:avLst/>
                <a:gdLst>
                  <a:gd name="T0" fmla="*/ 549653289 w 1008"/>
                  <a:gd name="T1" fmla="*/ 549273518 h 606"/>
                  <a:gd name="T2" fmla="*/ 549653289 w 1008"/>
                  <a:gd name="T3" fmla="*/ 549273518 h 606"/>
                  <a:gd name="T4" fmla="*/ 549653289 w 1008"/>
                  <a:gd name="T5" fmla="*/ 549273518 h 606"/>
                  <a:gd name="T6" fmla="*/ 549653289 w 1008"/>
                  <a:gd name="T7" fmla="*/ 549273518 h 606"/>
                  <a:gd name="T8" fmla="*/ 549653289 w 1008"/>
                  <a:gd name="T9" fmla="*/ 549273518 h 606"/>
                  <a:gd name="T10" fmla="*/ 549653289 w 1008"/>
                  <a:gd name="T11" fmla="*/ 549273518 h 606"/>
                  <a:gd name="T12" fmla="*/ 549653289 w 1008"/>
                  <a:gd name="T13" fmla="*/ 549273518 h 606"/>
                  <a:gd name="T14" fmla="*/ 549653289 w 1008"/>
                  <a:gd name="T15" fmla="*/ 549273518 h 606"/>
                  <a:gd name="T16" fmla="*/ 549653289 w 1008"/>
                  <a:gd name="T17" fmla="*/ 549273518 h 606"/>
                  <a:gd name="T18" fmla="*/ 549653289 w 1008"/>
                  <a:gd name="T19" fmla="*/ 549273518 h 606"/>
                  <a:gd name="T20" fmla="*/ 549653289 w 1008"/>
                  <a:gd name="T21" fmla="*/ 549273518 h 606"/>
                  <a:gd name="T22" fmla="*/ 549653289 w 1008"/>
                  <a:gd name="T23" fmla="*/ 549273518 h 606"/>
                  <a:gd name="T24" fmla="*/ 549653289 w 1008"/>
                  <a:gd name="T25" fmla="*/ 549273518 h 606"/>
                  <a:gd name="T26" fmla="*/ 549653289 w 1008"/>
                  <a:gd name="T27" fmla="*/ 549273518 h 606"/>
                  <a:gd name="T28" fmla="*/ 549653289 w 1008"/>
                  <a:gd name="T29" fmla="*/ 549273518 h 606"/>
                  <a:gd name="T30" fmla="*/ 549653289 w 1008"/>
                  <a:gd name="T31" fmla="*/ 549273518 h 606"/>
                  <a:gd name="T32" fmla="*/ 549653289 w 1008"/>
                  <a:gd name="T33" fmla="*/ 549273518 h 606"/>
                  <a:gd name="T34" fmla="*/ 549653289 w 1008"/>
                  <a:gd name="T35" fmla="*/ 549273518 h 606"/>
                  <a:gd name="T36" fmla="*/ 549653289 w 1008"/>
                  <a:gd name="T37" fmla="*/ 549273518 h 606"/>
                  <a:gd name="T38" fmla="*/ 549653289 w 1008"/>
                  <a:gd name="T39" fmla="*/ 549273518 h 606"/>
                  <a:gd name="T40" fmla="*/ 549653289 w 1008"/>
                  <a:gd name="T41" fmla="*/ 549273518 h 606"/>
                  <a:gd name="T42" fmla="*/ 549653289 w 1008"/>
                  <a:gd name="T43" fmla="*/ 549273518 h 606"/>
                  <a:gd name="T44" fmla="*/ 549653289 w 1008"/>
                  <a:gd name="T45" fmla="*/ 549273518 h 606"/>
                  <a:gd name="T46" fmla="*/ 549653289 w 1008"/>
                  <a:gd name="T47" fmla="*/ 549273518 h 606"/>
                  <a:gd name="T48" fmla="*/ 549653289 w 1008"/>
                  <a:gd name="T49" fmla="*/ 549273518 h 606"/>
                  <a:gd name="T50" fmla="*/ 549653289 w 1008"/>
                  <a:gd name="T51" fmla="*/ 549273518 h 606"/>
                  <a:gd name="T52" fmla="*/ 549653289 w 1008"/>
                  <a:gd name="T53" fmla="*/ 549273518 h 606"/>
                  <a:gd name="T54" fmla="*/ 549653289 w 1008"/>
                  <a:gd name="T55" fmla="*/ 549273518 h 606"/>
                  <a:gd name="T56" fmla="*/ 549653289 w 1008"/>
                  <a:gd name="T57" fmla="*/ 549273518 h 606"/>
                  <a:gd name="T58" fmla="*/ 549653289 w 1008"/>
                  <a:gd name="T59" fmla="*/ 549273518 h 606"/>
                  <a:gd name="T60" fmla="*/ 549653289 w 1008"/>
                  <a:gd name="T61" fmla="*/ 549273518 h 606"/>
                  <a:gd name="T62" fmla="*/ 549653289 w 1008"/>
                  <a:gd name="T63" fmla="*/ 549273518 h 606"/>
                  <a:gd name="T64" fmla="*/ 549653289 w 1008"/>
                  <a:gd name="T65" fmla="*/ 549273518 h 606"/>
                  <a:gd name="T66" fmla="*/ 549653289 w 1008"/>
                  <a:gd name="T67" fmla="*/ 549273518 h 606"/>
                  <a:gd name="T68" fmla="*/ 549653289 w 1008"/>
                  <a:gd name="T69" fmla="*/ 549273518 h 606"/>
                  <a:gd name="T70" fmla="*/ 549653289 w 1008"/>
                  <a:gd name="T71" fmla="*/ 549273518 h 606"/>
                  <a:gd name="T72" fmla="*/ 549653289 w 1008"/>
                  <a:gd name="T73" fmla="*/ 549273518 h 606"/>
                  <a:gd name="T74" fmla="*/ 549653289 w 1008"/>
                  <a:gd name="T75" fmla="*/ 549273518 h 606"/>
                  <a:gd name="T76" fmla="*/ 549653289 w 1008"/>
                  <a:gd name="T77" fmla="*/ 549273518 h 606"/>
                  <a:gd name="T78" fmla="*/ 549653289 w 1008"/>
                  <a:gd name="T79" fmla="*/ 549273518 h 606"/>
                  <a:gd name="T80" fmla="*/ 549653289 w 1008"/>
                  <a:gd name="T81" fmla="*/ 549273518 h 606"/>
                  <a:gd name="T82" fmla="*/ 549653289 w 1008"/>
                  <a:gd name="T83" fmla="*/ 549273518 h 606"/>
                  <a:gd name="T84" fmla="*/ 549653289 w 1008"/>
                  <a:gd name="T85" fmla="*/ 549273518 h 606"/>
                  <a:gd name="T86" fmla="*/ 549653289 w 1008"/>
                  <a:gd name="T87" fmla="*/ 549273518 h 606"/>
                  <a:gd name="T88" fmla="*/ 549653289 w 1008"/>
                  <a:gd name="T89" fmla="*/ 549273518 h 606"/>
                  <a:gd name="T90" fmla="*/ 549653289 w 1008"/>
                  <a:gd name="T91" fmla="*/ 549273518 h 606"/>
                  <a:gd name="T92" fmla="*/ 549653289 w 1008"/>
                  <a:gd name="T93" fmla="*/ 549273518 h 606"/>
                  <a:gd name="T94" fmla="*/ 549653289 w 1008"/>
                  <a:gd name="T95" fmla="*/ 549273518 h 606"/>
                  <a:gd name="T96" fmla="*/ 549653289 w 1008"/>
                  <a:gd name="T97" fmla="*/ 549273518 h 606"/>
                  <a:gd name="T98" fmla="*/ 549653289 w 1008"/>
                  <a:gd name="T99" fmla="*/ 549273518 h 606"/>
                  <a:gd name="T100" fmla="*/ 549653289 w 1008"/>
                  <a:gd name="T101" fmla="*/ 549273518 h 606"/>
                  <a:gd name="T102" fmla="*/ 549653289 w 1008"/>
                  <a:gd name="T103" fmla="*/ 549273518 h 606"/>
                  <a:gd name="T104" fmla="*/ 0 w 1008"/>
                  <a:gd name="T105" fmla="*/ 549273518 h 606"/>
                  <a:gd name="T106" fmla="*/ 549653289 w 1008"/>
                  <a:gd name="T107" fmla="*/ 549273518 h 606"/>
                  <a:gd name="T108" fmla="*/ 549653289 w 1008"/>
                  <a:gd name="T109" fmla="*/ 549273518 h 6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8"/>
                  <a:gd name="T166" fmla="*/ 0 h 606"/>
                  <a:gd name="T167" fmla="*/ 1008 w 1008"/>
                  <a:gd name="T168" fmla="*/ 606 h 6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8" h="606">
                    <a:moveTo>
                      <a:pt x="48" y="150"/>
                    </a:moveTo>
                    <a:lnTo>
                      <a:pt x="48" y="156"/>
                    </a:lnTo>
                    <a:lnTo>
                      <a:pt x="42" y="162"/>
                    </a:lnTo>
                    <a:lnTo>
                      <a:pt x="36" y="174"/>
                    </a:lnTo>
                    <a:lnTo>
                      <a:pt x="36" y="186"/>
                    </a:lnTo>
                    <a:lnTo>
                      <a:pt x="42" y="198"/>
                    </a:lnTo>
                    <a:lnTo>
                      <a:pt x="48" y="204"/>
                    </a:lnTo>
                    <a:lnTo>
                      <a:pt x="54" y="216"/>
                    </a:lnTo>
                    <a:lnTo>
                      <a:pt x="60" y="222"/>
                    </a:lnTo>
                    <a:lnTo>
                      <a:pt x="60" y="228"/>
                    </a:lnTo>
                    <a:lnTo>
                      <a:pt x="90" y="222"/>
                    </a:lnTo>
                    <a:lnTo>
                      <a:pt x="90" y="246"/>
                    </a:lnTo>
                    <a:lnTo>
                      <a:pt x="114" y="258"/>
                    </a:lnTo>
                    <a:lnTo>
                      <a:pt x="90" y="258"/>
                    </a:lnTo>
                    <a:lnTo>
                      <a:pt x="78" y="264"/>
                    </a:lnTo>
                    <a:lnTo>
                      <a:pt x="72" y="264"/>
                    </a:lnTo>
                    <a:lnTo>
                      <a:pt x="72" y="270"/>
                    </a:lnTo>
                    <a:lnTo>
                      <a:pt x="78" y="276"/>
                    </a:lnTo>
                    <a:lnTo>
                      <a:pt x="90" y="276"/>
                    </a:lnTo>
                    <a:lnTo>
                      <a:pt x="96" y="282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26" y="300"/>
                    </a:lnTo>
                    <a:lnTo>
                      <a:pt x="132" y="306"/>
                    </a:lnTo>
                    <a:lnTo>
                      <a:pt x="138" y="354"/>
                    </a:lnTo>
                    <a:lnTo>
                      <a:pt x="150" y="360"/>
                    </a:lnTo>
                    <a:lnTo>
                      <a:pt x="150" y="372"/>
                    </a:lnTo>
                    <a:lnTo>
                      <a:pt x="144" y="378"/>
                    </a:lnTo>
                    <a:lnTo>
                      <a:pt x="144" y="402"/>
                    </a:lnTo>
                    <a:lnTo>
                      <a:pt x="150" y="414"/>
                    </a:lnTo>
                    <a:lnTo>
                      <a:pt x="150" y="426"/>
                    </a:lnTo>
                    <a:lnTo>
                      <a:pt x="156" y="432"/>
                    </a:lnTo>
                    <a:lnTo>
                      <a:pt x="156" y="438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210" y="420"/>
                    </a:lnTo>
                    <a:lnTo>
                      <a:pt x="210" y="408"/>
                    </a:lnTo>
                    <a:lnTo>
                      <a:pt x="216" y="402"/>
                    </a:lnTo>
                    <a:lnTo>
                      <a:pt x="228" y="396"/>
                    </a:lnTo>
                    <a:lnTo>
                      <a:pt x="246" y="378"/>
                    </a:lnTo>
                    <a:lnTo>
                      <a:pt x="258" y="372"/>
                    </a:lnTo>
                    <a:lnTo>
                      <a:pt x="294" y="372"/>
                    </a:lnTo>
                    <a:lnTo>
                      <a:pt x="306" y="378"/>
                    </a:lnTo>
                    <a:lnTo>
                      <a:pt x="312" y="372"/>
                    </a:lnTo>
                    <a:lnTo>
                      <a:pt x="312" y="366"/>
                    </a:lnTo>
                    <a:lnTo>
                      <a:pt x="372" y="366"/>
                    </a:lnTo>
                    <a:lnTo>
                      <a:pt x="384" y="378"/>
                    </a:lnTo>
                    <a:lnTo>
                      <a:pt x="384" y="390"/>
                    </a:lnTo>
                    <a:lnTo>
                      <a:pt x="414" y="390"/>
                    </a:lnTo>
                    <a:lnTo>
                      <a:pt x="420" y="396"/>
                    </a:lnTo>
                    <a:lnTo>
                      <a:pt x="432" y="402"/>
                    </a:lnTo>
                    <a:lnTo>
                      <a:pt x="438" y="408"/>
                    </a:lnTo>
                    <a:lnTo>
                      <a:pt x="450" y="414"/>
                    </a:lnTo>
                    <a:lnTo>
                      <a:pt x="450" y="408"/>
                    </a:lnTo>
                    <a:lnTo>
                      <a:pt x="468" y="408"/>
                    </a:lnTo>
                    <a:lnTo>
                      <a:pt x="480" y="414"/>
                    </a:lnTo>
                    <a:lnTo>
                      <a:pt x="498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22" y="426"/>
                    </a:lnTo>
                    <a:lnTo>
                      <a:pt x="522" y="432"/>
                    </a:lnTo>
                    <a:lnTo>
                      <a:pt x="528" y="444"/>
                    </a:lnTo>
                    <a:lnTo>
                      <a:pt x="534" y="450"/>
                    </a:lnTo>
                    <a:lnTo>
                      <a:pt x="540" y="450"/>
                    </a:lnTo>
                    <a:lnTo>
                      <a:pt x="546" y="456"/>
                    </a:lnTo>
                    <a:lnTo>
                      <a:pt x="558" y="456"/>
                    </a:lnTo>
                    <a:lnTo>
                      <a:pt x="570" y="468"/>
                    </a:lnTo>
                    <a:lnTo>
                      <a:pt x="582" y="474"/>
                    </a:lnTo>
                    <a:lnTo>
                      <a:pt x="588" y="486"/>
                    </a:lnTo>
                    <a:lnTo>
                      <a:pt x="594" y="492"/>
                    </a:lnTo>
                    <a:lnTo>
                      <a:pt x="660" y="486"/>
                    </a:lnTo>
                    <a:lnTo>
                      <a:pt x="660" y="522"/>
                    </a:lnTo>
                    <a:lnTo>
                      <a:pt x="672" y="522"/>
                    </a:lnTo>
                    <a:lnTo>
                      <a:pt x="666" y="546"/>
                    </a:lnTo>
                    <a:lnTo>
                      <a:pt x="678" y="576"/>
                    </a:lnTo>
                    <a:lnTo>
                      <a:pt x="684" y="582"/>
                    </a:lnTo>
                    <a:lnTo>
                      <a:pt x="696" y="582"/>
                    </a:lnTo>
                    <a:lnTo>
                      <a:pt x="702" y="588"/>
                    </a:lnTo>
                    <a:lnTo>
                      <a:pt x="714" y="588"/>
                    </a:lnTo>
                    <a:lnTo>
                      <a:pt x="720" y="582"/>
                    </a:lnTo>
                    <a:lnTo>
                      <a:pt x="726" y="582"/>
                    </a:lnTo>
                    <a:lnTo>
                      <a:pt x="750" y="606"/>
                    </a:lnTo>
                    <a:lnTo>
                      <a:pt x="774" y="606"/>
                    </a:lnTo>
                    <a:lnTo>
                      <a:pt x="786" y="600"/>
                    </a:lnTo>
                    <a:lnTo>
                      <a:pt x="792" y="594"/>
                    </a:lnTo>
                    <a:lnTo>
                      <a:pt x="804" y="570"/>
                    </a:lnTo>
                    <a:lnTo>
                      <a:pt x="804" y="558"/>
                    </a:lnTo>
                    <a:lnTo>
                      <a:pt x="816" y="558"/>
                    </a:lnTo>
                    <a:lnTo>
                      <a:pt x="852" y="540"/>
                    </a:lnTo>
                    <a:lnTo>
                      <a:pt x="858" y="528"/>
                    </a:lnTo>
                    <a:lnTo>
                      <a:pt x="870" y="522"/>
                    </a:lnTo>
                    <a:lnTo>
                      <a:pt x="882" y="522"/>
                    </a:lnTo>
                    <a:lnTo>
                      <a:pt x="882" y="462"/>
                    </a:lnTo>
                    <a:lnTo>
                      <a:pt x="888" y="450"/>
                    </a:lnTo>
                    <a:lnTo>
                      <a:pt x="900" y="444"/>
                    </a:lnTo>
                    <a:lnTo>
                      <a:pt x="936" y="444"/>
                    </a:lnTo>
                    <a:lnTo>
                      <a:pt x="936" y="420"/>
                    </a:lnTo>
                    <a:lnTo>
                      <a:pt x="948" y="420"/>
                    </a:lnTo>
                    <a:lnTo>
                      <a:pt x="960" y="426"/>
                    </a:lnTo>
                    <a:lnTo>
                      <a:pt x="966" y="432"/>
                    </a:lnTo>
                    <a:lnTo>
                      <a:pt x="978" y="438"/>
                    </a:lnTo>
                    <a:lnTo>
                      <a:pt x="1008" y="438"/>
                    </a:lnTo>
                    <a:lnTo>
                      <a:pt x="1008" y="426"/>
                    </a:lnTo>
                    <a:lnTo>
                      <a:pt x="996" y="414"/>
                    </a:lnTo>
                    <a:lnTo>
                      <a:pt x="996" y="396"/>
                    </a:lnTo>
                    <a:lnTo>
                      <a:pt x="1002" y="390"/>
                    </a:lnTo>
                    <a:lnTo>
                      <a:pt x="954" y="360"/>
                    </a:lnTo>
                    <a:lnTo>
                      <a:pt x="930" y="366"/>
                    </a:lnTo>
                    <a:lnTo>
                      <a:pt x="924" y="366"/>
                    </a:lnTo>
                    <a:lnTo>
                      <a:pt x="912" y="354"/>
                    </a:lnTo>
                    <a:lnTo>
                      <a:pt x="900" y="354"/>
                    </a:lnTo>
                    <a:lnTo>
                      <a:pt x="888" y="342"/>
                    </a:lnTo>
                    <a:lnTo>
                      <a:pt x="876" y="336"/>
                    </a:lnTo>
                    <a:lnTo>
                      <a:pt x="870" y="330"/>
                    </a:lnTo>
                    <a:lnTo>
                      <a:pt x="846" y="318"/>
                    </a:lnTo>
                    <a:lnTo>
                      <a:pt x="828" y="306"/>
                    </a:lnTo>
                    <a:lnTo>
                      <a:pt x="804" y="306"/>
                    </a:lnTo>
                    <a:lnTo>
                      <a:pt x="774" y="288"/>
                    </a:lnTo>
                    <a:lnTo>
                      <a:pt x="768" y="282"/>
                    </a:lnTo>
                    <a:lnTo>
                      <a:pt x="762" y="270"/>
                    </a:lnTo>
                    <a:lnTo>
                      <a:pt x="750" y="258"/>
                    </a:lnTo>
                    <a:lnTo>
                      <a:pt x="744" y="258"/>
                    </a:lnTo>
                    <a:lnTo>
                      <a:pt x="732" y="252"/>
                    </a:lnTo>
                    <a:lnTo>
                      <a:pt x="714" y="252"/>
                    </a:lnTo>
                    <a:lnTo>
                      <a:pt x="702" y="246"/>
                    </a:lnTo>
                    <a:lnTo>
                      <a:pt x="690" y="234"/>
                    </a:lnTo>
                    <a:lnTo>
                      <a:pt x="672" y="198"/>
                    </a:lnTo>
                    <a:lnTo>
                      <a:pt x="666" y="192"/>
                    </a:lnTo>
                    <a:lnTo>
                      <a:pt x="666" y="186"/>
                    </a:lnTo>
                    <a:lnTo>
                      <a:pt x="648" y="168"/>
                    </a:lnTo>
                    <a:lnTo>
                      <a:pt x="630" y="138"/>
                    </a:lnTo>
                    <a:lnTo>
                      <a:pt x="594" y="120"/>
                    </a:lnTo>
                    <a:lnTo>
                      <a:pt x="594" y="126"/>
                    </a:lnTo>
                    <a:lnTo>
                      <a:pt x="540" y="120"/>
                    </a:lnTo>
                    <a:lnTo>
                      <a:pt x="510" y="120"/>
                    </a:lnTo>
                    <a:lnTo>
                      <a:pt x="492" y="102"/>
                    </a:lnTo>
                    <a:lnTo>
                      <a:pt x="492" y="90"/>
                    </a:lnTo>
                    <a:lnTo>
                      <a:pt x="504" y="78"/>
                    </a:lnTo>
                    <a:lnTo>
                      <a:pt x="492" y="72"/>
                    </a:lnTo>
                    <a:lnTo>
                      <a:pt x="492" y="60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44" y="42"/>
                    </a:lnTo>
                    <a:lnTo>
                      <a:pt x="432" y="36"/>
                    </a:lnTo>
                    <a:lnTo>
                      <a:pt x="432" y="24"/>
                    </a:lnTo>
                    <a:lnTo>
                      <a:pt x="408" y="24"/>
                    </a:lnTo>
                    <a:lnTo>
                      <a:pt x="390" y="0"/>
                    </a:lnTo>
                    <a:lnTo>
                      <a:pt x="384" y="12"/>
                    </a:lnTo>
                    <a:lnTo>
                      <a:pt x="354" y="6"/>
                    </a:lnTo>
                    <a:lnTo>
                      <a:pt x="384" y="36"/>
                    </a:lnTo>
                    <a:lnTo>
                      <a:pt x="378" y="30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42"/>
                    </a:lnTo>
                    <a:lnTo>
                      <a:pt x="342" y="42"/>
                    </a:lnTo>
                    <a:lnTo>
                      <a:pt x="336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94" y="72"/>
                    </a:lnTo>
                    <a:lnTo>
                      <a:pt x="294" y="84"/>
                    </a:lnTo>
                    <a:lnTo>
                      <a:pt x="300" y="102"/>
                    </a:lnTo>
                    <a:lnTo>
                      <a:pt x="312" y="108"/>
                    </a:lnTo>
                    <a:lnTo>
                      <a:pt x="318" y="120"/>
                    </a:lnTo>
                    <a:lnTo>
                      <a:pt x="252" y="120"/>
                    </a:lnTo>
                    <a:lnTo>
                      <a:pt x="240" y="108"/>
                    </a:lnTo>
                    <a:lnTo>
                      <a:pt x="228" y="108"/>
                    </a:lnTo>
                    <a:lnTo>
                      <a:pt x="228" y="114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14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60"/>
                    </a:lnTo>
                    <a:lnTo>
                      <a:pt x="144" y="54"/>
                    </a:lnTo>
                    <a:lnTo>
                      <a:pt x="132" y="42"/>
                    </a:lnTo>
                    <a:lnTo>
                      <a:pt x="120" y="42"/>
                    </a:lnTo>
                    <a:lnTo>
                      <a:pt x="96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72"/>
                    </a:lnTo>
                    <a:lnTo>
                      <a:pt x="102" y="84"/>
                    </a:lnTo>
                    <a:lnTo>
                      <a:pt x="114" y="90"/>
                    </a:lnTo>
                    <a:lnTo>
                      <a:pt x="126" y="102"/>
                    </a:lnTo>
                    <a:lnTo>
                      <a:pt x="138" y="108"/>
                    </a:lnTo>
                    <a:lnTo>
                      <a:pt x="150" y="120"/>
                    </a:lnTo>
                    <a:lnTo>
                      <a:pt x="162" y="126"/>
                    </a:lnTo>
                    <a:lnTo>
                      <a:pt x="162" y="150"/>
                    </a:lnTo>
                    <a:lnTo>
                      <a:pt x="156" y="156"/>
                    </a:lnTo>
                    <a:lnTo>
                      <a:pt x="144" y="156"/>
                    </a:lnTo>
                    <a:lnTo>
                      <a:pt x="132" y="150"/>
                    </a:lnTo>
                    <a:lnTo>
                      <a:pt x="120" y="138"/>
                    </a:lnTo>
                    <a:lnTo>
                      <a:pt x="120" y="162"/>
                    </a:lnTo>
                    <a:lnTo>
                      <a:pt x="78" y="162"/>
                    </a:lnTo>
                    <a:lnTo>
                      <a:pt x="66" y="144"/>
                    </a:lnTo>
                    <a:lnTo>
                      <a:pt x="60" y="150"/>
                    </a:lnTo>
                    <a:lnTo>
                      <a:pt x="48" y="138"/>
                    </a:lnTo>
                    <a:lnTo>
                      <a:pt x="42" y="126"/>
                    </a:lnTo>
                    <a:lnTo>
                      <a:pt x="36" y="120"/>
                    </a:lnTo>
                    <a:lnTo>
                      <a:pt x="36" y="102"/>
                    </a:lnTo>
                    <a:lnTo>
                      <a:pt x="30" y="96"/>
                    </a:lnTo>
                    <a:lnTo>
                      <a:pt x="30" y="84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24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48" y="1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95" name="Turkey"/>
              <p:cNvSpPr>
                <a:spLocks noEditPoints="1"/>
              </p:cNvSpPr>
              <p:nvPr/>
            </p:nvSpPr>
            <p:spPr bwMode="gray">
              <a:xfrm>
                <a:off x="3088" y="1441"/>
                <a:ext cx="340" cy="130"/>
              </a:xfrm>
              <a:custGeom>
                <a:avLst/>
                <a:gdLst>
                  <a:gd name="T0" fmla="*/ 35715221 w 1332"/>
                  <a:gd name="T1" fmla="*/ 35567127 h 510"/>
                  <a:gd name="T2" fmla="*/ 35715221 w 1332"/>
                  <a:gd name="T3" fmla="*/ 35567127 h 510"/>
                  <a:gd name="T4" fmla="*/ 35715221 w 1332"/>
                  <a:gd name="T5" fmla="*/ 35567127 h 510"/>
                  <a:gd name="T6" fmla="*/ 35715221 w 1332"/>
                  <a:gd name="T7" fmla="*/ 35567127 h 510"/>
                  <a:gd name="T8" fmla="*/ 35715221 w 1332"/>
                  <a:gd name="T9" fmla="*/ 35567127 h 510"/>
                  <a:gd name="T10" fmla="*/ 35715221 w 1332"/>
                  <a:gd name="T11" fmla="*/ 35567127 h 510"/>
                  <a:gd name="T12" fmla="*/ 35715221 w 1332"/>
                  <a:gd name="T13" fmla="*/ 35567127 h 510"/>
                  <a:gd name="T14" fmla="*/ 35715221 w 1332"/>
                  <a:gd name="T15" fmla="*/ 35567127 h 510"/>
                  <a:gd name="T16" fmla="*/ 35715221 w 1332"/>
                  <a:gd name="T17" fmla="*/ 35567127 h 510"/>
                  <a:gd name="T18" fmla="*/ 35715221 w 1332"/>
                  <a:gd name="T19" fmla="*/ 35567127 h 510"/>
                  <a:gd name="T20" fmla="*/ 35715221 w 1332"/>
                  <a:gd name="T21" fmla="*/ 35567127 h 510"/>
                  <a:gd name="T22" fmla="*/ 35715221 w 1332"/>
                  <a:gd name="T23" fmla="*/ 35567127 h 510"/>
                  <a:gd name="T24" fmla="*/ 35715221 w 1332"/>
                  <a:gd name="T25" fmla="*/ 35567127 h 510"/>
                  <a:gd name="T26" fmla="*/ 35715221 w 1332"/>
                  <a:gd name="T27" fmla="*/ 35567127 h 510"/>
                  <a:gd name="T28" fmla="*/ 35715221 w 1332"/>
                  <a:gd name="T29" fmla="*/ 35567127 h 510"/>
                  <a:gd name="T30" fmla="*/ 35715221 w 1332"/>
                  <a:gd name="T31" fmla="*/ 35567127 h 510"/>
                  <a:gd name="T32" fmla="*/ 35715221 w 1332"/>
                  <a:gd name="T33" fmla="*/ 35567127 h 510"/>
                  <a:gd name="T34" fmla="*/ 35715221 w 1332"/>
                  <a:gd name="T35" fmla="*/ 35567127 h 510"/>
                  <a:gd name="T36" fmla="*/ 35715221 w 1332"/>
                  <a:gd name="T37" fmla="*/ 35567127 h 510"/>
                  <a:gd name="T38" fmla="*/ 35715221 w 1332"/>
                  <a:gd name="T39" fmla="*/ 35567127 h 510"/>
                  <a:gd name="T40" fmla="*/ 35715221 w 1332"/>
                  <a:gd name="T41" fmla="*/ 35567127 h 510"/>
                  <a:gd name="T42" fmla="*/ 35715221 w 1332"/>
                  <a:gd name="T43" fmla="*/ 35567127 h 510"/>
                  <a:gd name="T44" fmla="*/ 35715221 w 1332"/>
                  <a:gd name="T45" fmla="*/ 35567127 h 510"/>
                  <a:gd name="T46" fmla="*/ 35715221 w 1332"/>
                  <a:gd name="T47" fmla="*/ 35567127 h 510"/>
                  <a:gd name="T48" fmla="*/ 35715221 w 1332"/>
                  <a:gd name="T49" fmla="*/ 35567127 h 510"/>
                  <a:gd name="T50" fmla="*/ 35715221 w 1332"/>
                  <a:gd name="T51" fmla="*/ 35567127 h 510"/>
                  <a:gd name="T52" fmla="*/ 35715221 w 1332"/>
                  <a:gd name="T53" fmla="*/ 35567127 h 510"/>
                  <a:gd name="T54" fmla="*/ 35715221 w 1332"/>
                  <a:gd name="T55" fmla="*/ 35567127 h 510"/>
                  <a:gd name="T56" fmla="*/ 35715221 w 1332"/>
                  <a:gd name="T57" fmla="*/ 35567127 h 510"/>
                  <a:gd name="T58" fmla="*/ 35715221 w 1332"/>
                  <a:gd name="T59" fmla="*/ 35567127 h 510"/>
                  <a:gd name="T60" fmla="*/ 35715221 w 1332"/>
                  <a:gd name="T61" fmla="*/ 35567127 h 510"/>
                  <a:gd name="T62" fmla="*/ 35715221 w 1332"/>
                  <a:gd name="T63" fmla="*/ 35567127 h 510"/>
                  <a:gd name="T64" fmla="*/ 35715221 w 1332"/>
                  <a:gd name="T65" fmla="*/ 35567127 h 510"/>
                  <a:gd name="T66" fmla="*/ 35715221 w 1332"/>
                  <a:gd name="T67" fmla="*/ 35567127 h 510"/>
                  <a:gd name="T68" fmla="*/ 35715221 w 1332"/>
                  <a:gd name="T69" fmla="*/ 35567127 h 510"/>
                  <a:gd name="T70" fmla="*/ 35715221 w 1332"/>
                  <a:gd name="T71" fmla="*/ 35567127 h 510"/>
                  <a:gd name="T72" fmla="*/ 35715221 w 1332"/>
                  <a:gd name="T73" fmla="*/ 35567127 h 510"/>
                  <a:gd name="T74" fmla="*/ 35715221 w 1332"/>
                  <a:gd name="T75" fmla="*/ 35567127 h 510"/>
                  <a:gd name="T76" fmla="*/ 35715221 w 1332"/>
                  <a:gd name="T77" fmla="*/ 35567127 h 510"/>
                  <a:gd name="T78" fmla="*/ 35715221 w 1332"/>
                  <a:gd name="T79" fmla="*/ 35567127 h 510"/>
                  <a:gd name="T80" fmla="*/ 35715221 w 1332"/>
                  <a:gd name="T81" fmla="*/ 35567127 h 510"/>
                  <a:gd name="T82" fmla="*/ 35715221 w 1332"/>
                  <a:gd name="T83" fmla="*/ 35567127 h 510"/>
                  <a:gd name="T84" fmla="*/ 35715221 w 1332"/>
                  <a:gd name="T85" fmla="*/ 35567127 h 510"/>
                  <a:gd name="T86" fmla="*/ 35715221 w 1332"/>
                  <a:gd name="T87" fmla="*/ 35567127 h 510"/>
                  <a:gd name="T88" fmla="*/ 35715221 w 1332"/>
                  <a:gd name="T89" fmla="*/ 35567127 h 510"/>
                  <a:gd name="T90" fmla="*/ 35715221 w 1332"/>
                  <a:gd name="T91" fmla="*/ 35567127 h 510"/>
                  <a:gd name="T92" fmla="*/ 35715221 w 1332"/>
                  <a:gd name="T93" fmla="*/ 35567127 h 510"/>
                  <a:gd name="T94" fmla="*/ 35715221 w 1332"/>
                  <a:gd name="T95" fmla="*/ 35567127 h 510"/>
                  <a:gd name="T96" fmla="*/ 35715221 w 1332"/>
                  <a:gd name="T97" fmla="*/ 35567127 h 510"/>
                  <a:gd name="T98" fmla="*/ 35715221 w 1332"/>
                  <a:gd name="T99" fmla="*/ 35567127 h 510"/>
                  <a:gd name="T100" fmla="*/ 35715221 w 1332"/>
                  <a:gd name="T101" fmla="*/ 35567127 h 510"/>
                  <a:gd name="T102" fmla="*/ 35715221 w 1332"/>
                  <a:gd name="T103" fmla="*/ 35567127 h 510"/>
                  <a:gd name="T104" fmla="*/ 35715221 w 1332"/>
                  <a:gd name="T105" fmla="*/ 35567127 h 510"/>
                  <a:gd name="T106" fmla="*/ 35715221 w 1332"/>
                  <a:gd name="T107" fmla="*/ 35567127 h 510"/>
                  <a:gd name="T108" fmla="*/ 35715221 w 1332"/>
                  <a:gd name="T109" fmla="*/ 35567127 h 510"/>
                  <a:gd name="T110" fmla="*/ 35715221 w 1332"/>
                  <a:gd name="T111" fmla="*/ 35567127 h 510"/>
                  <a:gd name="T112" fmla="*/ 35715221 w 1332"/>
                  <a:gd name="T113" fmla="*/ 35567127 h 510"/>
                  <a:gd name="T114" fmla="*/ 35715221 w 1332"/>
                  <a:gd name="T115" fmla="*/ 3556712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Tunisia"/>
              <p:cNvSpPr>
                <a:spLocks/>
              </p:cNvSpPr>
              <p:nvPr/>
            </p:nvSpPr>
            <p:spPr bwMode="gray">
              <a:xfrm>
                <a:off x="2792" y="1541"/>
                <a:ext cx="70" cy="146"/>
              </a:xfrm>
              <a:custGeom>
                <a:avLst/>
                <a:gdLst>
                  <a:gd name="T0" fmla="*/ 35034542 w 276"/>
                  <a:gd name="T1" fmla="*/ 36088037 h 570"/>
                  <a:gd name="T2" fmla="*/ 35034542 w 276"/>
                  <a:gd name="T3" fmla="*/ 36088037 h 570"/>
                  <a:gd name="T4" fmla="*/ 35034542 w 276"/>
                  <a:gd name="T5" fmla="*/ 36088037 h 570"/>
                  <a:gd name="T6" fmla="*/ 35034542 w 276"/>
                  <a:gd name="T7" fmla="*/ 36088037 h 570"/>
                  <a:gd name="T8" fmla="*/ 35034542 w 276"/>
                  <a:gd name="T9" fmla="*/ 36088037 h 570"/>
                  <a:gd name="T10" fmla="*/ 35034542 w 276"/>
                  <a:gd name="T11" fmla="*/ 36088037 h 570"/>
                  <a:gd name="T12" fmla="*/ 0 w 276"/>
                  <a:gd name="T13" fmla="*/ 36088037 h 570"/>
                  <a:gd name="T14" fmla="*/ 35034542 w 276"/>
                  <a:gd name="T15" fmla="*/ 36088037 h 570"/>
                  <a:gd name="T16" fmla="*/ 35034542 w 276"/>
                  <a:gd name="T17" fmla="*/ 36088037 h 570"/>
                  <a:gd name="T18" fmla="*/ 35034542 w 276"/>
                  <a:gd name="T19" fmla="*/ 36088037 h 570"/>
                  <a:gd name="T20" fmla="*/ 35034542 w 276"/>
                  <a:gd name="T21" fmla="*/ 36088037 h 570"/>
                  <a:gd name="T22" fmla="*/ 35034542 w 276"/>
                  <a:gd name="T23" fmla="*/ 36088037 h 570"/>
                  <a:gd name="T24" fmla="*/ 35034542 w 276"/>
                  <a:gd name="T25" fmla="*/ 36088037 h 570"/>
                  <a:gd name="T26" fmla="*/ 35034542 w 276"/>
                  <a:gd name="T27" fmla="*/ 36088037 h 570"/>
                  <a:gd name="T28" fmla="*/ 35034542 w 276"/>
                  <a:gd name="T29" fmla="*/ 36088037 h 570"/>
                  <a:gd name="T30" fmla="*/ 35034542 w 276"/>
                  <a:gd name="T31" fmla="*/ 36088037 h 570"/>
                  <a:gd name="T32" fmla="*/ 35034542 w 276"/>
                  <a:gd name="T33" fmla="*/ 36088037 h 570"/>
                  <a:gd name="T34" fmla="*/ 35034542 w 276"/>
                  <a:gd name="T35" fmla="*/ 36088037 h 570"/>
                  <a:gd name="T36" fmla="*/ 35034542 w 276"/>
                  <a:gd name="T37" fmla="*/ 36088037 h 570"/>
                  <a:gd name="T38" fmla="*/ 35034542 w 276"/>
                  <a:gd name="T39" fmla="*/ 36088037 h 570"/>
                  <a:gd name="T40" fmla="*/ 35034542 w 276"/>
                  <a:gd name="T41" fmla="*/ 36088037 h 570"/>
                  <a:gd name="T42" fmla="*/ 35034542 w 276"/>
                  <a:gd name="T43" fmla="*/ 36088037 h 570"/>
                  <a:gd name="T44" fmla="*/ 35034542 w 276"/>
                  <a:gd name="T45" fmla="*/ 36088037 h 570"/>
                  <a:gd name="T46" fmla="*/ 35034542 w 276"/>
                  <a:gd name="T47" fmla="*/ 36088037 h 570"/>
                  <a:gd name="T48" fmla="*/ 35034542 w 276"/>
                  <a:gd name="T49" fmla="*/ 36088037 h 570"/>
                  <a:gd name="T50" fmla="*/ 35034542 w 276"/>
                  <a:gd name="T51" fmla="*/ 36088037 h 570"/>
                  <a:gd name="T52" fmla="*/ 35034542 w 276"/>
                  <a:gd name="T53" fmla="*/ 36088037 h 570"/>
                  <a:gd name="T54" fmla="*/ 35034542 w 276"/>
                  <a:gd name="T55" fmla="*/ 36088037 h 570"/>
                  <a:gd name="T56" fmla="*/ 35034542 w 276"/>
                  <a:gd name="T57" fmla="*/ 36088037 h 570"/>
                  <a:gd name="T58" fmla="*/ 35034542 w 276"/>
                  <a:gd name="T59" fmla="*/ 36088037 h 570"/>
                  <a:gd name="T60" fmla="*/ 35034542 w 276"/>
                  <a:gd name="T61" fmla="*/ 36088037 h 570"/>
                  <a:gd name="T62" fmla="*/ 35034542 w 276"/>
                  <a:gd name="T63" fmla="*/ 36088037 h 570"/>
                  <a:gd name="T64" fmla="*/ 35034542 w 276"/>
                  <a:gd name="T65" fmla="*/ 36088037 h 570"/>
                  <a:gd name="T66" fmla="*/ 35034542 w 276"/>
                  <a:gd name="T67" fmla="*/ 36088037 h 570"/>
                  <a:gd name="T68" fmla="*/ 35034542 w 276"/>
                  <a:gd name="T69" fmla="*/ 36088037 h 570"/>
                  <a:gd name="T70" fmla="*/ 35034542 w 276"/>
                  <a:gd name="T71" fmla="*/ 36088037 h 570"/>
                  <a:gd name="T72" fmla="*/ 35034542 w 276"/>
                  <a:gd name="T73" fmla="*/ 36088037 h 570"/>
                  <a:gd name="T74" fmla="*/ 35034542 w 276"/>
                  <a:gd name="T75" fmla="*/ 36088037 h 570"/>
                  <a:gd name="T76" fmla="*/ 35034542 w 276"/>
                  <a:gd name="T77" fmla="*/ 36088037 h 570"/>
                  <a:gd name="T78" fmla="*/ 35034542 w 276"/>
                  <a:gd name="T79" fmla="*/ 36088037 h 570"/>
                  <a:gd name="T80" fmla="*/ 35034542 w 276"/>
                  <a:gd name="T81" fmla="*/ 36088037 h 570"/>
                  <a:gd name="T82" fmla="*/ 35034542 w 276"/>
                  <a:gd name="T83" fmla="*/ 36088037 h 570"/>
                  <a:gd name="T84" fmla="*/ 35034542 w 276"/>
                  <a:gd name="T85" fmla="*/ 36088037 h 570"/>
                  <a:gd name="T86" fmla="*/ 35034542 w 276"/>
                  <a:gd name="T87" fmla="*/ 36088037 h 570"/>
                  <a:gd name="T88" fmla="*/ 35034542 w 276"/>
                  <a:gd name="T89" fmla="*/ 0 h 570"/>
                  <a:gd name="T90" fmla="*/ 35034542 w 276"/>
                  <a:gd name="T91" fmla="*/ 36088037 h 570"/>
                  <a:gd name="T92" fmla="*/ 35034542 w 276"/>
                  <a:gd name="T93" fmla="*/ 36088037 h 570"/>
                  <a:gd name="T94" fmla="*/ 35034542 w 276"/>
                  <a:gd name="T95" fmla="*/ 36088037 h 5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6"/>
                  <a:gd name="T145" fmla="*/ 0 h 570"/>
                  <a:gd name="T146" fmla="*/ 276 w 276"/>
                  <a:gd name="T147" fmla="*/ 570 h 5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6" h="570">
                    <a:moveTo>
                      <a:pt x="42" y="60"/>
                    </a:moveTo>
                    <a:lnTo>
                      <a:pt x="60" y="66"/>
                    </a:lnTo>
                    <a:lnTo>
                      <a:pt x="60" y="78"/>
                    </a:lnTo>
                    <a:lnTo>
                      <a:pt x="54" y="9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0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48" y="210"/>
                    </a:lnTo>
                    <a:lnTo>
                      <a:pt x="48" y="216"/>
                    </a:lnTo>
                    <a:lnTo>
                      <a:pt x="24" y="234"/>
                    </a:lnTo>
                    <a:lnTo>
                      <a:pt x="0" y="258"/>
                    </a:lnTo>
                    <a:lnTo>
                      <a:pt x="0" y="300"/>
                    </a:lnTo>
                    <a:lnTo>
                      <a:pt x="12" y="300"/>
                    </a:lnTo>
                    <a:lnTo>
                      <a:pt x="12" y="330"/>
                    </a:lnTo>
                    <a:lnTo>
                      <a:pt x="24" y="330"/>
                    </a:lnTo>
                    <a:lnTo>
                      <a:pt x="42" y="336"/>
                    </a:lnTo>
                    <a:lnTo>
                      <a:pt x="54" y="348"/>
                    </a:lnTo>
                    <a:lnTo>
                      <a:pt x="54" y="390"/>
                    </a:lnTo>
                    <a:lnTo>
                      <a:pt x="60" y="390"/>
                    </a:lnTo>
                    <a:lnTo>
                      <a:pt x="66" y="396"/>
                    </a:lnTo>
                    <a:lnTo>
                      <a:pt x="90" y="408"/>
                    </a:lnTo>
                    <a:lnTo>
                      <a:pt x="96" y="420"/>
                    </a:lnTo>
                    <a:lnTo>
                      <a:pt x="102" y="426"/>
                    </a:lnTo>
                    <a:lnTo>
                      <a:pt x="108" y="450"/>
                    </a:lnTo>
                    <a:lnTo>
                      <a:pt x="114" y="492"/>
                    </a:lnTo>
                    <a:lnTo>
                      <a:pt x="126" y="540"/>
                    </a:lnTo>
                    <a:lnTo>
                      <a:pt x="138" y="570"/>
                    </a:lnTo>
                    <a:lnTo>
                      <a:pt x="144" y="564"/>
                    </a:lnTo>
                    <a:lnTo>
                      <a:pt x="156" y="564"/>
                    </a:lnTo>
                    <a:lnTo>
                      <a:pt x="186" y="534"/>
                    </a:lnTo>
                    <a:lnTo>
                      <a:pt x="186" y="510"/>
                    </a:lnTo>
                    <a:lnTo>
                      <a:pt x="174" y="486"/>
                    </a:lnTo>
                    <a:lnTo>
                      <a:pt x="174" y="468"/>
                    </a:lnTo>
                    <a:lnTo>
                      <a:pt x="192" y="450"/>
                    </a:lnTo>
                    <a:lnTo>
                      <a:pt x="198" y="450"/>
                    </a:lnTo>
                    <a:lnTo>
                      <a:pt x="204" y="438"/>
                    </a:lnTo>
                    <a:lnTo>
                      <a:pt x="210" y="432"/>
                    </a:lnTo>
                    <a:lnTo>
                      <a:pt x="216" y="420"/>
                    </a:lnTo>
                    <a:lnTo>
                      <a:pt x="222" y="414"/>
                    </a:lnTo>
                    <a:lnTo>
                      <a:pt x="234" y="408"/>
                    </a:lnTo>
                    <a:lnTo>
                      <a:pt x="246" y="408"/>
                    </a:lnTo>
                    <a:lnTo>
                      <a:pt x="270" y="396"/>
                    </a:lnTo>
                    <a:lnTo>
                      <a:pt x="276" y="390"/>
                    </a:lnTo>
                    <a:lnTo>
                      <a:pt x="276" y="384"/>
                    </a:lnTo>
                    <a:lnTo>
                      <a:pt x="264" y="372"/>
                    </a:lnTo>
                    <a:lnTo>
                      <a:pt x="258" y="372"/>
                    </a:lnTo>
                    <a:lnTo>
                      <a:pt x="264" y="330"/>
                    </a:lnTo>
                    <a:lnTo>
                      <a:pt x="252" y="330"/>
                    </a:lnTo>
                    <a:lnTo>
                      <a:pt x="240" y="300"/>
                    </a:lnTo>
                    <a:lnTo>
                      <a:pt x="228" y="294"/>
                    </a:lnTo>
                    <a:lnTo>
                      <a:pt x="222" y="306"/>
                    </a:lnTo>
                    <a:lnTo>
                      <a:pt x="216" y="294"/>
                    </a:lnTo>
                    <a:lnTo>
                      <a:pt x="198" y="294"/>
                    </a:lnTo>
                    <a:lnTo>
                      <a:pt x="186" y="288"/>
                    </a:lnTo>
                    <a:lnTo>
                      <a:pt x="180" y="282"/>
                    </a:lnTo>
                    <a:lnTo>
                      <a:pt x="168" y="276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234" y="186"/>
                    </a:lnTo>
                    <a:lnTo>
                      <a:pt x="240" y="174"/>
                    </a:lnTo>
                    <a:lnTo>
                      <a:pt x="240" y="156"/>
                    </a:lnTo>
                    <a:lnTo>
                      <a:pt x="234" y="144"/>
                    </a:lnTo>
                    <a:lnTo>
                      <a:pt x="216" y="126"/>
                    </a:lnTo>
                    <a:lnTo>
                      <a:pt x="204" y="120"/>
                    </a:lnTo>
                    <a:lnTo>
                      <a:pt x="198" y="120"/>
                    </a:lnTo>
                    <a:lnTo>
                      <a:pt x="198" y="102"/>
                    </a:lnTo>
                    <a:lnTo>
                      <a:pt x="204" y="90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22" y="66"/>
                    </a:lnTo>
                    <a:lnTo>
                      <a:pt x="228" y="60"/>
                    </a:lnTo>
                    <a:lnTo>
                      <a:pt x="234" y="48"/>
                    </a:lnTo>
                    <a:lnTo>
                      <a:pt x="234" y="36"/>
                    </a:lnTo>
                    <a:lnTo>
                      <a:pt x="240" y="30"/>
                    </a:lnTo>
                    <a:lnTo>
                      <a:pt x="240" y="18"/>
                    </a:lnTo>
                    <a:lnTo>
                      <a:pt x="228" y="18"/>
                    </a:lnTo>
                    <a:lnTo>
                      <a:pt x="222" y="30"/>
                    </a:lnTo>
                    <a:lnTo>
                      <a:pt x="210" y="36"/>
                    </a:lnTo>
                    <a:lnTo>
                      <a:pt x="204" y="48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74" y="54"/>
                    </a:lnTo>
                    <a:lnTo>
                      <a:pt x="162" y="42"/>
                    </a:lnTo>
                    <a:lnTo>
                      <a:pt x="174" y="30"/>
                    </a:lnTo>
                    <a:lnTo>
                      <a:pt x="174" y="24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Togo"/>
              <p:cNvSpPr>
                <a:spLocks/>
              </p:cNvSpPr>
              <p:nvPr/>
            </p:nvSpPr>
            <p:spPr bwMode="gray">
              <a:xfrm>
                <a:off x="2650" y="2082"/>
                <a:ext cx="34" cy="103"/>
              </a:xfrm>
              <a:custGeom>
                <a:avLst/>
                <a:gdLst>
                  <a:gd name="T0" fmla="*/ 560212744 w 138"/>
                  <a:gd name="T1" fmla="*/ 550225612 h 402"/>
                  <a:gd name="T2" fmla="*/ 560212744 w 138"/>
                  <a:gd name="T3" fmla="*/ 550225612 h 402"/>
                  <a:gd name="T4" fmla="*/ 560212744 w 138"/>
                  <a:gd name="T5" fmla="*/ 550225612 h 402"/>
                  <a:gd name="T6" fmla="*/ 560212744 w 138"/>
                  <a:gd name="T7" fmla="*/ 550225612 h 402"/>
                  <a:gd name="T8" fmla="*/ 560212744 w 138"/>
                  <a:gd name="T9" fmla="*/ 550225612 h 402"/>
                  <a:gd name="T10" fmla="*/ 560212744 w 138"/>
                  <a:gd name="T11" fmla="*/ 550225612 h 402"/>
                  <a:gd name="T12" fmla="*/ 560212744 w 138"/>
                  <a:gd name="T13" fmla="*/ 550225612 h 402"/>
                  <a:gd name="T14" fmla="*/ 560212744 w 138"/>
                  <a:gd name="T15" fmla="*/ 550225612 h 402"/>
                  <a:gd name="T16" fmla="*/ 560212744 w 138"/>
                  <a:gd name="T17" fmla="*/ 550225612 h 402"/>
                  <a:gd name="T18" fmla="*/ 560212744 w 138"/>
                  <a:gd name="T19" fmla="*/ 550225612 h 402"/>
                  <a:gd name="T20" fmla="*/ 560212744 w 138"/>
                  <a:gd name="T21" fmla="*/ 550225612 h 402"/>
                  <a:gd name="T22" fmla="*/ 560212744 w 138"/>
                  <a:gd name="T23" fmla="*/ 550225612 h 402"/>
                  <a:gd name="T24" fmla="*/ 560212744 w 138"/>
                  <a:gd name="T25" fmla="*/ 550225612 h 402"/>
                  <a:gd name="T26" fmla="*/ 560212744 w 138"/>
                  <a:gd name="T27" fmla="*/ 550225612 h 402"/>
                  <a:gd name="T28" fmla="*/ 560212744 w 138"/>
                  <a:gd name="T29" fmla="*/ 550225612 h 402"/>
                  <a:gd name="T30" fmla="*/ 560212744 w 138"/>
                  <a:gd name="T31" fmla="*/ 550225612 h 402"/>
                  <a:gd name="T32" fmla="*/ 560212744 w 138"/>
                  <a:gd name="T33" fmla="*/ 0 h 402"/>
                  <a:gd name="T34" fmla="*/ 560212744 w 138"/>
                  <a:gd name="T35" fmla="*/ 0 h 402"/>
                  <a:gd name="T36" fmla="*/ 560212744 w 138"/>
                  <a:gd name="T37" fmla="*/ 550225612 h 402"/>
                  <a:gd name="T38" fmla="*/ 0 w 138"/>
                  <a:gd name="T39" fmla="*/ 550225612 h 402"/>
                  <a:gd name="T40" fmla="*/ 560212744 w 138"/>
                  <a:gd name="T41" fmla="*/ 550225612 h 402"/>
                  <a:gd name="T42" fmla="*/ 560212744 w 138"/>
                  <a:gd name="T43" fmla="*/ 550225612 h 402"/>
                  <a:gd name="T44" fmla="*/ 560212744 w 138"/>
                  <a:gd name="T45" fmla="*/ 550225612 h 402"/>
                  <a:gd name="T46" fmla="*/ 560212744 w 138"/>
                  <a:gd name="T47" fmla="*/ 550225612 h 402"/>
                  <a:gd name="T48" fmla="*/ 560212744 w 138"/>
                  <a:gd name="T49" fmla="*/ 550225612 h 402"/>
                  <a:gd name="T50" fmla="*/ 560212744 w 138"/>
                  <a:gd name="T51" fmla="*/ 550225612 h 402"/>
                  <a:gd name="T52" fmla="*/ 560212744 w 138"/>
                  <a:gd name="T53" fmla="*/ 550225612 h 402"/>
                  <a:gd name="T54" fmla="*/ 560212744 w 138"/>
                  <a:gd name="T55" fmla="*/ 550225612 h 402"/>
                  <a:gd name="T56" fmla="*/ 560212744 w 138"/>
                  <a:gd name="T57" fmla="*/ 550225612 h 402"/>
                  <a:gd name="T58" fmla="*/ 560212744 w 138"/>
                  <a:gd name="T59" fmla="*/ 550225612 h 402"/>
                  <a:gd name="T60" fmla="*/ 560212744 w 138"/>
                  <a:gd name="T61" fmla="*/ 550225612 h 402"/>
                  <a:gd name="T62" fmla="*/ 560212744 w 138"/>
                  <a:gd name="T63" fmla="*/ 550225612 h 402"/>
                  <a:gd name="T64" fmla="*/ 560212744 w 138"/>
                  <a:gd name="T65" fmla="*/ 550225612 h 402"/>
                  <a:gd name="T66" fmla="*/ 560212744 w 138"/>
                  <a:gd name="T67" fmla="*/ 550225612 h 402"/>
                  <a:gd name="T68" fmla="*/ 560212744 w 138"/>
                  <a:gd name="T69" fmla="*/ 550225612 h 402"/>
                  <a:gd name="T70" fmla="*/ 560212744 w 138"/>
                  <a:gd name="T71" fmla="*/ 550225612 h 402"/>
                  <a:gd name="T72" fmla="*/ 560212744 w 138"/>
                  <a:gd name="T73" fmla="*/ 550225612 h 402"/>
                  <a:gd name="T74" fmla="*/ 560212744 w 138"/>
                  <a:gd name="T75" fmla="*/ 550225612 h 402"/>
                  <a:gd name="T76" fmla="*/ 560212744 w 138"/>
                  <a:gd name="T77" fmla="*/ 550225612 h 402"/>
                  <a:gd name="T78" fmla="*/ 560212744 w 138"/>
                  <a:gd name="T79" fmla="*/ 550225612 h 402"/>
                  <a:gd name="T80" fmla="*/ 560212744 w 138"/>
                  <a:gd name="T81" fmla="*/ 550225612 h 402"/>
                  <a:gd name="T82" fmla="*/ 560212744 w 138"/>
                  <a:gd name="T83" fmla="*/ 550225612 h 402"/>
                  <a:gd name="T84" fmla="*/ 560212744 w 138"/>
                  <a:gd name="T85" fmla="*/ 550225612 h 402"/>
                  <a:gd name="T86" fmla="*/ 560212744 w 138"/>
                  <a:gd name="T87" fmla="*/ 550225612 h 402"/>
                  <a:gd name="T88" fmla="*/ 560212744 w 138"/>
                  <a:gd name="T89" fmla="*/ 550225612 h 402"/>
                  <a:gd name="T90" fmla="*/ 560212744 w 138"/>
                  <a:gd name="T91" fmla="*/ 550225612 h 402"/>
                  <a:gd name="T92" fmla="*/ 560212744 w 138"/>
                  <a:gd name="T93" fmla="*/ 550225612 h 402"/>
                  <a:gd name="T94" fmla="*/ 560212744 w 138"/>
                  <a:gd name="T95" fmla="*/ 550225612 h 402"/>
                  <a:gd name="T96" fmla="*/ 560212744 w 138"/>
                  <a:gd name="T97" fmla="*/ 550225612 h 402"/>
                  <a:gd name="T98" fmla="*/ 560212744 w 138"/>
                  <a:gd name="T99" fmla="*/ 550225612 h 402"/>
                  <a:gd name="T100" fmla="*/ 560212744 w 138"/>
                  <a:gd name="T101" fmla="*/ 550225612 h 402"/>
                  <a:gd name="T102" fmla="*/ 560212744 w 138"/>
                  <a:gd name="T103" fmla="*/ 550225612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8"/>
                  <a:gd name="T157" fmla="*/ 0 h 402"/>
                  <a:gd name="T158" fmla="*/ 138 w 138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8" h="402">
                    <a:moveTo>
                      <a:pt x="126" y="354"/>
                    </a:moveTo>
                    <a:lnTo>
                      <a:pt x="120" y="288"/>
                    </a:lnTo>
                    <a:lnTo>
                      <a:pt x="132" y="282"/>
                    </a:lnTo>
                    <a:lnTo>
                      <a:pt x="120" y="270"/>
                    </a:lnTo>
                    <a:lnTo>
                      <a:pt x="120" y="210"/>
                    </a:lnTo>
                    <a:lnTo>
                      <a:pt x="132" y="198"/>
                    </a:lnTo>
                    <a:lnTo>
                      <a:pt x="126" y="186"/>
                    </a:lnTo>
                    <a:lnTo>
                      <a:pt x="126" y="156"/>
                    </a:lnTo>
                    <a:lnTo>
                      <a:pt x="120" y="144"/>
                    </a:lnTo>
                    <a:lnTo>
                      <a:pt x="108" y="132"/>
                    </a:lnTo>
                    <a:lnTo>
                      <a:pt x="108" y="90"/>
                    </a:lnTo>
                    <a:lnTo>
                      <a:pt x="78" y="60"/>
                    </a:lnTo>
                    <a:lnTo>
                      <a:pt x="66" y="54"/>
                    </a:lnTo>
                    <a:lnTo>
                      <a:pt x="66" y="24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36" y="54"/>
                    </a:lnTo>
                    <a:lnTo>
                      <a:pt x="24" y="132"/>
                    </a:lnTo>
                    <a:lnTo>
                      <a:pt x="36" y="120"/>
                    </a:lnTo>
                    <a:lnTo>
                      <a:pt x="42" y="120"/>
                    </a:lnTo>
                    <a:lnTo>
                      <a:pt x="48" y="126"/>
                    </a:lnTo>
                    <a:lnTo>
                      <a:pt x="48" y="150"/>
                    </a:lnTo>
                    <a:lnTo>
                      <a:pt x="42" y="162"/>
                    </a:lnTo>
                    <a:lnTo>
                      <a:pt x="54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36" y="192"/>
                    </a:lnTo>
                    <a:lnTo>
                      <a:pt x="42" y="198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22"/>
                    </a:lnTo>
                    <a:lnTo>
                      <a:pt x="54" y="22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48" y="294"/>
                    </a:lnTo>
                    <a:lnTo>
                      <a:pt x="54" y="294"/>
                    </a:lnTo>
                    <a:lnTo>
                      <a:pt x="60" y="300"/>
                    </a:lnTo>
                    <a:lnTo>
                      <a:pt x="60" y="312"/>
                    </a:lnTo>
                    <a:lnTo>
                      <a:pt x="54" y="324"/>
                    </a:lnTo>
                    <a:lnTo>
                      <a:pt x="54" y="336"/>
                    </a:lnTo>
                    <a:lnTo>
                      <a:pt x="66" y="378"/>
                    </a:lnTo>
                    <a:lnTo>
                      <a:pt x="96" y="402"/>
                    </a:lnTo>
                    <a:lnTo>
                      <a:pt x="108" y="396"/>
                    </a:lnTo>
                    <a:lnTo>
                      <a:pt x="120" y="384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26" y="360"/>
                    </a:lnTo>
                    <a:lnTo>
                      <a:pt x="126" y="35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170" name="Thailand"/>
              <p:cNvSpPr>
                <a:spLocks/>
              </p:cNvSpPr>
              <p:nvPr/>
            </p:nvSpPr>
            <p:spPr bwMode="gray">
              <a:xfrm>
                <a:off x="4403" y="1889"/>
                <a:ext cx="158" cy="304"/>
              </a:xfrm>
              <a:custGeom>
                <a:avLst/>
                <a:gdLst>
                  <a:gd name="T0" fmla="*/ 549032688 w 618"/>
                  <a:gd name="T1" fmla="*/ 549524078 h 1188"/>
                  <a:gd name="T2" fmla="*/ 549032688 w 618"/>
                  <a:gd name="T3" fmla="*/ 549524078 h 1188"/>
                  <a:gd name="T4" fmla="*/ 549032688 w 618"/>
                  <a:gd name="T5" fmla="*/ 549524078 h 1188"/>
                  <a:gd name="T6" fmla="*/ 549032688 w 618"/>
                  <a:gd name="T7" fmla="*/ 549524078 h 1188"/>
                  <a:gd name="T8" fmla="*/ 549032688 w 618"/>
                  <a:gd name="T9" fmla="*/ 549524078 h 1188"/>
                  <a:gd name="T10" fmla="*/ 549032688 w 618"/>
                  <a:gd name="T11" fmla="*/ 549524078 h 1188"/>
                  <a:gd name="T12" fmla="*/ 549032688 w 618"/>
                  <a:gd name="T13" fmla="*/ 549524078 h 1188"/>
                  <a:gd name="T14" fmla="*/ 549032688 w 618"/>
                  <a:gd name="T15" fmla="*/ 549524078 h 1188"/>
                  <a:gd name="T16" fmla="*/ 549032688 w 618"/>
                  <a:gd name="T17" fmla="*/ 549524078 h 1188"/>
                  <a:gd name="T18" fmla="*/ 549032688 w 618"/>
                  <a:gd name="T19" fmla="*/ 549524078 h 1188"/>
                  <a:gd name="T20" fmla="*/ 549032688 w 618"/>
                  <a:gd name="T21" fmla="*/ 549524078 h 1188"/>
                  <a:gd name="T22" fmla="*/ 549032688 w 618"/>
                  <a:gd name="T23" fmla="*/ 549524078 h 1188"/>
                  <a:gd name="T24" fmla="*/ 549032688 w 618"/>
                  <a:gd name="T25" fmla="*/ 0 h 1188"/>
                  <a:gd name="T26" fmla="*/ 549032688 w 618"/>
                  <a:gd name="T27" fmla="*/ 549524078 h 1188"/>
                  <a:gd name="T28" fmla="*/ 549032688 w 618"/>
                  <a:gd name="T29" fmla="*/ 549524078 h 1188"/>
                  <a:gd name="T30" fmla="*/ 549032688 w 618"/>
                  <a:gd name="T31" fmla="*/ 549524078 h 1188"/>
                  <a:gd name="T32" fmla="*/ 0 w 618"/>
                  <a:gd name="T33" fmla="*/ 549524078 h 1188"/>
                  <a:gd name="T34" fmla="*/ 549032688 w 618"/>
                  <a:gd name="T35" fmla="*/ 549524078 h 1188"/>
                  <a:gd name="T36" fmla="*/ 549032688 w 618"/>
                  <a:gd name="T37" fmla="*/ 549524078 h 1188"/>
                  <a:gd name="T38" fmla="*/ 549032688 w 618"/>
                  <a:gd name="T39" fmla="*/ 549524078 h 1188"/>
                  <a:gd name="T40" fmla="*/ 549032688 w 618"/>
                  <a:gd name="T41" fmla="*/ 549524078 h 1188"/>
                  <a:gd name="T42" fmla="*/ 549032688 w 618"/>
                  <a:gd name="T43" fmla="*/ 549524078 h 1188"/>
                  <a:gd name="T44" fmla="*/ 549032688 w 618"/>
                  <a:gd name="T45" fmla="*/ 549524078 h 1188"/>
                  <a:gd name="T46" fmla="*/ 549032688 w 618"/>
                  <a:gd name="T47" fmla="*/ 549524078 h 1188"/>
                  <a:gd name="T48" fmla="*/ 549032688 w 618"/>
                  <a:gd name="T49" fmla="*/ 549524078 h 1188"/>
                  <a:gd name="T50" fmla="*/ 549032688 w 618"/>
                  <a:gd name="T51" fmla="*/ 549524078 h 1188"/>
                  <a:gd name="T52" fmla="*/ 549032688 w 618"/>
                  <a:gd name="T53" fmla="*/ 549524078 h 1188"/>
                  <a:gd name="T54" fmla="*/ 549032688 w 618"/>
                  <a:gd name="T55" fmla="*/ 549524078 h 1188"/>
                  <a:gd name="T56" fmla="*/ 549032688 w 618"/>
                  <a:gd name="T57" fmla="*/ 549524078 h 1188"/>
                  <a:gd name="T58" fmla="*/ 549032688 w 618"/>
                  <a:gd name="T59" fmla="*/ 549524078 h 1188"/>
                  <a:gd name="T60" fmla="*/ 549032688 w 618"/>
                  <a:gd name="T61" fmla="*/ 549524078 h 1188"/>
                  <a:gd name="T62" fmla="*/ 549032688 w 618"/>
                  <a:gd name="T63" fmla="*/ 549524078 h 1188"/>
                  <a:gd name="T64" fmla="*/ 549032688 w 618"/>
                  <a:gd name="T65" fmla="*/ 549524078 h 1188"/>
                  <a:gd name="T66" fmla="*/ 549032688 w 618"/>
                  <a:gd name="T67" fmla="*/ 549524078 h 1188"/>
                  <a:gd name="T68" fmla="*/ 549032688 w 618"/>
                  <a:gd name="T69" fmla="*/ 549524078 h 1188"/>
                  <a:gd name="T70" fmla="*/ 549032688 w 618"/>
                  <a:gd name="T71" fmla="*/ 549524078 h 1188"/>
                  <a:gd name="T72" fmla="*/ 549032688 w 618"/>
                  <a:gd name="T73" fmla="*/ 549524078 h 1188"/>
                  <a:gd name="T74" fmla="*/ 549032688 w 618"/>
                  <a:gd name="T75" fmla="*/ 549524078 h 1188"/>
                  <a:gd name="T76" fmla="*/ 549032688 w 618"/>
                  <a:gd name="T77" fmla="*/ 549524078 h 1188"/>
                  <a:gd name="T78" fmla="*/ 549032688 w 618"/>
                  <a:gd name="T79" fmla="*/ 549524078 h 1188"/>
                  <a:gd name="T80" fmla="*/ 549032688 w 618"/>
                  <a:gd name="T81" fmla="*/ 549524078 h 1188"/>
                  <a:gd name="T82" fmla="*/ 549032688 w 618"/>
                  <a:gd name="T83" fmla="*/ 549524078 h 1188"/>
                  <a:gd name="T84" fmla="*/ 549032688 w 618"/>
                  <a:gd name="T85" fmla="*/ 549524078 h 1188"/>
                  <a:gd name="T86" fmla="*/ 549032688 w 618"/>
                  <a:gd name="T87" fmla="*/ 549524078 h 1188"/>
                  <a:gd name="T88" fmla="*/ 549032688 w 618"/>
                  <a:gd name="T89" fmla="*/ 549524078 h 1188"/>
                  <a:gd name="T90" fmla="*/ 549032688 w 618"/>
                  <a:gd name="T91" fmla="*/ 549524078 h 1188"/>
                  <a:gd name="T92" fmla="*/ 549032688 w 618"/>
                  <a:gd name="T93" fmla="*/ 549524078 h 1188"/>
                  <a:gd name="T94" fmla="*/ 549032688 w 618"/>
                  <a:gd name="T95" fmla="*/ 549524078 h 1188"/>
                  <a:gd name="T96" fmla="*/ 549032688 w 618"/>
                  <a:gd name="T97" fmla="*/ 549524078 h 1188"/>
                  <a:gd name="T98" fmla="*/ 549032688 w 618"/>
                  <a:gd name="T99" fmla="*/ 549524078 h 1188"/>
                  <a:gd name="T100" fmla="*/ 549032688 w 618"/>
                  <a:gd name="T101" fmla="*/ 549524078 h 1188"/>
                  <a:gd name="T102" fmla="*/ 549032688 w 618"/>
                  <a:gd name="T103" fmla="*/ 549524078 h 1188"/>
                  <a:gd name="T104" fmla="*/ 549032688 w 618"/>
                  <a:gd name="T105" fmla="*/ 549524078 h 1188"/>
                  <a:gd name="T106" fmla="*/ 549032688 w 618"/>
                  <a:gd name="T107" fmla="*/ 549524078 h 1188"/>
                  <a:gd name="T108" fmla="*/ 549032688 w 618"/>
                  <a:gd name="T109" fmla="*/ 549524078 h 1188"/>
                  <a:gd name="T110" fmla="*/ 549032688 w 618"/>
                  <a:gd name="T111" fmla="*/ 549524078 h 1188"/>
                  <a:gd name="T112" fmla="*/ 549032688 w 618"/>
                  <a:gd name="T113" fmla="*/ 549524078 h 1188"/>
                  <a:gd name="T114" fmla="*/ 549032688 w 618"/>
                  <a:gd name="T115" fmla="*/ 549524078 h 1188"/>
                  <a:gd name="T116" fmla="*/ 549032688 w 618"/>
                  <a:gd name="T117" fmla="*/ 549524078 h 11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8"/>
                  <a:gd name="T178" fmla="*/ 0 h 1188"/>
                  <a:gd name="T179" fmla="*/ 618 w 618"/>
                  <a:gd name="T180" fmla="*/ 1188 h 11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8" h="1188">
                    <a:moveTo>
                      <a:pt x="588" y="426"/>
                    </a:moveTo>
                    <a:lnTo>
                      <a:pt x="588" y="420"/>
                    </a:lnTo>
                    <a:lnTo>
                      <a:pt x="594" y="414"/>
                    </a:lnTo>
                    <a:lnTo>
                      <a:pt x="606" y="390"/>
                    </a:lnTo>
                    <a:lnTo>
                      <a:pt x="594" y="378"/>
                    </a:lnTo>
                    <a:lnTo>
                      <a:pt x="594" y="372"/>
                    </a:lnTo>
                    <a:lnTo>
                      <a:pt x="588" y="378"/>
                    </a:lnTo>
                    <a:lnTo>
                      <a:pt x="588" y="366"/>
                    </a:lnTo>
                    <a:lnTo>
                      <a:pt x="582" y="360"/>
                    </a:lnTo>
                    <a:lnTo>
                      <a:pt x="582" y="354"/>
                    </a:lnTo>
                    <a:lnTo>
                      <a:pt x="546" y="31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28" y="240"/>
                    </a:lnTo>
                    <a:lnTo>
                      <a:pt x="510" y="222"/>
                    </a:lnTo>
                    <a:lnTo>
                      <a:pt x="498" y="216"/>
                    </a:lnTo>
                    <a:lnTo>
                      <a:pt x="480" y="204"/>
                    </a:lnTo>
                    <a:lnTo>
                      <a:pt x="468" y="192"/>
                    </a:lnTo>
                    <a:lnTo>
                      <a:pt x="468" y="180"/>
                    </a:lnTo>
                    <a:lnTo>
                      <a:pt x="462" y="174"/>
                    </a:lnTo>
                    <a:lnTo>
                      <a:pt x="438" y="174"/>
                    </a:lnTo>
                    <a:lnTo>
                      <a:pt x="426" y="168"/>
                    </a:lnTo>
                    <a:lnTo>
                      <a:pt x="420" y="162"/>
                    </a:lnTo>
                    <a:lnTo>
                      <a:pt x="402" y="162"/>
                    </a:lnTo>
                    <a:lnTo>
                      <a:pt x="396" y="168"/>
                    </a:lnTo>
                    <a:lnTo>
                      <a:pt x="396" y="180"/>
                    </a:lnTo>
                    <a:lnTo>
                      <a:pt x="378" y="198"/>
                    </a:lnTo>
                    <a:lnTo>
                      <a:pt x="360" y="198"/>
                    </a:lnTo>
                    <a:lnTo>
                      <a:pt x="336" y="186"/>
                    </a:lnTo>
                    <a:lnTo>
                      <a:pt x="330" y="180"/>
                    </a:lnTo>
                    <a:lnTo>
                      <a:pt x="318" y="180"/>
                    </a:lnTo>
                    <a:lnTo>
                      <a:pt x="312" y="186"/>
                    </a:lnTo>
                    <a:lnTo>
                      <a:pt x="306" y="19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64" y="234"/>
                    </a:lnTo>
                    <a:lnTo>
                      <a:pt x="246" y="234"/>
                    </a:lnTo>
                    <a:lnTo>
                      <a:pt x="246" y="222"/>
                    </a:lnTo>
                    <a:lnTo>
                      <a:pt x="270" y="174"/>
                    </a:lnTo>
                    <a:lnTo>
                      <a:pt x="270" y="162"/>
                    </a:lnTo>
                    <a:lnTo>
                      <a:pt x="264" y="156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70" y="132"/>
                    </a:lnTo>
                    <a:lnTo>
                      <a:pt x="270" y="120"/>
                    </a:lnTo>
                    <a:lnTo>
                      <a:pt x="264" y="108"/>
                    </a:lnTo>
                    <a:lnTo>
                      <a:pt x="258" y="102"/>
                    </a:lnTo>
                    <a:lnTo>
                      <a:pt x="264" y="96"/>
                    </a:lnTo>
                    <a:lnTo>
                      <a:pt x="264" y="66"/>
                    </a:lnTo>
                    <a:lnTo>
                      <a:pt x="252" y="60"/>
                    </a:lnTo>
                    <a:lnTo>
                      <a:pt x="246" y="60"/>
                    </a:lnTo>
                    <a:lnTo>
                      <a:pt x="240" y="66"/>
                    </a:lnTo>
                    <a:lnTo>
                      <a:pt x="228" y="66"/>
                    </a:lnTo>
                    <a:lnTo>
                      <a:pt x="228" y="78"/>
                    </a:lnTo>
                    <a:lnTo>
                      <a:pt x="210" y="78"/>
                    </a:lnTo>
                    <a:lnTo>
                      <a:pt x="204" y="72"/>
                    </a:lnTo>
                    <a:lnTo>
                      <a:pt x="198" y="60"/>
                    </a:lnTo>
                    <a:lnTo>
                      <a:pt x="198" y="36"/>
                    </a:lnTo>
                    <a:lnTo>
                      <a:pt x="204" y="30"/>
                    </a:lnTo>
                    <a:lnTo>
                      <a:pt x="204" y="18"/>
                    </a:lnTo>
                    <a:lnTo>
                      <a:pt x="198" y="12"/>
                    </a:lnTo>
                    <a:lnTo>
                      <a:pt x="186" y="12"/>
                    </a:lnTo>
                    <a:lnTo>
                      <a:pt x="174" y="6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2"/>
                    </a:lnTo>
                    <a:lnTo>
                      <a:pt x="84" y="54"/>
                    </a:lnTo>
                    <a:lnTo>
                      <a:pt x="78" y="60"/>
                    </a:lnTo>
                    <a:lnTo>
                      <a:pt x="66" y="60"/>
                    </a:lnTo>
                    <a:lnTo>
                      <a:pt x="54" y="54"/>
                    </a:lnTo>
                    <a:lnTo>
                      <a:pt x="24" y="54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24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24" y="186"/>
                    </a:lnTo>
                    <a:lnTo>
                      <a:pt x="36" y="192"/>
                    </a:lnTo>
                    <a:lnTo>
                      <a:pt x="30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42" y="234"/>
                    </a:lnTo>
                    <a:lnTo>
                      <a:pt x="60" y="252"/>
                    </a:lnTo>
                    <a:lnTo>
                      <a:pt x="72" y="258"/>
                    </a:lnTo>
                    <a:lnTo>
                      <a:pt x="84" y="270"/>
                    </a:lnTo>
                    <a:lnTo>
                      <a:pt x="96" y="276"/>
                    </a:lnTo>
                    <a:lnTo>
                      <a:pt x="102" y="282"/>
                    </a:lnTo>
                    <a:lnTo>
                      <a:pt x="102" y="288"/>
                    </a:lnTo>
                    <a:lnTo>
                      <a:pt x="96" y="288"/>
                    </a:lnTo>
                    <a:lnTo>
                      <a:pt x="96" y="306"/>
                    </a:lnTo>
                    <a:lnTo>
                      <a:pt x="102" y="318"/>
                    </a:lnTo>
                    <a:lnTo>
                      <a:pt x="108" y="324"/>
                    </a:lnTo>
                    <a:lnTo>
                      <a:pt x="114" y="324"/>
                    </a:lnTo>
                    <a:lnTo>
                      <a:pt x="120" y="318"/>
                    </a:lnTo>
                    <a:lnTo>
                      <a:pt x="126" y="324"/>
                    </a:lnTo>
                    <a:lnTo>
                      <a:pt x="126" y="342"/>
                    </a:lnTo>
                    <a:lnTo>
                      <a:pt x="120" y="348"/>
                    </a:lnTo>
                    <a:lnTo>
                      <a:pt x="108" y="348"/>
                    </a:lnTo>
                    <a:lnTo>
                      <a:pt x="114" y="360"/>
                    </a:lnTo>
                    <a:lnTo>
                      <a:pt x="114" y="384"/>
                    </a:lnTo>
                    <a:lnTo>
                      <a:pt x="108" y="396"/>
                    </a:lnTo>
                    <a:lnTo>
                      <a:pt x="102" y="402"/>
                    </a:lnTo>
                    <a:lnTo>
                      <a:pt x="84" y="438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96" y="456"/>
                    </a:lnTo>
                    <a:lnTo>
                      <a:pt x="102" y="468"/>
                    </a:lnTo>
                    <a:lnTo>
                      <a:pt x="108" y="474"/>
                    </a:lnTo>
                    <a:lnTo>
                      <a:pt x="114" y="486"/>
                    </a:lnTo>
                    <a:lnTo>
                      <a:pt x="156" y="528"/>
                    </a:lnTo>
                    <a:lnTo>
                      <a:pt x="162" y="540"/>
                    </a:lnTo>
                    <a:lnTo>
                      <a:pt x="162" y="570"/>
                    </a:lnTo>
                    <a:lnTo>
                      <a:pt x="168" y="588"/>
                    </a:lnTo>
                    <a:lnTo>
                      <a:pt x="168" y="612"/>
                    </a:lnTo>
                    <a:lnTo>
                      <a:pt x="192" y="636"/>
                    </a:lnTo>
                    <a:lnTo>
                      <a:pt x="192" y="660"/>
                    </a:lnTo>
                    <a:lnTo>
                      <a:pt x="198" y="672"/>
                    </a:lnTo>
                    <a:lnTo>
                      <a:pt x="198" y="702"/>
                    </a:lnTo>
                    <a:lnTo>
                      <a:pt x="192" y="714"/>
                    </a:lnTo>
                    <a:lnTo>
                      <a:pt x="192" y="732"/>
                    </a:lnTo>
                    <a:lnTo>
                      <a:pt x="174" y="768"/>
                    </a:lnTo>
                    <a:lnTo>
                      <a:pt x="156" y="786"/>
                    </a:lnTo>
                    <a:lnTo>
                      <a:pt x="156" y="798"/>
                    </a:lnTo>
                    <a:lnTo>
                      <a:pt x="162" y="804"/>
                    </a:lnTo>
                    <a:lnTo>
                      <a:pt x="162" y="816"/>
                    </a:lnTo>
                    <a:lnTo>
                      <a:pt x="156" y="828"/>
                    </a:lnTo>
                    <a:lnTo>
                      <a:pt x="150" y="834"/>
                    </a:lnTo>
                    <a:lnTo>
                      <a:pt x="144" y="846"/>
                    </a:lnTo>
                    <a:lnTo>
                      <a:pt x="144" y="852"/>
                    </a:lnTo>
                    <a:lnTo>
                      <a:pt x="138" y="858"/>
                    </a:lnTo>
                    <a:lnTo>
                      <a:pt x="132" y="876"/>
                    </a:lnTo>
                    <a:lnTo>
                      <a:pt x="126" y="888"/>
                    </a:lnTo>
                    <a:lnTo>
                      <a:pt x="126" y="906"/>
                    </a:lnTo>
                    <a:lnTo>
                      <a:pt x="120" y="918"/>
                    </a:lnTo>
                    <a:lnTo>
                      <a:pt x="120" y="966"/>
                    </a:lnTo>
                    <a:lnTo>
                      <a:pt x="126" y="978"/>
                    </a:lnTo>
                    <a:lnTo>
                      <a:pt x="126" y="1008"/>
                    </a:lnTo>
                    <a:lnTo>
                      <a:pt x="132" y="1014"/>
                    </a:lnTo>
                    <a:lnTo>
                      <a:pt x="132" y="1020"/>
                    </a:lnTo>
                    <a:lnTo>
                      <a:pt x="138" y="1020"/>
                    </a:lnTo>
                    <a:lnTo>
                      <a:pt x="138" y="1002"/>
                    </a:lnTo>
                    <a:lnTo>
                      <a:pt x="144" y="990"/>
                    </a:lnTo>
                    <a:lnTo>
                      <a:pt x="144" y="978"/>
                    </a:lnTo>
                    <a:lnTo>
                      <a:pt x="150" y="972"/>
                    </a:lnTo>
                    <a:lnTo>
                      <a:pt x="150" y="996"/>
                    </a:lnTo>
                    <a:lnTo>
                      <a:pt x="162" y="996"/>
                    </a:lnTo>
                    <a:lnTo>
                      <a:pt x="186" y="1020"/>
                    </a:lnTo>
                    <a:lnTo>
                      <a:pt x="192" y="1032"/>
                    </a:lnTo>
                    <a:lnTo>
                      <a:pt x="198" y="1038"/>
                    </a:lnTo>
                    <a:lnTo>
                      <a:pt x="198" y="1044"/>
                    </a:lnTo>
                    <a:lnTo>
                      <a:pt x="228" y="1074"/>
                    </a:lnTo>
                    <a:lnTo>
                      <a:pt x="228" y="1098"/>
                    </a:lnTo>
                    <a:lnTo>
                      <a:pt x="234" y="1110"/>
                    </a:lnTo>
                    <a:lnTo>
                      <a:pt x="246" y="1128"/>
                    </a:lnTo>
                    <a:lnTo>
                      <a:pt x="264" y="1146"/>
                    </a:lnTo>
                    <a:lnTo>
                      <a:pt x="270" y="1140"/>
                    </a:lnTo>
                    <a:lnTo>
                      <a:pt x="276" y="1128"/>
                    </a:lnTo>
                    <a:lnTo>
                      <a:pt x="270" y="1122"/>
                    </a:lnTo>
                    <a:lnTo>
                      <a:pt x="270" y="1110"/>
                    </a:lnTo>
                    <a:lnTo>
                      <a:pt x="276" y="1104"/>
                    </a:lnTo>
                    <a:lnTo>
                      <a:pt x="288" y="1104"/>
                    </a:lnTo>
                    <a:lnTo>
                      <a:pt x="294" y="1116"/>
                    </a:lnTo>
                    <a:lnTo>
                      <a:pt x="294" y="1122"/>
                    </a:lnTo>
                    <a:lnTo>
                      <a:pt x="312" y="1122"/>
                    </a:lnTo>
                    <a:lnTo>
                      <a:pt x="324" y="1128"/>
                    </a:lnTo>
                    <a:lnTo>
                      <a:pt x="330" y="1134"/>
                    </a:lnTo>
                    <a:lnTo>
                      <a:pt x="330" y="1146"/>
                    </a:lnTo>
                    <a:lnTo>
                      <a:pt x="342" y="1146"/>
                    </a:lnTo>
                    <a:lnTo>
                      <a:pt x="342" y="1158"/>
                    </a:lnTo>
                    <a:lnTo>
                      <a:pt x="330" y="1170"/>
                    </a:lnTo>
                    <a:lnTo>
                      <a:pt x="330" y="1176"/>
                    </a:lnTo>
                    <a:lnTo>
                      <a:pt x="336" y="1182"/>
                    </a:lnTo>
                    <a:lnTo>
                      <a:pt x="354" y="1182"/>
                    </a:lnTo>
                    <a:lnTo>
                      <a:pt x="354" y="1176"/>
                    </a:lnTo>
                    <a:lnTo>
                      <a:pt x="366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96" y="1188"/>
                    </a:lnTo>
                    <a:lnTo>
                      <a:pt x="402" y="1182"/>
                    </a:lnTo>
                    <a:lnTo>
                      <a:pt x="402" y="1176"/>
                    </a:lnTo>
                    <a:lnTo>
                      <a:pt x="408" y="1164"/>
                    </a:lnTo>
                    <a:lnTo>
                      <a:pt x="414" y="1158"/>
                    </a:lnTo>
                    <a:lnTo>
                      <a:pt x="420" y="1146"/>
                    </a:lnTo>
                    <a:lnTo>
                      <a:pt x="396" y="1134"/>
                    </a:lnTo>
                    <a:lnTo>
                      <a:pt x="390" y="1128"/>
                    </a:lnTo>
                    <a:lnTo>
                      <a:pt x="390" y="1116"/>
                    </a:lnTo>
                    <a:lnTo>
                      <a:pt x="384" y="1104"/>
                    </a:lnTo>
                    <a:lnTo>
                      <a:pt x="384" y="1092"/>
                    </a:lnTo>
                    <a:lnTo>
                      <a:pt x="378" y="1080"/>
                    </a:lnTo>
                    <a:lnTo>
                      <a:pt x="372" y="1074"/>
                    </a:lnTo>
                    <a:lnTo>
                      <a:pt x="354" y="1074"/>
                    </a:lnTo>
                    <a:lnTo>
                      <a:pt x="342" y="1080"/>
                    </a:lnTo>
                    <a:lnTo>
                      <a:pt x="336" y="1086"/>
                    </a:lnTo>
                    <a:lnTo>
                      <a:pt x="318" y="1086"/>
                    </a:lnTo>
                    <a:lnTo>
                      <a:pt x="312" y="1080"/>
                    </a:lnTo>
                    <a:lnTo>
                      <a:pt x="306" y="1068"/>
                    </a:lnTo>
                    <a:lnTo>
                      <a:pt x="306" y="1056"/>
                    </a:lnTo>
                    <a:lnTo>
                      <a:pt x="294" y="1032"/>
                    </a:lnTo>
                    <a:lnTo>
                      <a:pt x="288" y="1032"/>
                    </a:lnTo>
                    <a:lnTo>
                      <a:pt x="288" y="1050"/>
                    </a:lnTo>
                    <a:lnTo>
                      <a:pt x="282" y="1056"/>
                    </a:lnTo>
                    <a:lnTo>
                      <a:pt x="276" y="1056"/>
                    </a:lnTo>
                    <a:lnTo>
                      <a:pt x="270" y="1044"/>
                    </a:lnTo>
                    <a:lnTo>
                      <a:pt x="264" y="1038"/>
                    </a:lnTo>
                    <a:lnTo>
                      <a:pt x="258" y="1026"/>
                    </a:lnTo>
                    <a:lnTo>
                      <a:pt x="258" y="1014"/>
                    </a:lnTo>
                    <a:lnTo>
                      <a:pt x="270" y="1002"/>
                    </a:lnTo>
                    <a:lnTo>
                      <a:pt x="270" y="1008"/>
                    </a:lnTo>
                    <a:lnTo>
                      <a:pt x="276" y="1008"/>
                    </a:lnTo>
                    <a:lnTo>
                      <a:pt x="276" y="1014"/>
                    </a:lnTo>
                    <a:lnTo>
                      <a:pt x="282" y="1014"/>
                    </a:lnTo>
                    <a:lnTo>
                      <a:pt x="288" y="1008"/>
                    </a:lnTo>
                    <a:lnTo>
                      <a:pt x="282" y="1002"/>
                    </a:lnTo>
                    <a:lnTo>
                      <a:pt x="282" y="990"/>
                    </a:lnTo>
                    <a:lnTo>
                      <a:pt x="276" y="978"/>
                    </a:lnTo>
                    <a:lnTo>
                      <a:pt x="270" y="972"/>
                    </a:lnTo>
                    <a:lnTo>
                      <a:pt x="270" y="960"/>
                    </a:lnTo>
                    <a:lnTo>
                      <a:pt x="258" y="948"/>
                    </a:lnTo>
                    <a:lnTo>
                      <a:pt x="246" y="948"/>
                    </a:lnTo>
                    <a:lnTo>
                      <a:pt x="246" y="894"/>
                    </a:lnTo>
                    <a:lnTo>
                      <a:pt x="192" y="906"/>
                    </a:lnTo>
                    <a:lnTo>
                      <a:pt x="192" y="864"/>
                    </a:lnTo>
                    <a:lnTo>
                      <a:pt x="186" y="828"/>
                    </a:lnTo>
                    <a:lnTo>
                      <a:pt x="186" y="804"/>
                    </a:lnTo>
                    <a:lnTo>
                      <a:pt x="180" y="792"/>
                    </a:lnTo>
                    <a:lnTo>
                      <a:pt x="174" y="786"/>
                    </a:lnTo>
                    <a:lnTo>
                      <a:pt x="180" y="786"/>
                    </a:lnTo>
                    <a:lnTo>
                      <a:pt x="192" y="774"/>
                    </a:lnTo>
                    <a:lnTo>
                      <a:pt x="198" y="762"/>
                    </a:lnTo>
                    <a:lnTo>
                      <a:pt x="204" y="744"/>
                    </a:lnTo>
                    <a:lnTo>
                      <a:pt x="204" y="678"/>
                    </a:lnTo>
                    <a:lnTo>
                      <a:pt x="210" y="678"/>
                    </a:lnTo>
                    <a:lnTo>
                      <a:pt x="216" y="672"/>
                    </a:lnTo>
                    <a:lnTo>
                      <a:pt x="222" y="660"/>
                    </a:lnTo>
                    <a:lnTo>
                      <a:pt x="228" y="654"/>
                    </a:lnTo>
                    <a:lnTo>
                      <a:pt x="228" y="612"/>
                    </a:lnTo>
                    <a:lnTo>
                      <a:pt x="222" y="600"/>
                    </a:lnTo>
                    <a:lnTo>
                      <a:pt x="222" y="594"/>
                    </a:lnTo>
                    <a:lnTo>
                      <a:pt x="216" y="588"/>
                    </a:lnTo>
                    <a:lnTo>
                      <a:pt x="222" y="558"/>
                    </a:lnTo>
                    <a:lnTo>
                      <a:pt x="234" y="558"/>
                    </a:lnTo>
                    <a:lnTo>
                      <a:pt x="234" y="552"/>
                    </a:lnTo>
                    <a:lnTo>
                      <a:pt x="240" y="546"/>
                    </a:lnTo>
                    <a:lnTo>
                      <a:pt x="264" y="546"/>
                    </a:lnTo>
                    <a:lnTo>
                      <a:pt x="270" y="552"/>
                    </a:lnTo>
                    <a:lnTo>
                      <a:pt x="294" y="564"/>
                    </a:lnTo>
                    <a:lnTo>
                      <a:pt x="300" y="570"/>
                    </a:lnTo>
                    <a:lnTo>
                      <a:pt x="288" y="576"/>
                    </a:lnTo>
                    <a:lnTo>
                      <a:pt x="288" y="588"/>
                    </a:lnTo>
                    <a:lnTo>
                      <a:pt x="282" y="594"/>
                    </a:lnTo>
                    <a:lnTo>
                      <a:pt x="282" y="612"/>
                    </a:lnTo>
                    <a:lnTo>
                      <a:pt x="288" y="624"/>
                    </a:lnTo>
                    <a:lnTo>
                      <a:pt x="306" y="624"/>
                    </a:lnTo>
                    <a:lnTo>
                      <a:pt x="330" y="612"/>
                    </a:lnTo>
                    <a:lnTo>
                      <a:pt x="342" y="612"/>
                    </a:lnTo>
                    <a:lnTo>
                      <a:pt x="354" y="606"/>
                    </a:lnTo>
                    <a:lnTo>
                      <a:pt x="360" y="600"/>
                    </a:lnTo>
                    <a:lnTo>
                      <a:pt x="366" y="600"/>
                    </a:lnTo>
                    <a:lnTo>
                      <a:pt x="396" y="684"/>
                    </a:lnTo>
                    <a:lnTo>
                      <a:pt x="402" y="678"/>
                    </a:lnTo>
                    <a:lnTo>
                      <a:pt x="414" y="672"/>
                    </a:lnTo>
                    <a:lnTo>
                      <a:pt x="426" y="672"/>
                    </a:lnTo>
                    <a:lnTo>
                      <a:pt x="426" y="642"/>
                    </a:lnTo>
                    <a:lnTo>
                      <a:pt x="414" y="630"/>
                    </a:lnTo>
                    <a:lnTo>
                      <a:pt x="414" y="600"/>
                    </a:lnTo>
                    <a:lnTo>
                      <a:pt x="402" y="588"/>
                    </a:lnTo>
                    <a:lnTo>
                      <a:pt x="396" y="552"/>
                    </a:lnTo>
                    <a:lnTo>
                      <a:pt x="426" y="522"/>
                    </a:lnTo>
                    <a:lnTo>
                      <a:pt x="426" y="516"/>
                    </a:lnTo>
                    <a:lnTo>
                      <a:pt x="432" y="504"/>
                    </a:lnTo>
                    <a:lnTo>
                      <a:pt x="438" y="498"/>
                    </a:lnTo>
                    <a:lnTo>
                      <a:pt x="450" y="492"/>
                    </a:lnTo>
                    <a:lnTo>
                      <a:pt x="468" y="486"/>
                    </a:lnTo>
                    <a:lnTo>
                      <a:pt x="504" y="486"/>
                    </a:lnTo>
                    <a:lnTo>
                      <a:pt x="510" y="492"/>
                    </a:lnTo>
                    <a:lnTo>
                      <a:pt x="522" y="492"/>
                    </a:lnTo>
                    <a:lnTo>
                      <a:pt x="534" y="486"/>
                    </a:lnTo>
                    <a:lnTo>
                      <a:pt x="564" y="486"/>
                    </a:lnTo>
                    <a:lnTo>
                      <a:pt x="576" y="492"/>
                    </a:lnTo>
                    <a:lnTo>
                      <a:pt x="582" y="498"/>
                    </a:lnTo>
                    <a:lnTo>
                      <a:pt x="588" y="498"/>
                    </a:lnTo>
                    <a:lnTo>
                      <a:pt x="594" y="492"/>
                    </a:lnTo>
                    <a:lnTo>
                      <a:pt x="600" y="480"/>
                    </a:lnTo>
                    <a:lnTo>
                      <a:pt x="618" y="462"/>
                    </a:lnTo>
                    <a:lnTo>
                      <a:pt x="618" y="450"/>
                    </a:lnTo>
                    <a:lnTo>
                      <a:pt x="612" y="444"/>
                    </a:lnTo>
                    <a:lnTo>
                      <a:pt x="600" y="438"/>
                    </a:lnTo>
                    <a:lnTo>
                      <a:pt x="588" y="426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171" name="Tanzania"/>
              <p:cNvSpPr>
                <a:spLocks noEditPoints="1"/>
              </p:cNvSpPr>
              <p:nvPr/>
            </p:nvSpPr>
            <p:spPr bwMode="gray">
              <a:xfrm>
                <a:off x="3191" y="2331"/>
                <a:ext cx="196" cy="222"/>
              </a:xfrm>
              <a:custGeom>
                <a:avLst/>
                <a:gdLst>
                  <a:gd name="T0" fmla="*/ 548055418 w 768"/>
                  <a:gd name="T1" fmla="*/ 547978302 h 870"/>
                  <a:gd name="T2" fmla="*/ 548055418 w 768"/>
                  <a:gd name="T3" fmla="*/ 547978302 h 870"/>
                  <a:gd name="T4" fmla="*/ 548055418 w 768"/>
                  <a:gd name="T5" fmla="*/ 547978302 h 870"/>
                  <a:gd name="T6" fmla="*/ 548055418 w 768"/>
                  <a:gd name="T7" fmla="*/ 547978302 h 870"/>
                  <a:gd name="T8" fmla="*/ 548055418 w 768"/>
                  <a:gd name="T9" fmla="*/ 547978302 h 870"/>
                  <a:gd name="T10" fmla="*/ 548055418 w 768"/>
                  <a:gd name="T11" fmla="*/ 547978302 h 870"/>
                  <a:gd name="T12" fmla="*/ 548055418 w 768"/>
                  <a:gd name="T13" fmla="*/ 547978302 h 870"/>
                  <a:gd name="T14" fmla="*/ 548055418 w 768"/>
                  <a:gd name="T15" fmla="*/ 547978302 h 870"/>
                  <a:gd name="T16" fmla="*/ 548055418 w 768"/>
                  <a:gd name="T17" fmla="*/ 547978302 h 870"/>
                  <a:gd name="T18" fmla="*/ 548055418 w 768"/>
                  <a:gd name="T19" fmla="*/ 547978302 h 870"/>
                  <a:gd name="T20" fmla="*/ 548055418 w 768"/>
                  <a:gd name="T21" fmla="*/ 547978302 h 870"/>
                  <a:gd name="T22" fmla="*/ 548055418 w 768"/>
                  <a:gd name="T23" fmla="*/ 547978302 h 870"/>
                  <a:gd name="T24" fmla="*/ 548055418 w 768"/>
                  <a:gd name="T25" fmla="*/ 547978302 h 870"/>
                  <a:gd name="T26" fmla="*/ 548055418 w 768"/>
                  <a:gd name="T27" fmla="*/ 547978302 h 870"/>
                  <a:gd name="T28" fmla="*/ 548055418 w 768"/>
                  <a:gd name="T29" fmla="*/ 547978302 h 870"/>
                  <a:gd name="T30" fmla="*/ 548055418 w 768"/>
                  <a:gd name="T31" fmla="*/ 547978302 h 870"/>
                  <a:gd name="T32" fmla="*/ 548055418 w 768"/>
                  <a:gd name="T33" fmla="*/ 547978302 h 870"/>
                  <a:gd name="T34" fmla="*/ 548055418 w 768"/>
                  <a:gd name="T35" fmla="*/ 547978302 h 870"/>
                  <a:gd name="T36" fmla="*/ 548055418 w 768"/>
                  <a:gd name="T37" fmla="*/ 547978302 h 870"/>
                  <a:gd name="T38" fmla="*/ 548055418 w 768"/>
                  <a:gd name="T39" fmla="*/ 547978302 h 870"/>
                  <a:gd name="T40" fmla="*/ 548055418 w 768"/>
                  <a:gd name="T41" fmla="*/ 547978302 h 870"/>
                  <a:gd name="T42" fmla="*/ 548055418 w 768"/>
                  <a:gd name="T43" fmla="*/ 547978302 h 870"/>
                  <a:gd name="T44" fmla="*/ 548055418 w 768"/>
                  <a:gd name="T45" fmla="*/ 547978302 h 870"/>
                  <a:gd name="T46" fmla="*/ 548055418 w 768"/>
                  <a:gd name="T47" fmla="*/ 547978302 h 870"/>
                  <a:gd name="T48" fmla="*/ 548055418 w 768"/>
                  <a:gd name="T49" fmla="*/ 547978302 h 870"/>
                  <a:gd name="T50" fmla="*/ 548055418 w 768"/>
                  <a:gd name="T51" fmla="*/ 547978302 h 870"/>
                  <a:gd name="T52" fmla="*/ 548055418 w 768"/>
                  <a:gd name="T53" fmla="*/ 547978302 h 870"/>
                  <a:gd name="T54" fmla="*/ 548055418 w 768"/>
                  <a:gd name="T55" fmla="*/ 547978302 h 870"/>
                  <a:gd name="T56" fmla="*/ 548055418 w 768"/>
                  <a:gd name="T57" fmla="*/ 547978302 h 870"/>
                  <a:gd name="T58" fmla="*/ 548055418 w 768"/>
                  <a:gd name="T59" fmla="*/ 547978302 h 870"/>
                  <a:gd name="T60" fmla="*/ 548055418 w 768"/>
                  <a:gd name="T61" fmla="*/ 547978302 h 870"/>
                  <a:gd name="T62" fmla="*/ 548055418 w 768"/>
                  <a:gd name="T63" fmla="*/ 547978302 h 870"/>
                  <a:gd name="T64" fmla="*/ 548055418 w 768"/>
                  <a:gd name="T65" fmla="*/ 547978302 h 870"/>
                  <a:gd name="T66" fmla="*/ 548055418 w 768"/>
                  <a:gd name="T67" fmla="*/ 547978302 h 870"/>
                  <a:gd name="T68" fmla="*/ 548055418 w 768"/>
                  <a:gd name="T69" fmla="*/ 547978302 h 870"/>
                  <a:gd name="T70" fmla="*/ 548055418 w 768"/>
                  <a:gd name="T71" fmla="*/ 547978302 h 870"/>
                  <a:gd name="T72" fmla="*/ 548055418 w 768"/>
                  <a:gd name="T73" fmla="*/ 547978302 h 870"/>
                  <a:gd name="T74" fmla="*/ 548055418 w 768"/>
                  <a:gd name="T75" fmla="*/ 547978302 h 870"/>
                  <a:gd name="T76" fmla="*/ 548055418 w 768"/>
                  <a:gd name="T77" fmla="*/ 547978302 h 870"/>
                  <a:gd name="T78" fmla="*/ 548055418 w 768"/>
                  <a:gd name="T79" fmla="*/ 547978302 h 870"/>
                  <a:gd name="T80" fmla="*/ 548055418 w 768"/>
                  <a:gd name="T81" fmla="*/ 547978302 h 870"/>
                  <a:gd name="T82" fmla="*/ 548055418 w 768"/>
                  <a:gd name="T83" fmla="*/ 547978302 h 870"/>
                  <a:gd name="T84" fmla="*/ 548055418 w 768"/>
                  <a:gd name="T85" fmla="*/ 547978302 h 870"/>
                  <a:gd name="T86" fmla="*/ 548055418 w 768"/>
                  <a:gd name="T87" fmla="*/ 547978302 h 870"/>
                  <a:gd name="T88" fmla="*/ 548055418 w 768"/>
                  <a:gd name="T89" fmla="*/ 547978302 h 870"/>
                  <a:gd name="T90" fmla="*/ 548055418 w 768"/>
                  <a:gd name="T91" fmla="*/ 547978302 h 870"/>
                  <a:gd name="T92" fmla="*/ 548055418 w 768"/>
                  <a:gd name="T93" fmla="*/ 547978302 h 870"/>
                  <a:gd name="T94" fmla="*/ 548055418 w 768"/>
                  <a:gd name="T95" fmla="*/ 547978302 h 870"/>
                  <a:gd name="T96" fmla="*/ 548055418 w 768"/>
                  <a:gd name="T97" fmla="*/ 547978302 h 870"/>
                  <a:gd name="T98" fmla="*/ 548055418 w 768"/>
                  <a:gd name="T99" fmla="*/ 547978302 h 870"/>
                  <a:gd name="T100" fmla="*/ 548055418 w 768"/>
                  <a:gd name="T101" fmla="*/ 547978302 h 870"/>
                  <a:gd name="T102" fmla="*/ 548055418 w 768"/>
                  <a:gd name="T103" fmla="*/ 547978302 h 8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8"/>
                  <a:gd name="T157" fmla="*/ 0 h 870"/>
                  <a:gd name="T158" fmla="*/ 768 w 768"/>
                  <a:gd name="T159" fmla="*/ 870 h 8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8" h="870">
                    <a:moveTo>
                      <a:pt x="762" y="744"/>
                    </a:moveTo>
                    <a:lnTo>
                      <a:pt x="750" y="744"/>
                    </a:lnTo>
                    <a:lnTo>
                      <a:pt x="744" y="738"/>
                    </a:lnTo>
                    <a:lnTo>
                      <a:pt x="732" y="732"/>
                    </a:lnTo>
                    <a:lnTo>
                      <a:pt x="720" y="720"/>
                    </a:lnTo>
                    <a:lnTo>
                      <a:pt x="720" y="708"/>
                    </a:lnTo>
                    <a:lnTo>
                      <a:pt x="714" y="690"/>
                    </a:lnTo>
                    <a:lnTo>
                      <a:pt x="714" y="654"/>
                    </a:lnTo>
                    <a:lnTo>
                      <a:pt x="690" y="612"/>
                    </a:lnTo>
                    <a:lnTo>
                      <a:pt x="702" y="564"/>
                    </a:lnTo>
                    <a:lnTo>
                      <a:pt x="684" y="540"/>
                    </a:lnTo>
                    <a:lnTo>
                      <a:pt x="690" y="528"/>
                    </a:lnTo>
                    <a:lnTo>
                      <a:pt x="696" y="522"/>
                    </a:lnTo>
                    <a:lnTo>
                      <a:pt x="708" y="498"/>
                    </a:lnTo>
                    <a:lnTo>
                      <a:pt x="708" y="480"/>
                    </a:lnTo>
                    <a:lnTo>
                      <a:pt x="702" y="474"/>
                    </a:lnTo>
                    <a:lnTo>
                      <a:pt x="690" y="468"/>
                    </a:lnTo>
                    <a:lnTo>
                      <a:pt x="672" y="456"/>
                    </a:lnTo>
                    <a:lnTo>
                      <a:pt x="660" y="450"/>
                    </a:lnTo>
                    <a:lnTo>
                      <a:pt x="654" y="438"/>
                    </a:lnTo>
                    <a:lnTo>
                      <a:pt x="654" y="426"/>
                    </a:lnTo>
                    <a:lnTo>
                      <a:pt x="660" y="414"/>
                    </a:lnTo>
                    <a:lnTo>
                      <a:pt x="666" y="396"/>
                    </a:lnTo>
                    <a:lnTo>
                      <a:pt x="666" y="384"/>
                    </a:lnTo>
                    <a:lnTo>
                      <a:pt x="672" y="366"/>
                    </a:lnTo>
                    <a:lnTo>
                      <a:pt x="678" y="354"/>
                    </a:lnTo>
                    <a:lnTo>
                      <a:pt x="678" y="330"/>
                    </a:lnTo>
                    <a:lnTo>
                      <a:pt x="684" y="318"/>
                    </a:lnTo>
                    <a:lnTo>
                      <a:pt x="684" y="300"/>
                    </a:lnTo>
                    <a:lnTo>
                      <a:pt x="570" y="192"/>
                    </a:lnTo>
                    <a:lnTo>
                      <a:pt x="576" y="186"/>
                    </a:lnTo>
                    <a:lnTo>
                      <a:pt x="582" y="186"/>
                    </a:lnTo>
                    <a:lnTo>
                      <a:pt x="588" y="180"/>
                    </a:lnTo>
                    <a:lnTo>
                      <a:pt x="588" y="174"/>
                    </a:lnTo>
                    <a:lnTo>
                      <a:pt x="576" y="162"/>
                    </a:lnTo>
                    <a:lnTo>
                      <a:pt x="324" y="6"/>
                    </a:lnTo>
                    <a:lnTo>
                      <a:pt x="312" y="6"/>
                    </a:lnTo>
                    <a:lnTo>
                      <a:pt x="312" y="18"/>
                    </a:lnTo>
                    <a:lnTo>
                      <a:pt x="318" y="24"/>
                    </a:lnTo>
                    <a:lnTo>
                      <a:pt x="318" y="36"/>
                    </a:lnTo>
                    <a:lnTo>
                      <a:pt x="294" y="48"/>
                    </a:lnTo>
                    <a:lnTo>
                      <a:pt x="276" y="66"/>
                    </a:lnTo>
                    <a:lnTo>
                      <a:pt x="264" y="84"/>
                    </a:lnTo>
                    <a:lnTo>
                      <a:pt x="264" y="90"/>
                    </a:lnTo>
                    <a:lnTo>
                      <a:pt x="270" y="96"/>
                    </a:lnTo>
                    <a:lnTo>
                      <a:pt x="294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06" y="96"/>
                    </a:lnTo>
                    <a:lnTo>
                      <a:pt x="294" y="102"/>
                    </a:lnTo>
                    <a:lnTo>
                      <a:pt x="276" y="120"/>
                    </a:lnTo>
                    <a:lnTo>
                      <a:pt x="270" y="120"/>
                    </a:lnTo>
                    <a:lnTo>
                      <a:pt x="264" y="114"/>
                    </a:lnTo>
                    <a:lnTo>
                      <a:pt x="252" y="108"/>
                    </a:lnTo>
                    <a:lnTo>
                      <a:pt x="246" y="108"/>
                    </a:lnTo>
                    <a:lnTo>
                      <a:pt x="234" y="120"/>
                    </a:lnTo>
                    <a:lnTo>
                      <a:pt x="234" y="138"/>
                    </a:lnTo>
                    <a:lnTo>
                      <a:pt x="246" y="150"/>
                    </a:lnTo>
                    <a:lnTo>
                      <a:pt x="216" y="150"/>
                    </a:lnTo>
                    <a:lnTo>
                      <a:pt x="216" y="138"/>
                    </a:lnTo>
                    <a:lnTo>
                      <a:pt x="222" y="132"/>
                    </a:lnTo>
                    <a:lnTo>
                      <a:pt x="222" y="126"/>
                    </a:lnTo>
                    <a:lnTo>
                      <a:pt x="228" y="114"/>
                    </a:lnTo>
                    <a:lnTo>
                      <a:pt x="210" y="120"/>
                    </a:lnTo>
                    <a:lnTo>
                      <a:pt x="192" y="102"/>
                    </a:lnTo>
                    <a:lnTo>
                      <a:pt x="186" y="102"/>
                    </a:lnTo>
                    <a:lnTo>
                      <a:pt x="174" y="114"/>
                    </a:lnTo>
                    <a:lnTo>
                      <a:pt x="174" y="132"/>
                    </a:lnTo>
                    <a:lnTo>
                      <a:pt x="168" y="138"/>
                    </a:lnTo>
                    <a:lnTo>
                      <a:pt x="162" y="138"/>
                    </a:lnTo>
                    <a:lnTo>
                      <a:pt x="156" y="132"/>
                    </a:lnTo>
                    <a:lnTo>
                      <a:pt x="156" y="48"/>
                    </a:lnTo>
                    <a:lnTo>
                      <a:pt x="162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68" y="6"/>
                    </a:lnTo>
                    <a:lnTo>
                      <a:pt x="78" y="0"/>
                    </a:lnTo>
                    <a:lnTo>
                      <a:pt x="72" y="24"/>
                    </a:lnTo>
                    <a:lnTo>
                      <a:pt x="78" y="30"/>
                    </a:lnTo>
                    <a:lnTo>
                      <a:pt x="84" y="42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96"/>
                    </a:lnTo>
                    <a:lnTo>
                      <a:pt x="78" y="114"/>
                    </a:lnTo>
                    <a:lnTo>
                      <a:pt x="66" y="114"/>
                    </a:lnTo>
                    <a:lnTo>
                      <a:pt x="66" y="126"/>
                    </a:lnTo>
                    <a:lnTo>
                      <a:pt x="60" y="138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72" y="162"/>
                    </a:lnTo>
                    <a:lnTo>
                      <a:pt x="90" y="162"/>
                    </a:lnTo>
                    <a:lnTo>
                      <a:pt x="90" y="180"/>
                    </a:lnTo>
                    <a:lnTo>
                      <a:pt x="78" y="186"/>
                    </a:lnTo>
                    <a:lnTo>
                      <a:pt x="84" y="198"/>
                    </a:lnTo>
                    <a:lnTo>
                      <a:pt x="72" y="198"/>
                    </a:lnTo>
                    <a:lnTo>
                      <a:pt x="54" y="216"/>
                    </a:lnTo>
                    <a:lnTo>
                      <a:pt x="48" y="228"/>
                    </a:lnTo>
                    <a:lnTo>
                      <a:pt x="48" y="246"/>
                    </a:lnTo>
                    <a:lnTo>
                      <a:pt x="42" y="258"/>
                    </a:lnTo>
                    <a:lnTo>
                      <a:pt x="30" y="270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6" y="306"/>
                    </a:lnTo>
                    <a:lnTo>
                      <a:pt x="18" y="318"/>
                    </a:lnTo>
                    <a:lnTo>
                      <a:pt x="18" y="330"/>
                    </a:lnTo>
                    <a:lnTo>
                      <a:pt x="12" y="342"/>
                    </a:lnTo>
                    <a:lnTo>
                      <a:pt x="12" y="348"/>
                    </a:lnTo>
                    <a:lnTo>
                      <a:pt x="18" y="354"/>
                    </a:lnTo>
                    <a:lnTo>
                      <a:pt x="18" y="366"/>
                    </a:lnTo>
                    <a:lnTo>
                      <a:pt x="24" y="378"/>
                    </a:lnTo>
                    <a:lnTo>
                      <a:pt x="24" y="396"/>
                    </a:lnTo>
                    <a:lnTo>
                      <a:pt x="18" y="402"/>
                    </a:lnTo>
                    <a:lnTo>
                      <a:pt x="18" y="432"/>
                    </a:lnTo>
                    <a:lnTo>
                      <a:pt x="30" y="444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72" y="474"/>
                    </a:lnTo>
                    <a:lnTo>
                      <a:pt x="78" y="486"/>
                    </a:lnTo>
                    <a:lnTo>
                      <a:pt x="78" y="546"/>
                    </a:lnTo>
                    <a:lnTo>
                      <a:pt x="84" y="558"/>
                    </a:lnTo>
                    <a:lnTo>
                      <a:pt x="114" y="594"/>
                    </a:lnTo>
                    <a:lnTo>
                      <a:pt x="114" y="600"/>
                    </a:lnTo>
                    <a:lnTo>
                      <a:pt x="108" y="612"/>
                    </a:lnTo>
                    <a:lnTo>
                      <a:pt x="108" y="618"/>
                    </a:lnTo>
                    <a:lnTo>
                      <a:pt x="126" y="618"/>
                    </a:lnTo>
                    <a:lnTo>
                      <a:pt x="138" y="612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62" y="636"/>
                    </a:lnTo>
                    <a:lnTo>
                      <a:pt x="180" y="654"/>
                    </a:lnTo>
                    <a:lnTo>
                      <a:pt x="192" y="654"/>
                    </a:lnTo>
                    <a:lnTo>
                      <a:pt x="204" y="648"/>
                    </a:lnTo>
                    <a:lnTo>
                      <a:pt x="204" y="666"/>
                    </a:lnTo>
                    <a:lnTo>
                      <a:pt x="222" y="666"/>
                    </a:lnTo>
                    <a:lnTo>
                      <a:pt x="240" y="678"/>
                    </a:lnTo>
                    <a:lnTo>
                      <a:pt x="264" y="678"/>
                    </a:lnTo>
                    <a:lnTo>
                      <a:pt x="270" y="696"/>
                    </a:lnTo>
                    <a:lnTo>
                      <a:pt x="300" y="696"/>
                    </a:lnTo>
                    <a:lnTo>
                      <a:pt x="300" y="690"/>
                    </a:lnTo>
                    <a:lnTo>
                      <a:pt x="312" y="678"/>
                    </a:lnTo>
                    <a:lnTo>
                      <a:pt x="318" y="684"/>
                    </a:lnTo>
                    <a:lnTo>
                      <a:pt x="330" y="690"/>
                    </a:lnTo>
                    <a:lnTo>
                      <a:pt x="336" y="702"/>
                    </a:lnTo>
                    <a:lnTo>
                      <a:pt x="348" y="714"/>
                    </a:lnTo>
                    <a:lnTo>
                      <a:pt x="348" y="774"/>
                    </a:lnTo>
                    <a:lnTo>
                      <a:pt x="354" y="774"/>
                    </a:lnTo>
                    <a:lnTo>
                      <a:pt x="360" y="780"/>
                    </a:lnTo>
                    <a:lnTo>
                      <a:pt x="360" y="792"/>
                    </a:lnTo>
                    <a:lnTo>
                      <a:pt x="354" y="798"/>
                    </a:lnTo>
                    <a:lnTo>
                      <a:pt x="354" y="804"/>
                    </a:lnTo>
                    <a:lnTo>
                      <a:pt x="348" y="810"/>
                    </a:lnTo>
                    <a:lnTo>
                      <a:pt x="348" y="816"/>
                    </a:lnTo>
                    <a:lnTo>
                      <a:pt x="366" y="834"/>
                    </a:lnTo>
                    <a:lnTo>
                      <a:pt x="378" y="840"/>
                    </a:lnTo>
                    <a:lnTo>
                      <a:pt x="372" y="858"/>
                    </a:lnTo>
                    <a:lnTo>
                      <a:pt x="408" y="858"/>
                    </a:lnTo>
                    <a:lnTo>
                      <a:pt x="414" y="852"/>
                    </a:lnTo>
                    <a:lnTo>
                      <a:pt x="420" y="852"/>
                    </a:lnTo>
                    <a:lnTo>
                      <a:pt x="432" y="840"/>
                    </a:lnTo>
                    <a:lnTo>
                      <a:pt x="444" y="840"/>
                    </a:lnTo>
                    <a:lnTo>
                      <a:pt x="456" y="846"/>
                    </a:lnTo>
                    <a:lnTo>
                      <a:pt x="462" y="858"/>
                    </a:lnTo>
                    <a:lnTo>
                      <a:pt x="474" y="864"/>
                    </a:lnTo>
                    <a:lnTo>
                      <a:pt x="480" y="870"/>
                    </a:lnTo>
                    <a:lnTo>
                      <a:pt x="492" y="870"/>
                    </a:lnTo>
                    <a:lnTo>
                      <a:pt x="510" y="852"/>
                    </a:lnTo>
                    <a:lnTo>
                      <a:pt x="516" y="852"/>
                    </a:lnTo>
                    <a:lnTo>
                      <a:pt x="522" y="858"/>
                    </a:lnTo>
                    <a:lnTo>
                      <a:pt x="534" y="864"/>
                    </a:lnTo>
                    <a:lnTo>
                      <a:pt x="552" y="864"/>
                    </a:lnTo>
                    <a:lnTo>
                      <a:pt x="564" y="852"/>
                    </a:lnTo>
                    <a:lnTo>
                      <a:pt x="576" y="846"/>
                    </a:lnTo>
                    <a:lnTo>
                      <a:pt x="582" y="834"/>
                    </a:lnTo>
                    <a:lnTo>
                      <a:pt x="588" y="828"/>
                    </a:lnTo>
                    <a:lnTo>
                      <a:pt x="612" y="828"/>
                    </a:lnTo>
                    <a:lnTo>
                      <a:pt x="618" y="834"/>
                    </a:lnTo>
                    <a:lnTo>
                      <a:pt x="618" y="840"/>
                    </a:lnTo>
                    <a:lnTo>
                      <a:pt x="630" y="840"/>
                    </a:lnTo>
                    <a:lnTo>
                      <a:pt x="642" y="834"/>
                    </a:lnTo>
                    <a:lnTo>
                      <a:pt x="654" y="822"/>
                    </a:lnTo>
                    <a:lnTo>
                      <a:pt x="660" y="822"/>
                    </a:lnTo>
                    <a:lnTo>
                      <a:pt x="690" y="816"/>
                    </a:lnTo>
                    <a:lnTo>
                      <a:pt x="768" y="762"/>
                    </a:lnTo>
                    <a:lnTo>
                      <a:pt x="762" y="744"/>
                    </a:lnTo>
                    <a:close/>
                    <a:moveTo>
                      <a:pt x="726" y="360"/>
                    </a:moveTo>
                    <a:lnTo>
                      <a:pt x="732" y="354"/>
                    </a:lnTo>
                    <a:lnTo>
                      <a:pt x="732" y="324"/>
                    </a:lnTo>
                    <a:lnTo>
                      <a:pt x="720" y="312"/>
                    </a:lnTo>
                    <a:lnTo>
                      <a:pt x="714" y="312"/>
                    </a:lnTo>
                    <a:lnTo>
                      <a:pt x="708" y="318"/>
                    </a:lnTo>
                    <a:lnTo>
                      <a:pt x="708" y="348"/>
                    </a:lnTo>
                    <a:lnTo>
                      <a:pt x="714" y="354"/>
                    </a:lnTo>
                    <a:lnTo>
                      <a:pt x="726" y="360"/>
                    </a:lnTo>
                    <a:close/>
                    <a:moveTo>
                      <a:pt x="678" y="420"/>
                    </a:moveTo>
                    <a:lnTo>
                      <a:pt x="690" y="426"/>
                    </a:lnTo>
                    <a:lnTo>
                      <a:pt x="696" y="438"/>
                    </a:lnTo>
                    <a:lnTo>
                      <a:pt x="708" y="444"/>
                    </a:lnTo>
                    <a:lnTo>
                      <a:pt x="720" y="444"/>
                    </a:lnTo>
                    <a:lnTo>
                      <a:pt x="726" y="438"/>
                    </a:lnTo>
                    <a:lnTo>
                      <a:pt x="720" y="432"/>
                    </a:lnTo>
                    <a:lnTo>
                      <a:pt x="720" y="426"/>
                    </a:lnTo>
                    <a:lnTo>
                      <a:pt x="708" y="414"/>
                    </a:lnTo>
                    <a:lnTo>
                      <a:pt x="708" y="390"/>
                    </a:lnTo>
                    <a:lnTo>
                      <a:pt x="702" y="378"/>
                    </a:lnTo>
                    <a:lnTo>
                      <a:pt x="684" y="378"/>
                    </a:lnTo>
                    <a:lnTo>
                      <a:pt x="678" y="384"/>
                    </a:lnTo>
                    <a:lnTo>
                      <a:pt x="678" y="42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00" name="Tajikistan"/>
              <p:cNvSpPr>
                <a:spLocks/>
              </p:cNvSpPr>
              <p:nvPr/>
            </p:nvSpPr>
            <p:spPr bwMode="gray">
              <a:xfrm>
                <a:off x="3801" y="1466"/>
                <a:ext cx="141" cy="89"/>
              </a:xfrm>
              <a:custGeom>
                <a:avLst/>
                <a:gdLst>
                  <a:gd name="T0" fmla="*/ 35790623 w 552"/>
                  <a:gd name="T1" fmla="*/ 35922090 h 348"/>
                  <a:gd name="T2" fmla="*/ 35790623 w 552"/>
                  <a:gd name="T3" fmla="*/ 35922090 h 348"/>
                  <a:gd name="T4" fmla="*/ 35790623 w 552"/>
                  <a:gd name="T5" fmla="*/ 35922090 h 348"/>
                  <a:gd name="T6" fmla="*/ 35790623 w 552"/>
                  <a:gd name="T7" fmla="*/ 35922090 h 348"/>
                  <a:gd name="T8" fmla="*/ 35790623 w 552"/>
                  <a:gd name="T9" fmla="*/ 35922090 h 348"/>
                  <a:gd name="T10" fmla="*/ 35790623 w 552"/>
                  <a:gd name="T11" fmla="*/ 35922090 h 348"/>
                  <a:gd name="T12" fmla="*/ 35790623 w 552"/>
                  <a:gd name="T13" fmla="*/ 35922090 h 348"/>
                  <a:gd name="T14" fmla="*/ 35790623 w 552"/>
                  <a:gd name="T15" fmla="*/ 35922090 h 348"/>
                  <a:gd name="T16" fmla="*/ 35790623 w 552"/>
                  <a:gd name="T17" fmla="*/ 35922090 h 348"/>
                  <a:gd name="T18" fmla="*/ 35790623 w 552"/>
                  <a:gd name="T19" fmla="*/ 35922090 h 348"/>
                  <a:gd name="T20" fmla="*/ 35790623 w 552"/>
                  <a:gd name="T21" fmla="*/ 35922090 h 348"/>
                  <a:gd name="T22" fmla="*/ 35790623 w 552"/>
                  <a:gd name="T23" fmla="*/ 35922090 h 348"/>
                  <a:gd name="T24" fmla="*/ 35790623 w 552"/>
                  <a:gd name="T25" fmla="*/ 35922090 h 348"/>
                  <a:gd name="T26" fmla="*/ 35790623 w 552"/>
                  <a:gd name="T27" fmla="*/ 35922090 h 348"/>
                  <a:gd name="T28" fmla="*/ 35790623 w 552"/>
                  <a:gd name="T29" fmla="*/ 35922090 h 348"/>
                  <a:gd name="T30" fmla="*/ 35790623 w 552"/>
                  <a:gd name="T31" fmla="*/ 35922090 h 348"/>
                  <a:gd name="T32" fmla="*/ 35790623 w 552"/>
                  <a:gd name="T33" fmla="*/ 35922090 h 348"/>
                  <a:gd name="T34" fmla="*/ 35790623 w 552"/>
                  <a:gd name="T35" fmla="*/ 35922090 h 348"/>
                  <a:gd name="T36" fmla="*/ 35790623 w 552"/>
                  <a:gd name="T37" fmla="*/ 35922090 h 348"/>
                  <a:gd name="T38" fmla="*/ 35790623 w 552"/>
                  <a:gd name="T39" fmla="*/ 0 h 348"/>
                  <a:gd name="T40" fmla="*/ 35790623 w 552"/>
                  <a:gd name="T41" fmla="*/ 35922090 h 348"/>
                  <a:gd name="T42" fmla="*/ 35790623 w 552"/>
                  <a:gd name="T43" fmla="*/ 35922090 h 348"/>
                  <a:gd name="T44" fmla="*/ 35790623 w 552"/>
                  <a:gd name="T45" fmla="*/ 35922090 h 348"/>
                  <a:gd name="T46" fmla="*/ 35790623 w 552"/>
                  <a:gd name="T47" fmla="*/ 35922090 h 348"/>
                  <a:gd name="T48" fmla="*/ 35790623 w 552"/>
                  <a:gd name="T49" fmla="*/ 35922090 h 348"/>
                  <a:gd name="T50" fmla="*/ 35790623 w 552"/>
                  <a:gd name="T51" fmla="*/ 35922090 h 348"/>
                  <a:gd name="T52" fmla="*/ 35790623 w 552"/>
                  <a:gd name="T53" fmla="*/ 35922090 h 348"/>
                  <a:gd name="T54" fmla="*/ 35790623 w 552"/>
                  <a:gd name="T55" fmla="*/ 35922090 h 348"/>
                  <a:gd name="T56" fmla="*/ 35790623 w 552"/>
                  <a:gd name="T57" fmla="*/ 35922090 h 348"/>
                  <a:gd name="T58" fmla="*/ 35790623 w 552"/>
                  <a:gd name="T59" fmla="*/ 35922090 h 348"/>
                  <a:gd name="T60" fmla="*/ 35790623 w 552"/>
                  <a:gd name="T61" fmla="*/ 35922090 h 348"/>
                  <a:gd name="T62" fmla="*/ 35790623 w 552"/>
                  <a:gd name="T63" fmla="*/ 35922090 h 348"/>
                  <a:gd name="T64" fmla="*/ 35790623 w 552"/>
                  <a:gd name="T65" fmla="*/ 35922090 h 348"/>
                  <a:gd name="T66" fmla="*/ 35790623 w 552"/>
                  <a:gd name="T67" fmla="*/ 35922090 h 348"/>
                  <a:gd name="T68" fmla="*/ 35790623 w 552"/>
                  <a:gd name="T69" fmla="*/ 35922090 h 348"/>
                  <a:gd name="T70" fmla="*/ 35790623 w 552"/>
                  <a:gd name="T71" fmla="*/ 35922090 h 348"/>
                  <a:gd name="T72" fmla="*/ 35790623 w 552"/>
                  <a:gd name="T73" fmla="*/ 35922090 h 348"/>
                  <a:gd name="T74" fmla="*/ 35790623 w 552"/>
                  <a:gd name="T75" fmla="*/ 35922090 h 348"/>
                  <a:gd name="T76" fmla="*/ 35790623 w 552"/>
                  <a:gd name="T77" fmla="*/ 35922090 h 348"/>
                  <a:gd name="T78" fmla="*/ 35790623 w 552"/>
                  <a:gd name="T79" fmla="*/ 35922090 h 348"/>
                  <a:gd name="T80" fmla="*/ 35790623 w 552"/>
                  <a:gd name="T81" fmla="*/ 35922090 h 348"/>
                  <a:gd name="T82" fmla="*/ 35790623 w 552"/>
                  <a:gd name="T83" fmla="*/ 35922090 h 348"/>
                  <a:gd name="T84" fmla="*/ 35790623 w 552"/>
                  <a:gd name="T85" fmla="*/ 35922090 h 348"/>
                  <a:gd name="T86" fmla="*/ 35790623 w 552"/>
                  <a:gd name="T87" fmla="*/ 35922090 h 348"/>
                  <a:gd name="T88" fmla="*/ 35790623 w 552"/>
                  <a:gd name="T89" fmla="*/ 35922090 h 348"/>
                  <a:gd name="T90" fmla="*/ 35790623 w 552"/>
                  <a:gd name="T91" fmla="*/ 35922090 h 348"/>
                  <a:gd name="T92" fmla="*/ 35790623 w 552"/>
                  <a:gd name="T93" fmla="*/ 35922090 h 348"/>
                  <a:gd name="T94" fmla="*/ 35790623 w 552"/>
                  <a:gd name="T95" fmla="*/ 35922090 h 348"/>
                  <a:gd name="T96" fmla="*/ 35790623 w 552"/>
                  <a:gd name="T97" fmla="*/ 35922090 h 348"/>
                  <a:gd name="T98" fmla="*/ 35790623 w 552"/>
                  <a:gd name="T99" fmla="*/ 35922090 h 3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2"/>
                  <a:gd name="T151" fmla="*/ 0 h 348"/>
                  <a:gd name="T152" fmla="*/ 552 w 552"/>
                  <a:gd name="T153" fmla="*/ 348 h 3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2" h="348">
                    <a:moveTo>
                      <a:pt x="528" y="270"/>
                    </a:moveTo>
                    <a:lnTo>
                      <a:pt x="516" y="246"/>
                    </a:lnTo>
                    <a:lnTo>
                      <a:pt x="516" y="204"/>
                    </a:lnTo>
                    <a:lnTo>
                      <a:pt x="510" y="198"/>
                    </a:lnTo>
                    <a:lnTo>
                      <a:pt x="498" y="192"/>
                    </a:lnTo>
                    <a:lnTo>
                      <a:pt x="492" y="192"/>
                    </a:lnTo>
                    <a:lnTo>
                      <a:pt x="480" y="186"/>
                    </a:lnTo>
                    <a:lnTo>
                      <a:pt x="456" y="186"/>
                    </a:lnTo>
                    <a:lnTo>
                      <a:pt x="450" y="192"/>
                    </a:lnTo>
                    <a:lnTo>
                      <a:pt x="438" y="192"/>
                    </a:lnTo>
                    <a:lnTo>
                      <a:pt x="426" y="180"/>
                    </a:lnTo>
                    <a:lnTo>
                      <a:pt x="426" y="168"/>
                    </a:lnTo>
                    <a:lnTo>
                      <a:pt x="432" y="156"/>
                    </a:lnTo>
                    <a:lnTo>
                      <a:pt x="432" y="144"/>
                    </a:lnTo>
                    <a:lnTo>
                      <a:pt x="414" y="144"/>
                    </a:lnTo>
                    <a:lnTo>
                      <a:pt x="414" y="120"/>
                    </a:lnTo>
                    <a:lnTo>
                      <a:pt x="396" y="114"/>
                    </a:lnTo>
                    <a:lnTo>
                      <a:pt x="384" y="126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24" y="138"/>
                    </a:lnTo>
                    <a:lnTo>
                      <a:pt x="312" y="138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294" y="138"/>
                    </a:lnTo>
                    <a:lnTo>
                      <a:pt x="264" y="108"/>
                    </a:lnTo>
                    <a:lnTo>
                      <a:pt x="258" y="114"/>
                    </a:lnTo>
                    <a:lnTo>
                      <a:pt x="246" y="120"/>
                    </a:lnTo>
                    <a:lnTo>
                      <a:pt x="240" y="126"/>
                    </a:lnTo>
                    <a:lnTo>
                      <a:pt x="222" y="126"/>
                    </a:lnTo>
                    <a:lnTo>
                      <a:pt x="210" y="114"/>
                    </a:lnTo>
                    <a:lnTo>
                      <a:pt x="186" y="114"/>
                    </a:lnTo>
                    <a:lnTo>
                      <a:pt x="174" y="108"/>
                    </a:lnTo>
                    <a:lnTo>
                      <a:pt x="156" y="108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14" y="102"/>
                    </a:lnTo>
                    <a:lnTo>
                      <a:pt x="114" y="90"/>
                    </a:lnTo>
                    <a:lnTo>
                      <a:pt x="126" y="84"/>
                    </a:lnTo>
                    <a:lnTo>
                      <a:pt x="132" y="78"/>
                    </a:lnTo>
                    <a:lnTo>
                      <a:pt x="132" y="66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86" y="72"/>
                    </a:lnTo>
                    <a:lnTo>
                      <a:pt x="198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66"/>
                    </a:lnTo>
                    <a:lnTo>
                      <a:pt x="204" y="60"/>
                    </a:lnTo>
                    <a:lnTo>
                      <a:pt x="198" y="60"/>
                    </a:lnTo>
                    <a:lnTo>
                      <a:pt x="186" y="54"/>
                    </a:lnTo>
                    <a:lnTo>
                      <a:pt x="180" y="48"/>
                    </a:lnTo>
                    <a:lnTo>
                      <a:pt x="174" y="48"/>
                    </a:lnTo>
                    <a:lnTo>
                      <a:pt x="198" y="12"/>
                    </a:lnTo>
                    <a:lnTo>
                      <a:pt x="192" y="6"/>
                    </a:lnTo>
                    <a:lnTo>
                      <a:pt x="180" y="0"/>
                    </a:lnTo>
                    <a:lnTo>
                      <a:pt x="162" y="0"/>
                    </a:lnTo>
                    <a:lnTo>
                      <a:pt x="156" y="12"/>
                    </a:lnTo>
                    <a:lnTo>
                      <a:pt x="144" y="18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66" y="60"/>
                    </a:lnTo>
                    <a:lnTo>
                      <a:pt x="90" y="84"/>
                    </a:lnTo>
                    <a:lnTo>
                      <a:pt x="72" y="96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54" y="120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18" y="144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54" y="162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0" y="186"/>
                    </a:lnTo>
                    <a:lnTo>
                      <a:pt x="60" y="204"/>
                    </a:lnTo>
                    <a:lnTo>
                      <a:pt x="66" y="210"/>
                    </a:lnTo>
                    <a:lnTo>
                      <a:pt x="78" y="216"/>
                    </a:lnTo>
                    <a:lnTo>
                      <a:pt x="90" y="228"/>
                    </a:lnTo>
                    <a:lnTo>
                      <a:pt x="90" y="246"/>
                    </a:lnTo>
                    <a:lnTo>
                      <a:pt x="84" y="258"/>
                    </a:lnTo>
                    <a:lnTo>
                      <a:pt x="72" y="264"/>
                    </a:lnTo>
                    <a:lnTo>
                      <a:pt x="66" y="276"/>
                    </a:lnTo>
                    <a:lnTo>
                      <a:pt x="60" y="282"/>
                    </a:lnTo>
                    <a:lnTo>
                      <a:pt x="60" y="306"/>
                    </a:lnTo>
                    <a:lnTo>
                      <a:pt x="66" y="312"/>
                    </a:lnTo>
                    <a:lnTo>
                      <a:pt x="78" y="318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108" y="306"/>
                    </a:lnTo>
                    <a:lnTo>
                      <a:pt x="120" y="300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44" y="300"/>
                    </a:lnTo>
                    <a:lnTo>
                      <a:pt x="150" y="312"/>
                    </a:lnTo>
                    <a:lnTo>
                      <a:pt x="156" y="318"/>
                    </a:lnTo>
                    <a:lnTo>
                      <a:pt x="162" y="318"/>
                    </a:lnTo>
                    <a:lnTo>
                      <a:pt x="162" y="288"/>
                    </a:lnTo>
                    <a:lnTo>
                      <a:pt x="174" y="276"/>
                    </a:lnTo>
                    <a:lnTo>
                      <a:pt x="186" y="270"/>
                    </a:lnTo>
                    <a:lnTo>
                      <a:pt x="204" y="270"/>
                    </a:lnTo>
                    <a:lnTo>
                      <a:pt x="216" y="282"/>
                    </a:lnTo>
                    <a:lnTo>
                      <a:pt x="222" y="258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10" y="246"/>
                    </a:lnTo>
                    <a:lnTo>
                      <a:pt x="222" y="234"/>
                    </a:lnTo>
                    <a:lnTo>
                      <a:pt x="228" y="234"/>
                    </a:lnTo>
                    <a:lnTo>
                      <a:pt x="234" y="228"/>
                    </a:lnTo>
                    <a:lnTo>
                      <a:pt x="234" y="204"/>
                    </a:lnTo>
                    <a:lnTo>
                      <a:pt x="240" y="198"/>
                    </a:lnTo>
                    <a:lnTo>
                      <a:pt x="258" y="198"/>
                    </a:lnTo>
                    <a:lnTo>
                      <a:pt x="276" y="216"/>
                    </a:lnTo>
                    <a:lnTo>
                      <a:pt x="276" y="246"/>
                    </a:lnTo>
                    <a:lnTo>
                      <a:pt x="294" y="246"/>
                    </a:lnTo>
                    <a:lnTo>
                      <a:pt x="306" y="312"/>
                    </a:lnTo>
                    <a:lnTo>
                      <a:pt x="306" y="318"/>
                    </a:lnTo>
                    <a:lnTo>
                      <a:pt x="336" y="348"/>
                    </a:lnTo>
                    <a:lnTo>
                      <a:pt x="342" y="348"/>
                    </a:lnTo>
                    <a:lnTo>
                      <a:pt x="348" y="342"/>
                    </a:lnTo>
                    <a:lnTo>
                      <a:pt x="360" y="336"/>
                    </a:lnTo>
                    <a:lnTo>
                      <a:pt x="366" y="324"/>
                    </a:lnTo>
                    <a:lnTo>
                      <a:pt x="372" y="318"/>
                    </a:lnTo>
                    <a:lnTo>
                      <a:pt x="390" y="318"/>
                    </a:lnTo>
                    <a:lnTo>
                      <a:pt x="396" y="312"/>
                    </a:lnTo>
                    <a:lnTo>
                      <a:pt x="402" y="300"/>
                    </a:lnTo>
                    <a:lnTo>
                      <a:pt x="408" y="294"/>
                    </a:lnTo>
                    <a:lnTo>
                      <a:pt x="432" y="282"/>
                    </a:lnTo>
                    <a:lnTo>
                      <a:pt x="456" y="282"/>
                    </a:lnTo>
                    <a:lnTo>
                      <a:pt x="456" y="300"/>
                    </a:lnTo>
                    <a:lnTo>
                      <a:pt x="492" y="288"/>
                    </a:lnTo>
                    <a:lnTo>
                      <a:pt x="516" y="288"/>
                    </a:lnTo>
                    <a:lnTo>
                      <a:pt x="522" y="294"/>
                    </a:lnTo>
                    <a:lnTo>
                      <a:pt x="546" y="294"/>
                    </a:lnTo>
                    <a:lnTo>
                      <a:pt x="552" y="288"/>
                    </a:lnTo>
                    <a:lnTo>
                      <a:pt x="540" y="276"/>
                    </a:lnTo>
                    <a:lnTo>
                      <a:pt x="534" y="276"/>
                    </a:lnTo>
                    <a:lnTo>
                      <a:pt x="528" y="27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Taiwan"/>
              <p:cNvSpPr>
                <a:spLocks/>
              </p:cNvSpPr>
              <p:nvPr/>
            </p:nvSpPr>
            <p:spPr bwMode="gray">
              <a:xfrm>
                <a:off x="4789" y="1788"/>
                <a:ext cx="31" cy="69"/>
              </a:xfrm>
              <a:custGeom>
                <a:avLst/>
                <a:gdLst>
                  <a:gd name="T0" fmla="*/ 554766336 w 120"/>
                  <a:gd name="T1" fmla="*/ 548800998 h 270"/>
                  <a:gd name="T2" fmla="*/ 554766336 w 120"/>
                  <a:gd name="T3" fmla="*/ 548800998 h 270"/>
                  <a:gd name="T4" fmla="*/ 554766336 w 120"/>
                  <a:gd name="T5" fmla="*/ 548800998 h 270"/>
                  <a:gd name="T6" fmla="*/ 554766336 w 120"/>
                  <a:gd name="T7" fmla="*/ 548800998 h 270"/>
                  <a:gd name="T8" fmla="*/ 554766336 w 120"/>
                  <a:gd name="T9" fmla="*/ 548800998 h 270"/>
                  <a:gd name="T10" fmla="*/ 554766336 w 120"/>
                  <a:gd name="T11" fmla="*/ 548800998 h 270"/>
                  <a:gd name="T12" fmla="*/ 554766336 w 120"/>
                  <a:gd name="T13" fmla="*/ 548800998 h 270"/>
                  <a:gd name="T14" fmla="*/ 554766336 w 120"/>
                  <a:gd name="T15" fmla="*/ 548800998 h 270"/>
                  <a:gd name="T16" fmla="*/ 554766336 w 120"/>
                  <a:gd name="T17" fmla="*/ 548800998 h 270"/>
                  <a:gd name="T18" fmla="*/ 554766336 w 120"/>
                  <a:gd name="T19" fmla="*/ 548800998 h 270"/>
                  <a:gd name="T20" fmla="*/ 554766336 w 120"/>
                  <a:gd name="T21" fmla="*/ 0 h 270"/>
                  <a:gd name="T22" fmla="*/ 554766336 w 120"/>
                  <a:gd name="T23" fmla="*/ 548800998 h 270"/>
                  <a:gd name="T24" fmla="*/ 554766336 w 120"/>
                  <a:gd name="T25" fmla="*/ 548800998 h 270"/>
                  <a:gd name="T26" fmla="*/ 554766336 w 120"/>
                  <a:gd name="T27" fmla="*/ 548800998 h 270"/>
                  <a:gd name="T28" fmla="*/ 554766336 w 120"/>
                  <a:gd name="T29" fmla="*/ 548800998 h 270"/>
                  <a:gd name="T30" fmla="*/ 0 w 120"/>
                  <a:gd name="T31" fmla="*/ 548800998 h 270"/>
                  <a:gd name="T32" fmla="*/ 0 w 120"/>
                  <a:gd name="T33" fmla="*/ 548800998 h 270"/>
                  <a:gd name="T34" fmla="*/ 554766336 w 120"/>
                  <a:gd name="T35" fmla="*/ 548800998 h 270"/>
                  <a:gd name="T36" fmla="*/ 554766336 w 120"/>
                  <a:gd name="T37" fmla="*/ 548800998 h 270"/>
                  <a:gd name="T38" fmla="*/ 554766336 w 120"/>
                  <a:gd name="T39" fmla="*/ 548800998 h 270"/>
                  <a:gd name="T40" fmla="*/ 554766336 w 120"/>
                  <a:gd name="T41" fmla="*/ 548800998 h 270"/>
                  <a:gd name="T42" fmla="*/ 554766336 w 120"/>
                  <a:gd name="T43" fmla="*/ 548800998 h 270"/>
                  <a:gd name="T44" fmla="*/ 554766336 w 120"/>
                  <a:gd name="T45" fmla="*/ 548800998 h 270"/>
                  <a:gd name="T46" fmla="*/ 554766336 w 120"/>
                  <a:gd name="T47" fmla="*/ 548800998 h 270"/>
                  <a:gd name="T48" fmla="*/ 554766336 w 120"/>
                  <a:gd name="T49" fmla="*/ 548800998 h 270"/>
                  <a:gd name="T50" fmla="*/ 554766336 w 120"/>
                  <a:gd name="T51" fmla="*/ 548800998 h 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270"/>
                  <a:gd name="T80" fmla="*/ 120 w 120"/>
                  <a:gd name="T81" fmla="*/ 270 h 2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270">
                    <a:moveTo>
                      <a:pt x="84" y="270"/>
                    </a:moveTo>
                    <a:lnTo>
                      <a:pt x="84" y="222"/>
                    </a:lnTo>
                    <a:lnTo>
                      <a:pt x="90" y="216"/>
                    </a:lnTo>
                    <a:lnTo>
                      <a:pt x="102" y="19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14" y="54"/>
                    </a:lnTo>
                    <a:lnTo>
                      <a:pt x="120" y="3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48" y="30"/>
                    </a:lnTo>
                    <a:lnTo>
                      <a:pt x="42" y="42"/>
                    </a:lnTo>
                    <a:lnTo>
                      <a:pt x="30" y="78"/>
                    </a:lnTo>
                    <a:lnTo>
                      <a:pt x="12" y="11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6" y="180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0" y="258"/>
                    </a:lnTo>
                    <a:lnTo>
                      <a:pt x="84" y="27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174" name="Syria"/>
              <p:cNvSpPr>
                <a:spLocks/>
              </p:cNvSpPr>
              <p:nvPr/>
            </p:nvSpPr>
            <p:spPr bwMode="gray">
              <a:xfrm>
                <a:off x="3272" y="1539"/>
                <a:ext cx="115" cy="106"/>
              </a:xfrm>
              <a:custGeom>
                <a:avLst/>
                <a:gdLst>
                  <a:gd name="T0" fmla="*/ 548801097 w 450"/>
                  <a:gd name="T1" fmla="*/ 549838515 h 414"/>
                  <a:gd name="T2" fmla="*/ 548801097 w 450"/>
                  <a:gd name="T3" fmla="*/ 549838515 h 414"/>
                  <a:gd name="T4" fmla="*/ 548801097 w 450"/>
                  <a:gd name="T5" fmla="*/ 549838515 h 414"/>
                  <a:gd name="T6" fmla="*/ 548801097 w 450"/>
                  <a:gd name="T7" fmla="*/ 0 h 414"/>
                  <a:gd name="T8" fmla="*/ 548801097 w 450"/>
                  <a:gd name="T9" fmla="*/ 549838515 h 414"/>
                  <a:gd name="T10" fmla="*/ 548801097 w 450"/>
                  <a:gd name="T11" fmla="*/ 549838515 h 414"/>
                  <a:gd name="T12" fmla="*/ 548801097 w 450"/>
                  <a:gd name="T13" fmla="*/ 549838515 h 414"/>
                  <a:gd name="T14" fmla="*/ 548801097 w 450"/>
                  <a:gd name="T15" fmla="*/ 549838515 h 414"/>
                  <a:gd name="T16" fmla="*/ 548801097 w 450"/>
                  <a:gd name="T17" fmla="*/ 549838515 h 414"/>
                  <a:gd name="T18" fmla="*/ 548801097 w 450"/>
                  <a:gd name="T19" fmla="*/ 549838515 h 414"/>
                  <a:gd name="T20" fmla="*/ 548801097 w 450"/>
                  <a:gd name="T21" fmla="*/ 549838515 h 414"/>
                  <a:gd name="T22" fmla="*/ 548801097 w 450"/>
                  <a:gd name="T23" fmla="*/ 549838515 h 414"/>
                  <a:gd name="T24" fmla="*/ 548801097 w 450"/>
                  <a:gd name="T25" fmla="*/ 549838515 h 414"/>
                  <a:gd name="T26" fmla="*/ 548801097 w 450"/>
                  <a:gd name="T27" fmla="*/ 549838515 h 414"/>
                  <a:gd name="T28" fmla="*/ 548801097 w 450"/>
                  <a:gd name="T29" fmla="*/ 549838515 h 414"/>
                  <a:gd name="T30" fmla="*/ 548801097 w 450"/>
                  <a:gd name="T31" fmla="*/ 549838515 h 414"/>
                  <a:gd name="T32" fmla="*/ 548801097 w 450"/>
                  <a:gd name="T33" fmla="*/ 549838515 h 414"/>
                  <a:gd name="T34" fmla="*/ 548801097 w 450"/>
                  <a:gd name="T35" fmla="*/ 549838515 h 414"/>
                  <a:gd name="T36" fmla="*/ 548801097 w 450"/>
                  <a:gd name="T37" fmla="*/ 549838515 h 414"/>
                  <a:gd name="T38" fmla="*/ 548801097 w 450"/>
                  <a:gd name="T39" fmla="*/ 549838515 h 414"/>
                  <a:gd name="T40" fmla="*/ 548801097 w 450"/>
                  <a:gd name="T41" fmla="*/ 549838515 h 414"/>
                  <a:gd name="T42" fmla="*/ 548801097 w 450"/>
                  <a:gd name="T43" fmla="*/ 549838515 h 414"/>
                  <a:gd name="T44" fmla="*/ 548801097 w 450"/>
                  <a:gd name="T45" fmla="*/ 549838515 h 414"/>
                  <a:gd name="T46" fmla="*/ 548801097 w 450"/>
                  <a:gd name="T47" fmla="*/ 549838515 h 414"/>
                  <a:gd name="T48" fmla="*/ 548801097 w 450"/>
                  <a:gd name="T49" fmla="*/ 549838515 h 414"/>
                  <a:gd name="T50" fmla="*/ 548801097 w 450"/>
                  <a:gd name="T51" fmla="*/ 549838515 h 414"/>
                  <a:gd name="T52" fmla="*/ 548801097 w 450"/>
                  <a:gd name="T53" fmla="*/ 549838515 h 414"/>
                  <a:gd name="T54" fmla="*/ 548801097 w 450"/>
                  <a:gd name="T55" fmla="*/ 549838515 h 414"/>
                  <a:gd name="T56" fmla="*/ 548801097 w 450"/>
                  <a:gd name="T57" fmla="*/ 549838515 h 414"/>
                  <a:gd name="T58" fmla="*/ 548801097 w 450"/>
                  <a:gd name="T59" fmla="*/ 549838515 h 414"/>
                  <a:gd name="T60" fmla="*/ 548801097 w 450"/>
                  <a:gd name="T61" fmla="*/ 549838515 h 414"/>
                  <a:gd name="T62" fmla="*/ 548801097 w 450"/>
                  <a:gd name="T63" fmla="*/ 549838515 h 414"/>
                  <a:gd name="T64" fmla="*/ 548801097 w 450"/>
                  <a:gd name="T65" fmla="*/ 549838515 h 414"/>
                  <a:gd name="T66" fmla="*/ 548801097 w 450"/>
                  <a:gd name="T67" fmla="*/ 549838515 h 414"/>
                  <a:gd name="T68" fmla="*/ 548801097 w 450"/>
                  <a:gd name="T69" fmla="*/ 549838515 h 414"/>
                  <a:gd name="T70" fmla="*/ 548801097 w 450"/>
                  <a:gd name="T71" fmla="*/ 549838515 h 414"/>
                  <a:gd name="T72" fmla="*/ 548801097 w 450"/>
                  <a:gd name="T73" fmla="*/ 549838515 h 414"/>
                  <a:gd name="T74" fmla="*/ 548801097 w 450"/>
                  <a:gd name="T75" fmla="*/ 549838515 h 414"/>
                  <a:gd name="T76" fmla="*/ 548801097 w 450"/>
                  <a:gd name="T77" fmla="*/ 549838515 h 414"/>
                  <a:gd name="T78" fmla="*/ 548801097 w 450"/>
                  <a:gd name="T79" fmla="*/ 549838515 h 414"/>
                  <a:gd name="T80" fmla="*/ 548801097 w 450"/>
                  <a:gd name="T81" fmla="*/ 549838515 h 414"/>
                  <a:gd name="T82" fmla="*/ 548801097 w 450"/>
                  <a:gd name="T83" fmla="*/ 549838515 h 414"/>
                  <a:gd name="T84" fmla="*/ 548801097 w 450"/>
                  <a:gd name="T85" fmla="*/ 549838515 h 414"/>
                  <a:gd name="T86" fmla="*/ 548801097 w 450"/>
                  <a:gd name="T87" fmla="*/ 549838515 h 414"/>
                  <a:gd name="T88" fmla="*/ 548801097 w 450"/>
                  <a:gd name="T89" fmla="*/ 549838515 h 414"/>
                  <a:gd name="T90" fmla="*/ 548801097 w 450"/>
                  <a:gd name="T91" fmla="*/ 549838515 h 414"/>
                  <a:gd name="T92" fmla="*/ 548801097 w 450"/>
                  <a:gd name="T93" fmla="*/ 549838515 h 414"/>
                  <a:gd name="T94" fmla="*/ 548801097 w 450"/>
                  <a:gd name="T95" fmla="*/ 549838515 h 414"/>
                  <a:gd name="T96" fmla="*/ 548801097 w 450"/>
                  <a:gd name="T97" fmla="*/ 549838515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175" name="Switzerland"/>
              <p:cNvSpPr>
                <a:spLocks/>
              </p:cNvSpPr>
              <p:nvPr/>
            </p:nvSpPr>
            <p:spPr bwMode="gray">
              <a:xfrm>
                <a:off x="2770" y="1326"/>
                <a:ext cx="74" cy="43"/>
              </a:xfrm>
              <a:custGeom>
                <a:avLst/>
                <a:gdLst>
                  <a:gd name="T0" fmla="*/ 551783627 w 288"/>
                  <a:gd name="T1" fmla="*/ 543498614 h 162"/>
                  <a:gd name="T2" fmla="*/ 551783627 w 288"/>
                  <a:gd name="T3" fmla="*/ 543498614 h 162"/>
                  <a:gd name="T4" fmla="*/ 551783627 w 288"/>
                  <a:gd name="T5" fmla="*/ 543498614 h 162"/>
                  <a:gd name="T6" fmla="*/ 551783627 w 288"/>
                  <a:gd name="T7" fmla="*/ 543498614 h 162"/>
                  <a:gd name="T8" fmla="*/ 551783627 w 288"/>
                  <a:gd name="T9" fmla="*/ 543498614 h 162"/>
                  <a:gd name="T10" fmla="*/ 551783627 w 288"/>
                  <a:gd name="T11" fmla="*/ 543498614 h 162"/>
                  <a:gd name="T12" fmla="*/ 551783627 w 288"/>
                  <a:gd name="T13" fmla="*/ 543498614 h 162"/>
                  <a:gd name="T14" fmla="*/ 0 w 288"/>
                  <a:gd name="T15" fmla="*/ 543498614 h 162"/>
                  <a:gd name="T16" fmla="*/ 551783627 w 288"/>
                  <a:gd name="T17" fmla="*/ 543498614 h 162"/>
                  <a:gd name="T18" fmla="*/ 551783627 w 288"/>
                  <a:gd name="T19" fmla="*/ 543498614 h 162"/>
                  <a:gd name="T20" fmla="*/ 551783627 w 288"/>
                  <a:gd name="T21" fmla="*/ 543498614 h 162"/>
                  <a:gd name="T22" fmla="*/ 551783627 w 288"/>
                  <a:gd name="T23" fmla="*/ 543498614 h 162"/>
                  <a:gd name="T24" fmla="*/ 551783627 w 288"/>
                  <a:gd name="T25" fmla="*/ 543498614 h 162"/>
                  <a:gd name="T26" fmla="*/ 551783627 w 288"/>
                  <a:gd name="T27" fmla="*/ 543498614 h 162"/>
                  <a:gd name="T28" fmla="*/ 551783627 w 288"/>
                  <a:gd name="T29" fmla="*/ 543498614 h 162"/>
                  <a:gd name="T30" fmla="*/ 551783627 w 288"/>
                  <a:gd name="T31" fmla="*/ 543498614 h 162"/>
                  <a:gd name="T32" fmla="*/ 551783627 w 288"/>
                  <a:gd name="T33" fmla="*/ 543498614 h 162"/>
                  <a:gd name="T34" fmla="*/ 551783627 w 288"/>
                  <a:gd name="T35" fmla="*/ 543498614 h 162"/>
                  <a:gd name="T36" fmla="*/ 551783627 w 288"/>
                  <a:gd name="T37" fmla="*/ 543498614 h 162"/>
                  <a:gd name="T38" fmla="*/ 551783627 w 288"/>
                  <a:gd name="T39" fmla="*/ 543498614 h 162"/>
                  <a:gd name="T40" fmla="*/ 551783627 w 288"/>
                  <a:gd name="T41" fmla="*/ 543498614 h 162"/>
                  <a:gd name="T42" fmla="*/ 551783627 w 288"/>
                  <a:gd name="T43" fmla="*/ 543498614 h 162"/>
                  <a:gd name="T44" fmla="*/ 551783627 w 288"/>
                  <a:gd name="T45" fmla="*/ 543498614 h 162"/>
                  <a:gd name="T46" fmla="*/ 551783627 w 288"/>
                  <a:gd name="T47" fmla="*/ 543498614 h 162"/>
                  <a:gd name="T48" fmla="*/ 551783627 w 288"/>
                  <a:gd name="T49" fmla="*/ 543498614 h 162"/>
                  <a:gd name="T50" fmla="*/ 551783627 w 288"/>
                  <a:gd name="T51" fmla="*/ 543498614 h 162"/>
                  <a:gd name="T52" fmla="*/ 551783627 w 288"/>
                  <a:gd name="T53" fmla="*/ 543498614 h 162"/>
                  <a:gd name="T54" fmla="*/ 551783627 w 288"/>
                  <a:gd name="T55" fmla="*/ 543498614 h 162"/>
                  <a:gd name="T56" fmla="*/ 551783627 w 288"/>
                  <a:gd name="T57" fmla="*/ 543498614 h 162"/>
                  <a:gd name="T58" fmla="*/ 551783627 w 288"/>
                  <a:gd name="T59" fmla="*/ 543498614 h 162"/>
                  <a:gd name="T60" fmla="*/ 551783627 w 288"/>
                  <a:gd name="T61" fmla="*/ 543498614 h 162"/>
                  <a:gd name="T62" fmla="*/ 551783627 w 288"/>
                  <a:gd name="T63" fmla="*/ 543498614 h 162"/>
                  <a:gd name="T64" fmla="*/ 551783627 w 288"/>
                  <a:gd name="T65" fmla="*/ 543498614 h 162"/>
                  <a:gd name="T66" fmla="*/ 551783627 w 288"/>
                  <a:gd name="T67" fmla="*/ 0 h 162"/>
                  <a:gd name="T68" fmla="*/ 551783627 w 288"/>
                  <a:gd name="T69" fmla="*/ 543498614 h 162"/>
                  <a:gd name="T70" fmla="*/ 551783627 w 288"/>
                  <a:gd name="T71" fmla="*/ 543498614 h 162"/>
                  <a:gd name="T72" fmla="*/ 551783627 w 288"/>
                  <a:gd name="T73" fmla="*/ 543498614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04" name="Sweden"/>
              <p:cNvSpPr>
                <a:spLocks noEditPoints="1"/>
              </p:cNvSpPr>
              <p:nvPr/>
            </p:nvSpPr>
            <p:spPr bwMode="gray">
              <a:xfrm>
                <a:off x="2854" y="924"/>
                <a:ext cx="177" cy="253"/>
              </a:xfrm>
              <a:custGeom>
                <a:avLst/>
                <a:gdLst>
                  <a:gd name="T0" fmla="*/ 36249472 w 690"/>
                  <a:gd name="T1" fmla="*/ 35841441 h 990"/>
                  <a:gd name="T2" fmla="*/ 36249472 w 690"/>
                  <a:gd name="T3" fmla="*/ 35841441 h 990"/>
                  <a:gd name="T4" fmla="*/ 36249472 w 690"/>
                  <a:gd name="T5" fmla="*/ 35841441 h 990"/>
                  <a:gd name="T6" fmla="*/ 36249472 w 690"/>
                  <a:gd name="T7" fmla="*/ 35841441 h 990"/>
                  <a:gd name="T8" fmla="*/ 36249472 w 690"/>
                  <a:gd name="T9" fmla="*/ 35841441 h 990"/>
                  <a:gd name="T10" fmla="*/ 36249472 w 690"/>
                  <a:gd name="T11" fmla="*/ 35841441 h 990"/>
                  <a:gd name="T12" fmla="*/ 36249472 w 690"/>
                  <a:gd name="T13" fmla="*/ 35841441 h 990"/>
                  <a:gd name="T14" fmla="*/ 36249472 w 690"/>
                  <a:gd name="T15" fmla="*/ 35841441 h 990"/>
                  <a:gd name="T16" fmla="*/ 36249472 w 690"/>
                  <a:gd name="T17" fmla="*/ 35841441 h 990"/>
                  <a:gd name="T18" fmla="*/ 36249472 w 690"/>
                  <a:gd name="T19" fmla="*/ 35841441 h 990"/>
                  <a:gd name="T20" fmla="*/ 36249472 w 690"/>
                  <a:gd name="T21" fmla="*/ 35841441 h 990"/>
                  <a:gd name="T22" fmla="*/ 36249472 w 690"/>
                  <a:gd name="T23" fmla="*/ 35841441 h 990"/>
                  <a:gd name="T24" fmla="*/ 36249472 w 690"/>
                  <a:gd name="T25" fmla="*/ 35841441 h 990"/>
                  <a:gd name="T26" fmla="*/ 36249472 w 690"/>
                  <a:gd name="T27" fmla="*/ 35841441 h 990"/>
                  <a:gd name="T28" fmla="*/ 36249472 w 690"/>
                  <a:gd name="T29" fmla="*/ 35841441 h 990"/>
                  <a:gd name="T30" fmla="*/ 36249472 w 690"/>
                  <a:gd name="T31" fmla="*/ 35841441 h 990"/>
                  <a:gd name="T32" fmla="*/ 36249472 w 690"/>
                  <a:gd name="T33" fmla="*/ 35841441 h 990"/>
                  <a:gd name="T34" fmla="*/ 36249472 w 690"/>
                  <a:gd name="T35" fmla="*/ 35841441 h 990"/>
                  <a:gd name="T36" fmla="*/ 36249472 w 690"/>
                  <a:gd name="T37" fmla="*/ 35841441 h 990"/>
                  <a:gd name="T38" fmla="*/ 36249472 w 690"/>
                  <a:gd name="T39" fmla="*/ 35841441 h 990"/>
                  <a:gd name="T40" fmla="*/ 36249472 w 690"/>
                  <a:gd name="T41" fmla="*/ 35841441 h 990"/>
                  <a:gd name="T42" fmla="*/ 36249472 w 690"/>
                  <a:gd name="T43" fmla="*/ 35841441 h 990"/>
                  <a:gd name="T44" fmla="*/ 36249472 w 690"/>
                  <a:gd name="T45" fmla="*/ 35841441 h 990"/>
                  <a:gd name="T46" fmla="*/ 0 w 690"/>
                  <a:gd name="T47" fmla="*/ 35841441 h 990"/>
                  <a:gd name="T48" fmla="*/ 36249472 w 690"/>
                  <a:gd name="T49" fmla="*/ 35841441 h 990"/>
                  <a:gd name="T50" fmla="*/ 36249472 w 690"/>
                  <a:gd name="T51" fmla="*/ 35841441 h 990"/>
                  <a:gd name="T52" fmla="*/ 36249472 w 690"/>
                  <a:gd name="T53" fmla="*/ 35841441 h 990"/>
                  <a:gd name="T54" fmla="*/ 36249472 w 690"/>
                  <a:gd name="T55" fmla="*/ 35841441 h 990"/>
                  <a:gd name="T56" fmla="*/ 36249472 w 690"/>
                  <a:gd name="T57" fmla="*/ 35841441 h 990"/>
                  <a:gd name="T58" fmla="*/ 36249472 w 690"/>
                  <a:gd name="T59" fmla="*/ 35841441 h 990"/>
                  <a:gd name="T60" fmla="*/ 36249472 w 690"/>
                  <a:gd name="T61" fmla="*/ 35841441 h 990"/>
                  <a:gd name="T62" fmla="*/ 36249472 w 690"/>
                  <a:gd name="T63" fmla="*/ 35841441 h 990"/>
                  <a:gd name="T64" fmla="*/ 36249472 w 690"/>
                  <a:gd name="T65" fmla="*/ 35841441 h 990"/>
                  <a:gd name="T66" fmla="*/ 36249472 w 690"/>
                  <a:gd name="T67" fmla="*/ 35841441 h 990"/>
                  <a:gd name="T68" fmla="*/ 36249472 w 690"/>
                  <a:gd name="T69" fmla="*/ 35841441 h 990"/>
                  <a:gd name="T70" fmla="*/ 36249472 w 690"/>
                  <a:gd name="T71" fmla="*/ 35841441 h 990"/>
                  <a:gd name="T72" fmla="*/ 36249472 w 690"/>
                  <a:gd name="T73" fmla="*/ 35841441 h 990"/>
                  <a:gd name="T74" fmla="*/ 36249472 w 690"/>
                  <a:gd name="T75" fmla="*/ 35841441 h 990"/>
                  <a:gd name="T76" fmla="*/ 36249472 w 690"/>
                  <a:gd name="T77" fmla="*/ 35841441 h 990"/>
                  <a:gd name="T78" fmla="*/ 36249472 w 690"/>
                  <a:gd name="T79" fmla="*/ 35841441 h 990"/>
                  <a:gd name="T80" fmla="*/ 36249472 w 690"/>
                  <a:gd name="T81" fmla="*/ 35841441 h 990"/>
                  <a:gd name="T82" fmla="*/ 36249472 w 690"/>
                  <a:gd name="T83" fmla="*/ 35841441 h 990"/>
                  <a:gd name="T84" fmla="*/ 36249472 w 690"/>
                  <a:gd name="T85" fmla="*/ 35841441 h 990"/>
                  <a:gd name="T86" fmla="*/ 36249472 w 690"/>
                  <a:gd name="T87" fmla="*/ 35841441 h 990"/>
                  <a:gd name="T88" fmla="*/ 36249472 w 690"/>
                  <a:gd name="T89" fmla="*/ 35841441 h 990"/>
                  <a:gd name="T90" fmla="*/ 36249472 w 690"/>
                  <a:gd name="T91" fmla="*/ 35841441 h 990"/>
                  <a:gd name="T92" fmla="*/ 36249472 w 690"/>
                  <a:gd name="T93" fmla="*/ 35841441 h 990"/>
                  <a:gd name="T94" fmla="*/ 36249472 w 690"/>
                  <a:gd name="T95" fmla="*/ 35841441 h 990"/>
                  <a:gd name="T96" fmla="*/ 36249472 w 690"/>
                  <a:gd name="T97" fmla="*/ 35841441 h 990"/>
                  <a:gd name="T98" fmla="*/ 36249472 w 690"/>
                  <a:gd name="T99" fmla="*/ 35841441 h 990"/>
                  <a:gd name="T100" fmla="*/ 36249472 w 690"/>
                  <a:gd name="T101" fmla="*/ 35841441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Swaziland"/>
              <p:cNvSpPr>
                <a:spLocks/>
              </p:cNvSpPr>
              <p:nvPr/>
            </p:nvSpPr>
            <p:spPr bwMode="gray">
              <a:xfrm>
                <a:off x="3203" y="2840"/>
                <a:ext cx="26" cy="34"/>
              </a:xfrm>
              <a:custGeom>
                <a:avLst/>
                <a:gdLst>
                  <a:gd name="T0" fmla="*/ 35567125 w 102"/>
                  <a:gd name="T1" fmla="*/ 36698141 h 132"/>
                  <a:gd name="T2" fmla="*/ 35567125 w 102"/>
                  <a:gd name="T3" fmla="*/ 36698141 h 132"/>
                  <a:gd name="T4" fmla="*/ 35567125 w 102"/>
                  <a:gd name="T5" fmla="*/ 36698141 h 132"/>
                  <a:gd name="T6" fmla="*/ 35567125 w 102"/>
                  <a:gd name="T7" fmla="*/ 36698141 h 132"/>
                  <a:gd name="T8" fmla="*/ 35567125 w 102"/>
                  <a:gd name="T9" fmla="*/ 36698141 h 132"/>
                  <a:gd name="T10" fmla="*/ 35567125 w 102"/>
                  <a:gd name="T11" fmla="*/ 0 h 132"/>
                  <a:gd name="T12" fmla="*/ 35567125 w 102"/>
                  <a:gd name="T13" fmla="*/ 0 h 132"/>
                  <a:gd name="T14" fmla="*/ 35567125 w 102"/>
                  <a:gd name="T15" fmla="*/ 36698141 h 132"/>
                  <a:gd name="T16" fmla="*/ 35567125 w 102"/>
                  <a:gd name="T17" fmla="*/ 36698141 h 132"/>
                  <a:gd name="T18" fmla="*/ 35567125 w 102"/>
                  <a:gd name="T19" fmla="*/ 36698141 h 132"/>
                  <a:gd name="T20" fmla="*/ 35567125 w 102"/>
                  <a:gd name="T21" fmla="*/ 36698141 h 132"/>
                  <a:gd name="T22" fmla="*/ 0 w 102"/>
                  <a:gd name="T23" fmla="*/ 36698141 h 132"/>
                  <a:gd name="T24" fmla="*/ 0 w 102"/>
                  <a:gd name="T25" fmla="*/ 36698141 h 132"/>
                  <a:gd name="T26" fmla="*/ 35567125 w 102"/>
                  <a:gd name="T27" fmla="*/ 36698141 h 132"/>
                  <a:gd name="T28" fmla="*/ 35567125 w 102"/>
                  <a:gd name="T29" fmla="*/ 36698141 h 132"/>
                  <a:gd name="T30" fmla="*/ 35567125 w 102"/>
                  <a:gd name="T31" fmla="*/ 36698141 h 132"/>
                  <a:gd name="T32" fmla="*/ 35567125 w 102"/>
                  <a:gd name="T33" fmla="*/ 36698141 h 132"/>
                  <a:gd name="T34" fmla="*/ 35567125 w 102"/>
                  <a:gd name="T35" fmla="*/ 36698141 h 132"/>
                  <a:gd name="T36" fmla="*/ 35567125 w 102"/>
                  <a:gd name="T37" fmla="*/ 36698141 h 132"/>
                  <a:gd name="T38" fmla="*/ 35567125 w 102"/>
                  <a:gd name="T39" fmla="*/ 36698141 h 132"/>
                  <a:gd name="T40" fmla="*/ 35567125 w 102"/>
                  <a:gd name="T41" fmla="*/ 36698141 h 132"/>
                  <a:gd name="T42" fmla="*/ 35567125 w 102"/>
                  <a:gd name="T43" fmla="*/ 36698141 h 132"/>
                  <a:gd name="T44" fmla="*/ 35567125 w 102"/>
                  <a:gd name="T45" fmla="*/ 36698141 h 132"/>
                  <a:gd name="T46" fmla="*/ 35567125 w 102"/>
                  <a:gd name="T47" fmla="*/ 36698141 h 132"/>
                  <a:gd name="T48" fmla="*/ 35567125 w 102"/>
                  <a:gd name="T49" fmla="*/ 3669814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32"/>
                  <a:gd name="T77" fmla="*/ 102 w 102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32">
                    <a:moveTo>
                      <a:pt x="84" y="54"/>
                    </a:moveTo>
                    <a:lnTo>
                      <a:pt x="84" y="30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84"/>
                    </a:lnTo>
                    <a:lnTo>
                      <a:pt x="12" y="108"/>
                    </a:lnTo>
                    <a:lnTo>
                      <a:pt x="24" y="114"/>
                    </a:lnTo>
                    <a:lnTo>
                      <a:pt x="36" y="126"/>
                    </a:lnTo>
                    <a:lnTo>
                      <a:pt x="54" y="126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Suriname"/>
              <p:cNvSpPr>
                <a:spLocks/>
              </p:cNvSpPr>
              <p:nvPr/>
            </p:nvSpPr>
            <p:spPr bwMode="gray">
              <a:xfrm>
                <a:off x="1596" y="2187"/>
                <a:ext cx="75" cy="86"/>
              </a:xfrm>
              <a:custGeom>
                <a:avLst/>
                <a:gdLst>
                  <a:gd name="T0" fmla="*/ 35650940 w 294"/>
                  <a:gd name="T1" fmla="*/ 36008646 h 336"/>
                  <a:gd name="T2" fmla="*/ 35650940 w 294"/>
                  <a:gd name="T3" fmla="*/ 36008646 h 336"/>
                  <a:gd name="T4" fmla="*/ 35650940 w 294"/>
                  <a:gd name="T5" fmla="*/ 36008646 h 336"/>
                  <a:gd name="T6" fmla="*/ 0 w 294"/>
                  <a:gd name="T7" fmla="*/ 36008646 h 336"/>
                  <a:gd name="T8" fmla="*/ 35650940 w 294"/>
                  <a:gd name="T9" fmla="*/ 36008646 h 336"/>
                  <a:gd name="T10" fmla="*/ 35650940 w 294"/>
                  <a:gd name="T11" fmla="*/ 36008646 h 336"/>
                  <a:gd name="T12" fmla="*/ 35650940 w 294"/>
                  <a:gd name="T13" fmla="*/ 36008646 h 336"/>
                  <a:gd name="T14" fmla="*/ 35650940 w 294"/>
                  <a:gd name="T15" fmla="*/ 36008646 h 336"/>
                  <a:gd name="T16" fmla="*/ 35650940 w 294"/>
                  <a:gd name="T17" fmla="*/ 36008646 h 336"/>
                  <a:gd name="T18" fmla="*/ 35650940 w 294"/>
                  <a:gd name="T19" fmla="*/ 36008646 h 336"/>
                  <a:gd name="T20" fmla="*/ 35650940 w 294"/>
                  <a:gd name="T21" fmla="*/ 36008646 h 336"/>
                  <a:gd name="T22" fmla="*/ 35650940 w 294"/>
                  <a:gd name="T23" fmla="*/ 36008646 h 336"/>
                  <a:gd name="T24" fmla="*/ 35650940 w 294"/>
                  <a:gd name="T25" fmla="*/ 36008646 h 336"/>
                  <a:gd name="T26" fmla="*/ 35650940 w 294"/>
                  <a:gd name="T27" fmla="*/ 36008646 h 336"/>
                  <a:gd name="T28" fmla="*/ 35650940 w 294"/>
                  <a:gd name="T29" fmla="*/ 36008646 h 336"/>
                  <a:gd name="T30" fmla="*/ 35650940 w 294"/>
                  <a:gd name="T31" fmla="*/ 36008646 h 336"/>
                  <a:gd name="T32" fmla="*/ 35650940 w 294"/>
                  <a:gd name="T33" fmla="*/ 36008646 h 336"/>
                  <a:gd name="T34" fmla="*/ 35650940 w 294"/>
                  <a:gd name="T35" fmla="*/ 36008646 h 336"/>
                  <a:gd name="T36" fmla="*/ 35650940 w 294"/>
                  <a:gd name="T37" fmla="*/ 36008646 h 336"/>
                  <a:gd name="T38" fmla="*/ 35650940 w 294"/>
                  <a:gd name="T39" fmla="*/ 36008646 h 336"/>
                  <a:gd name="T40" fmla="*/ 35650940 w 294"/>
                  <a:gd name="T41" fmla="*/ 36008646 h 336"/>
                  <a:gd name="T42" fmla="*/ 35650940 w 294"/>
                  <a:gd name="T43" fmla="*/ 36008646 h 336"/>
                  <a:gd name="T44" fmla="*/ 35650940 w 294"/>
                  <a:gd name="T45" fmla="*/ 36008646 h 336"/>
                  <a:gd name="T46" fmla="*/ 35650940 w 294"/>
                  <a:gd name="T47" fmla="*/ 36008646 h 336"/>
                  <a:gd name="T48" fmla="*/ 35650940 w 294"/>
                  <a:gd name="T49" fmla="*/ 36008646 h 336"/>
                  <a:gd name="T50" fmla="*/ 35650940 w 294"/>
                  <a:gd name="T51" fmla="*/ 36008646 h 336"/>
                  <a:gd name="T52" fmla="*/ 35650940 w 294"/>
                  <a:gd name="T53" fmla="*/ 36008646 h 336"/>
                  <a:gd name="T54" fmla="*/ 35650940 w 294"/>
                  <a:gd name="T55" fmla="*/ 36008646 h 336"/>
                  <a:gd name="T56" fmla="*/ 35650940 w 294"/>
                  <a:gd name="T57" fmla="*/ 36008646 h 336"/>
                  <a:gd name="T58" fmla="*/ 35650940 w 294"/>
                  <a:gd name="T59" fmla="*/ 36008646 h 336"/>
                  <a:gd name="T60" fmla="*/ 35650940 w 294"/>
                  <a:gd name="T61" fmla="*/ 36008646 h 336"/>
                  <a:gd name="T62" fmla="*/ 35650940 w 294"/>
                  <a:gd name="T63" fmla="*/ 36008646 h 336"/>
                  <a:gd name="T64" fmla="*/ 35650940 w 294"/>
                  <a:gd name="T65" fmla="*/ 36008646 h 336"/>
                  <a:gd name="T66" fmla="*/ 35650940 w 294"/>
                  <a:gd name="T67" fmla="*/ 36008646 h 336"/>
                  <a:gd name="T68" fmla="*/ 35650940 w 294"/>
                  <a:gd name="T69" fmla="*/ 36008646 h 336"/>
                  <a:gd name="T70" fmla="*/ 35650940 w 294"/>
                  <a:gd name="T71" fmla="*/ 0 h 336"/>
                  <a:gd name="T72" fmla="*/ 35650940 w 294"/>
                  <a:gd name="T73" fmla="*/ 36008646 h 336"/>
                  <a:gd name="T74" fmla="*/ 35650940 w 294"/>
                  <a:gd name="T75" fmla="*/ 36008646 h 336"/>
                  <a:gd name="T76" fmla="*/ 35650940 w 294"/>
                  <a:gd name="T77" fmla="*/ 36008646 h 336"/>
                  <a:gd name="T78" fmla="*/ 35650940 w 294"/>
                  <a:gd name="T79" fmla="*/ 36008646 h 336"/>
                  <a:gd name="T80" fmla="*/ 35650940 w 294"/>
                  <a:gd name="T81" fmla="*/ 36008646 h 336"/>
                  <a:gd name="T82" fmla="*/ 35650940 w 294"/>
                  <a:gd name="T83" fmla="*/ 36008646 h 3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4"/>
                  <a:gd name="T127" fmla="*/ 0 h 336"/>
                  <a:gd name="T128" fmla="*/ 294 w 294"/>
                  <a:gd name="T129" fmla="*/ 336 h 3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4" h="336">
                    <a:moveTo>
                      <a:pt x="60" y="78"/>
                    </a:moveTo>
                    <a:lnTo>
                      <a:pt x="30" y="78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12" y="132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12" y="186"/>
                    </a:lnTo>
                    <a:lnTo>
                      <a:pt x="18" y="198"/>
                    </a:lnTo>
                    <a:lnTo>
                      <a:pt x="24" y="204"/>
                    </a:lnTo>
                    <a:lnTo>
                      <a:pt x="30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54" y="198"/>
                    </a:lnTo>
                    <a:lnTo>
                      <a:pt x="54" y="216"/>
                    </a:lnTo>
                    <a:lnTo>
                      <a:pt x="48" y="222"/>
                    </a:lnTo>
                    <a:lnTo>
                      <a:pt x="48" y="246"/>
                    </a:lnTo>
                    <a:lnTo>
                      <a:pt x="54" y="258"/>
                    </a:lnTo>
                    <a:lnTo>
                      <a:pt x="72" y="276"/>
                    </a:lnTo>
                    <a:lnTo>
                      <a:pt x="78" y="294"/>
                    </a:lnTo>
                    <a:lnTo>
                      <a:pt x="84" y="306"/>
                    </a:lnTo>
                    <a:lnTo>
                      <a:pt x="90" y="312"/>
                    </a:lnTo>
                    <a:lnTo>
                      <a:pt x="90" y="318"/>
                    </a:lnTo>
                    <a:lnTo>
                      <a:pt x="102" y="324"/>
                    </a:lnTo>
                    <a:lnTo>
                      <a:pt x="108" y="324"/>
                    </a:lnTo>
                    <a:lnTo>
                      <a:pt x="132" y="336"/>
                    </a:lnTo>
                    <a:lnTo>
                      <a:pt x="150" y="336"/>
                    </a:lnTo>
                    <a:lnTo>
                      <a:pt x="156" y="330"/>
                    </a:lnTo>
                    <a:lnTo>
                      <a:pt x="150" y="324"/>
                    </a:lnTo>
                    <a:lnTo>
                      <a:pt x="150" y="318"/>
                    </a:lnTo>
                    <a:lnTo>
                      <a:pt x="138" y="306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156" y="288"/>
                    </a:lnTo>
                    <a:lnTo>
                      <a:pt x="180" y="288"/>
                    </a:lnTo>
                    <a:lnTo>
                      <a:pt x="192" y="282"/>
                    </a:lnTo>
                    <a:lnTo>
                      <a:pt x="198" y="276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22" y="282"/>
                    </a:lnTo>
                    <a:lnTo>
                      <a:pt x="228" y="288"/>
                    </a:lnTo>
                    <a:lnTo>
                      <a:pt x="246" y="294"/>
                    </a:lnTo>
                    <a:lnTo>
                      <a:pt x="252" y="282"/>
                    </a:lnTo>
                    <a:lnTo>
                      <a:pt x="258" y="276"/>
                    </a:lnTo>
                    <a:lnTo>
                      <a:pt x="258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98"/>
                    </a:lnTo>
                    <a:lnTo>
                      <a:pt x="282" y="186"/>
                    </a:lnTo>
                    <a:lnTo>
                      <a:pt x="264" y="168"/>
                    </a:lnTo>
                    <a:lnTo>
                      <a:pt x="258" y="156"/>
                    </a:lnTo>
                    <a:lnTo>
                      <a:pt x="258" y="144"/>
                    </a:lnTo>
                    <a:lnTo>
                      <a:pt x="252" y="126"/>
                    </a:lnTo>
                    <a:lnTo>
                      <a:pt x="252" y="96"/>
                    </a:lnTo>
                    <a:lnTo>
                      <a:pt x="258" y="78"/>
                    </a:lnTo>
                    <a:lnTo>
                      <a:pt x="264" y="66"/>
                    </a:lnTo>
                    <a:lnTo>
                      <a:pt x="276" y="60"/>
                    </a:lnTo>
                    <a:lnTo>
                      <a:pt x="282" y="54"/>
                    </a:lnTo>
                    <a:lnTo>
                      <a:pt x="288" y="54"/>
                    </a:lnTo>
                    <a:lnTo>
                      <a:pt x="288" y="30"/>
                    </a:lnTo>
                    <a:lnTo>
                      <a:pt x="294" y="12"/>
                    </a:lnTo>
                    <a:lnTo>
                      <a:pt x="288" y="12"/>
                    </a:lnTo>
                    <a:lnTo>
                      <a:pt x="282" y="6"/>
                    </a:lnTo>
                    <a:lnTo>
                      <a:pt x="270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204" y="12"/>
                    </a:lnTo>
                    <a:lnTo>
                      <a:pt x="156" y="6"/>
                    </a:lnTo>
                    <a:lnTo>
                      <a:pt x="156" y="18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54" y="48"/>
                    </a:lnTo>
                    <a:lnTo>
                      <a:pt x="66" y="60"/>
                    </a:lnTo>
                    <a:lnTo>
                      <a:pt x="66" y="72"/>
                    </a:lnTo>
                    <a:lnTo>
                      <a:pt x="60" y="7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Sudan"/>
              <p:cNvSpPr>
                <a:spLocks/>
              </p:cNvSpPr>
              <p:nvPr/>
            </p:nvSpPr>
            <p:spPr bwMode="gray">
              <a:xfrm>
                <a:off x="3049" y="1834"/>
                <a:ext cx="298" cy="405"/>
              </a:xfrm>
              <a:custGeom>
                <a:avLst/>
                <a:gdLst>
                  <a:gd name="T0" fmla="*/ 549784971 w 1164"/>
                  <a:gd name="T1" fmla="*/ 549072223 h 1584"/>
                  <a:gd name="T2" fmla="*/ 549784971 w 1164"/>
                  <a:gd name="T3" fmla="*/ 549072223 h 1584"/>
                  <a:gd name="T4" fmla="*/ 549784971 w 1164"/>
                  <a:gd name="T5" fmla="*/ 549072223 h 1584"/>
                  <a:gd name="T6" fmla="*/ 549784971 w 1164"/>
                  <a:gd name="T7" fmla="*/ 549072223 h 1584"/>
                  <a:gd name="T8" fmla="*/ 549784971 w 1164"/>
                  <a:gd name="T9" fmla="*/ 549072223 h 1584"/>
                  <a:gd name="T10" fmla="*/ 549784971 w 1164"/>
                  <a:gd name="T11" fmla="*/ 549072223 h 1584"/>
                  <a:gd name="T12" fmla="*/ 549784971 w 1164"/>
                  <a:gd name="T13" fmla="*/ 549072223 h 1584"/>
                  <a:gd name="T14" fmla="*/ 549784971 w 1164"/>
                  <a:gd name="T15" fmla="*/ 549072223 h 1584"/>
                  <a:gd name="T16" fmla="*/ 0 w 1164"/>
                  <a:gd name="T17" fmla="*/ 549072223 h 1584"/>
                  <a:gd name="T18" fmla="*/ 549784971 w 1164"/>
                  <a:gd name="T19" fmla="*/ 549072223 h 1584"/>
                  <a:gd name="T20" fmla="*/ 549784971 w 1164"/>
                  <a:gd name="T21" fmla="*/ 549072223 h 1584"/>
                  <a:gd name="T22" fmla="*/ 549784971 w 1164"/>
                  <a:gd name="T23" fmla="*/ 549072223 h 1584"/>
                  <a:gd name="T24" fmla="*/ 549784971 w 1164"/>
                  <a:gd name="T25" fmla="*/ 549072223 h 1584"/>
                  <a:gd name="T26" fmla="*/ 549784971 w 1164"/>
                  <a:gd name="T27" fmla="*/ 549072223 h 1584"/>
                  <a:gd name="T28" fmla="*/ 549784971 w 1164"/>
                  <a:gd name="T29" fmla="*/ 549072223 h 1584"/>
                  <a:gd name="T30" fmla="*/ 549784971 w 1164"/>
                  <a:gd name="T31" fmla="*/ 549072223 h 1584"/>
                  <a:gd name="T32" fmla="*/ 549784971 w 1164"/>
                  <a:gd name="T33" fmla="*/ 549072223 h 1584"/>
                  <a:gd name="T34" fmla="*/ 549784971 w 1164"/>
                  <a:gd name="T35" fmla="*/ 549072223 h 1584"/>
                  <a:gd name="T36" fmla="*/ 549784971 w 1164"/>
                  <a:gd name="T37" fmla="*/ 549072223 h 1584"/>
                  <a:gd name="T38" fmla="*/ 549784971 w 1164"/>
                  <a:gd name="T39" fmla="*/ 549072223 h 1584"/>
                  <a:gd name="T40" fmla="*/ 549784971 w 1164"/>
                  <a:gd name="T41" fmla="*/ 549072223 h 1584"/>
                  <a:gd name="T42" fmla="*/ 549784971 w 1164"/>
                  <a:gd name="T43" fmla="*/ 549072223 h 1584"/>
                  <a:gd name="T44" fmla="*/ 549784971 w 1164"/>
                  <a:gd name="T45" fmla="*/ 549072223 h 1584"/>
                  <a:gd name="T46" fmla="*/ 549784971 w 1164"/>
                  <a:gd name="T47" fmla="*/ 549072223 h 1584"/>
                  <a:gd name="T48" fmla="*/ 549784971 w 1164"/>
                  <a:gd name="T49" fmla="*/ 549072223 h 1584"/>
                  <a:gd name="T50" fmla="*/ 549784971 w 1164"/>
                  <a:gd name="T51" fmla="*/ 549072223 h 1584"/>
                  <a:gd name="T52" fmla="*/ 549784971 w 1164"/>
                  <a:gd name="T53" fmla="*/ 549072223 h 1584"/>
                  <a:gd name="T54" fmla="*/ 549784971 w 1164"/>
                  <a:gd name="T55" fmla="*/ 549072223 h 1584"/>
                  <a:gd name="T56" fmla="*/ 549784971 w 1164"/>
                  <a:gd name="T57" fmla="*/ 549072223 h 1584"/>
                  <a:gd name="T58" fmla="*/ 549784971 w 1164"/>
                  <a:gd name="T59" fmla="*/ 549072223 h 1584"/>
                  <a:gd name="T60" fmla="*/ 549784971 w 1164"/>
                  <a:gd name="T61" fmla="*/ 549072223 h 1584"/>
                  <a:gd name="T62" fmla="*/ 549784971 w 1164"/>
                  <a:gd name="T63" fmla="*/ 549072223 h 1584"/>
                  <a:gd name="T64" fmla="*/ 549784971 w 1164"/>
                  <a:gd name="T65" fmla="*/ 549072223 h 1584"/>
                  <a:gd name="T66" fmla="*/ 549784971 w 1164"/>
                  <a:gd name="T67" fmla="*/ 549072223 h 1584"/>
                  <a:gd name="T68" fmla="*/ 549784971 w 1164"/>
                  <a:gd name="T69" fmla="*/ 549072223 h 1584"/>
                  <a:gd name="T70" fmla="*/ 549784971 w 1164"/>
                  <a:gd name="T71" fmla="*/ 549072223 h 1584"/>
                  <a:gd name="T72" fmla="*/ 549784971 w 1164"/>
                  <a:gd name="T73" fmla="*/ 549072223 h 1584"/>
                  <a:gd name="T74" fmla="*/ 549784971 w 1164"/>
                  <a:gd name="T75" fmla="*/ 549072223 h 1584"/>
                  <a:gd name="T76" fmla="*/ 549784971 w 1164"/>
                  <a:gd name="T77" fmla="*/ 549072223 h 1584"/>
                  <a:gd name="T78" fmla="*/ 549784971 w 1164"/>
                  <a:gd name="T79" fmla="*/ 549072223 h 1584"/>
                  <a:gd name="T80" fmla="*/ 549784971 w 1164"/>
                  <a:gd name="T81" fmla="*/ 549072223 h 1584"/>
                  <a:gd name="T82" fmla="*/ 549784971 w 1164"/>
                  <a:gd name="T83" fmla="*/ 549072223 h 1584"/>
                  <a:gd name="T84" fmla="*/ 549784971 w 1164"/>
                  <a:gd name="T85" fmla="*/ 549072223 h 1584"/>
                  <a:gd name="T86" fmla="*/ 549784971 w 1164"/>
                  <a:gd name="T87" fmla="*/ 549072223 h 1584"/>
                  <a:gd name="T88" fmla="*/ 549784971 w 1164"/>
                  <a:gd name="T89" fmla="*/ 549072223 h 1584"/>
                  <a:gd name="T90" fmla="*/ 549784971 w 1164"/>
                  <a:gd name="T91" fmla="*/ 549072223 h 1584"/>
                  <a:gd name="T92" fmla="*/ 549784971 w 1164"/>
                  <a:gd name="T93" fmla="*/ 549072223 h 1584"/>
                  <a:gd name="T94" fmla="*/ 549784971 w 1164"/>
                  <a:gd name="T95" fmla="*/ 549072223 h 1584"/>
                  <a:gd name="T96" fmla="*/ 549784971 w 1164"/>
                  <a:gd name="T97" fmla="*/ 549072223 h 1584"/>
                  <a:gd name="T98" fmla="*/ 549784971 w 1164"/>
                  <a:gd name="T99" fmla="*/ 549072223 h 1584"/>
                  <a:gd name="T100" fmla="*/ 549784971 w 1164"/>
                  <a:gd name="T101" fmla="*/ 549072223 h 1584"/>
                  <a:gd name="T102" fmla="*/ 549784971 w 1164"/>
                  <a:gd name="T103" fmla="*/ 549072223 h 1584"/>
                  <a:gd name="T104" fmla="*/ 549784971 w 1164"/>
                  <a:gd name="T105" fmla="*/ 549072223 h 1584"/>
                  <a:gd name="T106" fmla="*/ 549784971 w 1164"/>
                  <a:gd name="T107" fmla="*/ 549072223 h 1584"/>
                  <a:gd name="T108" fmla="*/ 549784971 w 1164"/>
                  <a:gd name="T109" fmla="*/ 549072223 h 1584"/>
                  <a:gd name="T110" fmla="*/ 549784971 w 1164"/>
                  <a:gd name="T111" fmla="*/ 549072223 h 15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64"/>
                  <a:gd name="T169" fmla="*/ 0 h 1584"/>
                  <a:gd name="T170" fmla="*/ 1164 w 1164"/>
                  <a:gd name="T171" fmla="*/ 1584 h 15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64" h="1584">
                    <a:moveTo>
                      <a:pt x="894" y="24"/>
                    </a:moveTo>
                    <a:lnTo>
                      <a:pt x="894" y="48"/>
                    </a:lnTo>
                    <a:lnTo>
                      <a:pt x="888" y="60"/>
                    </a:lnTo>
                    <a:lnTo>
                      <a:pt x="882" y="66"/>
                    </a:lnTo>
                    <a:lnTo>
                      <a:pt x="864" y="66"/>
                    </a:lnTo>
                    <a:lnTo>
                      <a:pt x="858" y="72"/>
                    </a:lnTo>
                    <a:lnTo>
                      <a:pt x="846" y="72"/>
                    </a:lnTo>
                    <a:lnTo>
                      <a:pt x="834" y="84"/>
                    </a:lnTo>
                    <a:lnTo>
                      <a:pt x="822" y="108"/>
                    </a:lnTo>
                    <a:lnTo>
                      <a:pt x="816" y="114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86" y="96"/>
                    </a:lnTo>
                    <a:lnTo>
                      <a:pt x="780" y="90"/>
                    </a:lnTo>
                    <a:lnTo>
                      <a:pt x="660" y="84"/>
                    </a:lnTo>
                    <a:lnTo>
                      <a:pt x="660" y="72"/>
                    </a:lnTo>
                    <a:lnTo>
                      <a:pt x="654" y="72"/>
                    </a:lnTo>
                    <a:lnTo>
                      <a:pt x="636" y="90"/>
                    </a:lnTo>
                    <a:lnTo>
                      <a:pt x="210" y="84"/>
                    </a:lnTo>
                    <a:lnTo>
                      <a:pt x="210" y="246"/>
                    </a:lnTo>
                    <a:lnTo>
                      <a:pt x="138" y="246"/>
                    </a:lnTo>
                    <a:lnTo>
                      <a:pt x="144" y="600"/>
                    </a:lnTo>
                    <a:lnTo>
                      <a:pt x="132" y="600"/>
                    </a:lnTo>
                    <a:lnTo>
                      <a:pt x="120" y="594"/>
                    </a:lnTo>
                    <a:lnTo>
                      <a:pt x="78" y="594"/>
                    </a:lnTo>
                    <a:lnTo>
                      <a:pt x="66" y="606"/>
                    </a:lnTo>
                    <a:lnTo>
                      <a:pt x="72" y="612"/>
                    </a:lnTo>
                    <a:lnTo>
                      <a:pt x="72" y="624"/>
                    </a:lnTo>
                    <a:lnTo>
                      <a:pt x="78" y="630"/>
                    </a:lnTo>
                    <a:lnTo>
                      <a:pt x="78" y="636"/>
                    </a:lnTo>
                    <a:lnTo>
                      <a:pt x="72" y="642"/>
                    </a:lnTo>
                    <a:lnTo>
                      <a:pt x="60" y="648"/>
                    </a:lnTo>
                    <a:lnTo>
                      <a:pt x="48" y="660"/>
                    </a:lnTo>
                    <a:lnTo>
                      <a:pt x="48" y="678"/>
                    </a:lnTo>
                    <a:lnTo>
                      <a:pt x="36" y="678"/>
                    </a:lnTo>
                    <a:lnTo>
                      <a:pt x="42" y="702"/>
                    </a:lnTo>
                    <a:lnTo>
                      <a:pt x="48" y="720"/>
                    </a:lnTo>
                    <a:lnTo>
                      <a:pt x="30" y="732"/>
                    </a:lnTo>
                    <a:lnTo>
                      <a:pt x="12" y="750"/>
                    </a:lnTo>
                    <a:lnTo>
                      <a:pt x="18" y="756"/>
                    </a:lnTo>
                    <a:lnTo>
                      <a:pt x="30" y="780"/>
                    </a:lnTo>
                    <a:lnTo>
                      <a:pt x="30" y="792"/>
                    </a:lnTo>
                    <a:lnTo>
                      <a:pt x="18" y="804"/>
                    </a:lnTo>
                    <a:lnTo>
                      <a:pt x="6" y="810"/>
                    </a:lnTo>
                    <a:lnTo>
                      <a:pt x="0" y="822"/>
                    </a:lnTo>
                    <a:lnTo>
                      <a:pt x="0" y="840"/>
                    </a:lnTo>
                    <a:lnTo>
                      <a:pt x="6" y="846"/>
                    </a:lnTo>
                    <a:lnTo>
                      <a:pt x="18" y="846"/>
                    </a:lnTo>
                    <a:lnTo>
                      <a:pt x="24" y="840"/>
                    </a:lnTo>
                    <a:lnTo>
                      <a:pt x="36" y="840"/>
                    </a:lnTo>
                    <a:lnTo>
                      <a:pt x="42" y="846"/>
                    </a:lnTo>
                    <a:lnTo>
                      <a:pt x="42" y="888"/>
                    </a:lnTo>
                    <a:lnTo>
                      <a:pt x="60" y="900"/>
                    </a:lnTo>
                    <a:lnTo>
                      <a:pt x="42" y="906"/>
                    </a:lnTo>
                    <a:lnTo>
                      <a:pt x="48" y="930"/>
                    </a:lnTo>
                    <a:lnTo>
                      <a:pt x="54" y="930"/>
                    </a:lnTo>
                    <a:lnTo>
                      <a:pt x="66" y="936"/>
                    </a:lnTo>
                    <a:lnTo>
                      <a:pt x="78" y="954"/>
                    </a:lnTo>
                    <a:lnTo>
                      <a:pt x="84" y="960"/>
                    </a:lnTo>
                    <a:lnTo>
                      <a:pt x="84" y="966"/>
                    </a:lnTo>
                    <a:lnTo>
                      <a:pt x="72" y="966"/>
                    </a:lnTo>
                    <a:lnTo>
                      <a:pt x="72" y="990"/>
                    </a:lnTo>
                    <a:lnTo>
                      <a:pt x="102" y="1020"/>
                    </a:lnTo>
                    <a:lnTo>
                      <a:pt x="108" y="1032"/>
                    </a:lnTo>
                    <a:lnTo>
                      <a:pt x="120" y="1044"/>
                    </a:lnTo>
                    <a:lnTo>
                      <a:pt x="126" y="1062"/>
                    </a:lnTo>
                    <a:lnTo>
                      <a:pt x="132" y="1074"/>
                    </a:lnTo>
                    <a:lnTo>
                      <a:pt x="132" y="1104"/>
                    </a:lnTo>
                    <a:lnTo>
                      <a:pt x="126" y="1110"/>
                    </a:lnTo>
                    <a:lnTo>
                      <a:pt x="120" y="1122"/>
                    </a:lnTo>
                    <a:lnTo>
                      <a:pt x="114" y="1128"/>
                    </a:lnTo>
                    <a:lnTo>
                      <a:pt x="114" y="1134"/>
                    </a:lnTo>
                    <a:lnTo>
                      <a:pt x="120" y="1140"/>
                    </a:lnTo>
                    <a:lnTo>
                      <a:pt x="126" y="1140"/>
                    </a:lnTo>
                    <a:lnTo>
                      <a:pt x="120" y="1158"/>
                    </a:lnTo>
                    <a:lnTo>
                      <a:pt x="168" y="1164"/>
                    </a:lnTo>
                    <a:lnTo>
                      <a:pt x="168" y="1194"/>
                    </a:lnTo>
                    <a:lnTo>
                      <a:pt x="192" y="1206"/>
                    </a:lnTo>
                    <a:lnTo>
                      <a:pt x="222" y="1206"/>
                    </a:lnTo>
                    <a:lnTo>
                      <a:pt x="222" y="1224"/>
                    </a:lnTo>
                    <a:lnTo>
                      <a:pt x="228" y="1224"/>
                    </a:lnTo>
                    <a:lnTo>
                      <a:pt x="240" y="1230"/>
                    </a:lnTo>
                    <a:lnTo>
                      <a:pt x="252" y="1242"/>
                    </a:lnTo>
                    <a:lnTo>
                      <a:pt x="252" y="1248"/>
                    </a:lnTo>
                    <a:lnTo>
                      <a:pt x="246" y="1248"/>
                    </a:lnTo>
                    <a:lnTo>
                      <a:pt x="246" y="1254"/>
                    </a:lnTo>
                    <a:lnTo>
                      <a:pt x="240" y="1254"/>
                    </a:lnTo>
                    <a:lnTo>
                      <a:pt x="240" y="1260"/>
                    </a:lnTo>
                    <a:lnTo>
                      <a:pt x="252" y="1272"/>
                    </a:lnTo>
                    <a:lnTo>
                      <a:pt x="264" y="1278"/>
                    </a:lnTo>
                    <a:lnTo>
                      <a:pt x="270" y="1278"/>
                    </a:lnTo>
                    <a:lnTo>
                      <a:pt x="282" y="1284"/>
                    </a:lnTo>
                    <a:lnTo>
                      <a:pt x="294" y="1296"/>
                    </a:lnTo>
                    <a:lnTo>
                      <a:pt x="300" y="1308"/>
                    </a:lnTo>
                    <a:lnTo>
                      <a:pt x="306" y="1314"/>
                    </a:lnTo>
                    <a:lnTo>
                      <a:pt x="306" y="1320"/>
                    </a:lnTo>
                    <a:lnTo>
                      <a:pt x="324" y="1320"/>
                    </a:lnTo>
                    <a:lnTo>
                      <a:pt x="330" y="1326"/>
                    </a:lnTo>
                    <a:lnTo>
                      <a:pt x="330" y="1338"/>
                    </a:lnTo>
                    <a:lnTo>
                      <a:pt x="318" y="1338"/>
                    </a:lnTo>
                    <a:lnTo>
                      <a:pt x="318" y="1344"/>
                    </a:lnTo>
                    <a:lnTo>
                      <a:pt x="330" y="1356"/>
                    </a:lnTo>
                    <a:lnTo>
                      <a:pt x="330" y="1374"/>
                    </a:lnTo>
                    <a:lnTo>
                      <a:pt x="354" y="1380"/>
                    </a:lnTo>
                    <a:lnTo>
                      <a:pt x="360" y="1386"/>
                    </a:lnTo>
                    <a:lnTo>
                      <a:pt x="372" y="1392"/>
                    </a:lnTo>
                    <a:lnTo>
                      <a:pt x="378" y="1398"/>
                    </a:lnTo>
                    <a:lnTo>
                      <a:pt x="384" y="1410"/>
                    </a:lnTo>
                    <a:lnTo>
                      <a:pt x="384" y="1434"/>
                    </a:lnTo>
                    <a:lnTo>
                      <a:pt x="390" y="1446"/>
                    </a:lnTo>
                    <a:lnTo>
                      <a:pt x="420" y="1470"/>
                    </a:lnTo>
                    <a:lnTo>
                      <a:pt x="420" y="1494"/>
                    </a:lnTo>
                    <a:lnTo>
                      <a:pt x="468" y="1518"/>
                    </a:lnTo>
                    <a:lnTo>
                      <a:pt x="474" y="1512"/>
                    </a:lnTo>
                    <a:lnTo>
                      <a:pt x="480" y="1500"/>
                    </a:lnTo>
                    <a:lnTo>
                      <a:pt x="486" y="1494"/>
                    </a:lnTo>
                    <a:lnTo>
                      <a:pt x="498" y="1494"/>
                    </a:lnTo>
                    <a:lnTo>
                      <a:pt x="510" y="1500"/>
                    </a:lnTo>
                    <a:lnTo>
                      <a:pt x="510" y="1506"/>
                    </a:lnTo>
                    <a:lnTo>
                      <a:pt x="522" y="1512"/>
                    </a:lnTo>
                    <a:lnTo>
                      <a:pt x="528" y="1512"/>
                    </a:lnTo>
                    <a:lnTo>
                      <a:pt x="540" y="1500"/>
                    </a:lnTo>
                    <a:lnTo>
                      <a:pt x="540" y="1494"/>
                    </a:lnTo>
                    <a:lnTo>
                      <a:pt x="552" y="1482"/>
                    </a:lnTo>
                    <a:lnTo>
                      <a:pt x="558" y="1488"/>
                    </a:lnTo>
                    <a:lnTo>
                      <a:pt x="570" y="1494"/>
                    </a:lnTo>
                    <a:lnTo>
                      <a:pt x="576" y="1512"/>
                    </a:lnTo>
                    <a:lnTo>
                      <a:pt x="582" y="1524"/>
                    </a:lnTo>
                    <a:lnTo>
                      <a:pt x="594" y="1536"/>
                    </a:lnTo>
                    <a:lnTo>
                      <a:pt x="606" y="1542"/>
                    </a:lnTo>
                    <a:lnTo>
                      <a:pt x="612" y="1548"/>
                    </a:lnTo>
                    <a:lnTo>
                      <a:pt x="618" y="1548"/>
                    </a:lnTo>
                    <a:lnTo>
                      <a:pt x="624" y="1572"/>
                    </a:lnTo>
                    <a:lnTo>
                      <a:pt x="642" y="1572"/>
                    </a:lnTo>
                    <a:lnTo>
                      <a:pt x="660" y="1554"/>
                    </a:lnTo>
                    <a:lnTo>
                      <a:pt x="672" y="1554"/>
                    </a:lnTo>
                    <a:lnTo>
                      <a:pt x="678" y="1560"/>
                    </a:lnTo>
                    <a:lnTo>
                      <a:pt x="690" y="1566"/>
                    </a:lnTo>
                    <a:lnTo>
                      <a:pt x="702" y="1566"/>
                    </a:lnTo>
                    <a:lnTo>
                      <a:pt x="702" y="1560"/>
                    </a:lnTo>
                    <a:lnTo>
                      <a:pt x="708" y="1554"/>
                    </a:lnTo>
                    <a:lnTo>
                      <a:pt x="714" y="1554"/>
                    </a:lnTo>
                    <a:lnTo>
                      <a:pt x="738" y="1584"/>
                    </a:lnTo>
                    <a:lnTo>
                      <a:pt x="756" y="1560"/>
                    </a:lnTo>
                    <a:lnTo>
                      <a:pt x="780" y="1560"/>
                    </a:lnTo>
                    <a:lnTo>
                      <a:pt x="792" y="1548"/>
                    </a:lnTo>
                    <a:lnTo>
                      <a:pt x="804" y="1548"/>
                    </a:lnTo>
                    <a:lnTo>
                      <a:pt x="804" y="1554"/>
                    </a:lnTo>
                    <a:lnTo>
                      <a:pt x="810" y="1560"/>
                    </a:lnTo>
                    <a:lnTo>
                      <a:pt x="834" y="1560"/>
                    </a:lnTo>
                    <a:lnTo>
                      <a:pt x="852" y="1542"/>
                    </a:lnTo>
                    <a:lnTo>
                      <a:pt x="852" y="1536"/>
                    </a:lnTo>
                    <a:lnTo>
                      <a:pt x="858" y="1530"/>
                    </a:lnTo>
                    <a:lnTo>
                      <a:pt x="858" y="1524"/>
                    </a:lnTo>
                    <a:lnTo>
                      <a:pt x="870" y="1524"/>
                    </a:lnTo>
                    <a:lnTo>
                      <a:pt x="888" y="1494"/>
                    </a:lnTo>
                    <a:lnTo>
                      <a:pt x="978" y="1494"/>
                    </a:lnTo>
                    <a:lnTo>
                      <a:pt x="1002" y="1482"/>
                    </a:lnTo>
                    <a:lnTo>
                      <a:pt x="996" y="1464"/>
                    </a:lnTo>
                    <a:lnTo>
                      <a:pt x="996" y="1446"/>
                    </a:lnTo>
                    <a:lnTo>
                      <a:pt x="990" y="1434"/>
                    </a:lnTo>
                    <a:lnTo>
                      <a:pt x="984" y="1428"/>
                    </a:lnTo>
                    <a:lnTo>
                      <a:pt x="966" y="1428"/>
                    </a:lnTo>
                    <a:lnTo>
                      <a:pt x="954" y="1422"/>
                    </a:lnTo>
                    <a:lnTo>
                      <a:pt x="936" y="1386"/>
                    </a:lnTo>
                    <a:lnTo>
                      <a:pt x="936" y="1368"/>
                    </a:lnTo>
                    <a:lnTo>
                      <a:pt x="924" y="1362"/>
                    </a:lnTo>
                    <a:lnTo>
                      <a:pt x="924" y="1326"/>
                    </a:lnTo>
                    <a:lnTo>
                      <a:pt x="912" y="1326"/>
                    </a:lnTo>
                    <a:lnTo>
                      <a:pt x="906" y="1302"/>
                    </a:lnTo>
                    <a:lnTo>
                      <a:pt x="882" y="1302"/>
                    </a:lnTo>
                    <a:lnTo>
                      <a:pt x="876" y="1290"/>
                    </a:lnTo>
                    <a:lnTo>
                      <a:pt x="876" y="1272"/>
                    </a:lnTo>
                    <a:lnTo>
                      <a:pt x="864" y="1266"/>
                    </a:lnTo>
                    <a:lnTo>
                      <a:pt x="858" y="1254"/>
                    </a:lnTo>
                    <a:lnTo>
                      <a:pt x="846" y="1248"/>
                    </a:lnTo>
                    <a:lnTo>
                      <a:pt x="840" y="1242"/>
                    </a:lnTo>
                    <a:lnTo>
                      <a:pt x="816" y="1242"/>
                    </a:lnTo>
                    <a:lnTo>
                      <a:pt x="804" y="1236"/>
                    </a:lnTo>
                    <a:lnTo>
                      <a:pt x="798" y="1236"/>
                    </a:lnTo>
                    <a:lnTo>
                      <a:pt x="798" y="1224"/>
                    </a:lnTo>
                    <a:lnTo>
                      <a:pt x="804" y="1212"/>
                    </a:lnTo>
                    <a:lnTo>
                      <a:pt x="810" y="1206"/>
                    </a:lnTo>
                    <a:lnTo>
                      <a:pt x="804" y="1182"/>
                    </a:lnTo>
                    <a:lnTo>
                      <a:pt x="840" y="1182"/>
                    </a:lnTo>
                    <a:lnTo>
                      <a:pt x="846" y="1188"/>
                    </a:lnTo>
                    <a:lnTo>
                      <a:pt x="852" y="1182"/>
                    </a:lnTo>
                    <a:lnTo>
                      <a:pt x="864" y="1182"/>
                    </a:lnTo>
                    <a:lnTo>
                      <a:pt x="870" y="1176"/>
                    </a:lnTo>
                    <a:lnTo>
                      <a:pt x="870" y="1164"/>
                    </a:lnTo>
                    <a:lnTo>
                      <a:pt x="876" y="1152"/>
                    </a:lnTo>
                    <a:lnTo>
                      <a:pt x="876" y="1116"/>
                    </a:lnTo>
                    <a:lnTo>
                      <a:pt x="870" y="1110"/>
                    </a:lnTo>
                    <a:lnTo>
                      <a:pt x="870" y="1098"/>
                    </a:lnTo>
                    <a:lnTo>
                      <a:pt x="864" y="1086"/>
                    </a:lnTo>
                    <a:lnTo>
                      <a:pt x="864" y="1074"/>
                    </a:lnTo>
                    <a:lnTo>
                      <a:pt x="870" y="1062"/>
                    </a:lnTo>
                    <a:lnTo>
                      <a:pt x="882" y="1056"/>
                    </a:lnTo>
                    <a:lnTo>
                      <a:pt x="888" y="1050"/>
                    </a:lnTo>
                    <a:lnTo>
                      <a:pt x="888" y="1032"/>
                    </a:lnTo>
                    <a:lnTo>
                      <a:pt x="882" y="1020"/>
                    </a:lnTo>
                    <a:lnTo>
                      <a:pt x="882" y="1002"/>
                    </a:lnTo>
                    <a:lnTo>
                      <a:pt x="900" y="984"/>
                    </a:lnTo>
                    <a:lnTo>
                      <a:pt x="906" y="984"/>
                    </a:lnTo>
                    <a:lnTo>
                      <a:pt x="906" y="996"/>
                    </a:lnTo>
                    <a:lnTo>
                      <a:pt x="912" y="1002"/>
                    </a:lnTo>
                    <a:lnTo>
                      <a:pt x="924" y="1002"/>
                    </a:lnTo>
                    <a:lnTo>
                      <a:pt x="930" y="996"/>
                    </a:lnTo>
                    <a:lnTo>
                      <a:pt x="930" y="960"/>
                    </a:lnTo>
                    <a:lnTo>
                      <a:pt x="924" y="954"/>
                    </a:lnTo>
                    <a:lnTo>
                      <a:pt x="924" y="948"/>
                    </a:lnTo>
                    <a:lnTo>
                      <a:pt x="936" y="930"/>
                    </a:lnTo>
                    <a:lnTo>
                      <a:pt x="936" y="906"/>
                    </a:lnTo>
                    <a:lnTo>
                      <a:pt x="942" y="900"/>
                    </a:lnTo>
                    <a:lnTo>
                      <a:pt x="954" y="900"/>
                    </a:lnTo>
                    <a:lnTo>
                      <a:pt x="960" y="894"/>
                    </a:lnTo>
                    <a:lnTo>
                      <a:pt x="960" y="858"/>
                    </a:lnTo>
                    <a:lnTo>
                      <a:pt x="966" y="852"/>
                    </a:lnTo>
                    <a:lnTo>
                      <a:pt x="972" y="840"/>
                    </a:lnTo>
                    <a:lnTo>
                      <a:pt x="978" y="834"/>
                    </a:lnTo>
                    <a:lnTo>
                      <a:pt x="1008" y="834"/>
                    </a:lnTo>
                    <a:lnTo>
                      <a:pt x="1008" y="786"/>
                    </a:lnTo>
                    <a:lnTo>
                      <a:pt x="1014" y="774"/>
                    </a:lnTo>
                    <a:lnTo>
                      <a:pt x="1020" y="768"/>
                    </a:lnTo>
                    <a:lnTo>
                      <a:pt x="1026" y="756"/>
                    </a:lnTo>
                    <a:lnTo>
                      <a:pt x="1032" y="750"/>
                    </a:lnTo>
                    <a:lnTo>
                      <a:pt x="1032" y="708"/>
                    </a:lnTo>
                    <a:lnTo>
                      <a:pt x="1026" y="660"/>
                    </a:lnTo>
                    <a:lnTo>
                      <a:pt x="1020" y="654"/>
                    </a:lnTo>
                    <a:lnTo>
                      <a:pt x="1020" y="636"/>
                    </a:lnTo>
                    <a:lnTo>
                      <a:pt x="1032" y="630"/>
                    </a:lnTo>
                    <a:lnTo>
                      <a:pt x="1038" y="630"/>
                    </a:lnTo>
                    <a:lnTo>
                      <a:pt x="1038" y="594"/>
                    </a:lnTo>
                    <a:lnTo>
                      <a:pt x="1044" y="594"/>
                    </a:lnTo>
                    <a:lnTo>
                      <a:pt x="1050" y="588"/>
                    </a:lnTo>
                    <a:lnTo>
                      <a:pt x="1056" y="576"/>
                    </a:lnTo>
                    <a:lnTo>
                      <a:pt x="1056" y="534"/>
                    </a:lnTo>
                    <a:lnTo>
                      <a:pt x="1050" y="528"/>
                    </a:lnTo>
                    <a:lnTo>
                      <a:pt x="1050" y="516"/>
                    </a:lnTo>
                    <a:lnTo>
                      <a:pt x="1062" y="516"/>
                    </a:lnTo>
                    <a:lnTo>
                      <a:pt x="1068" y="510"/>
                    </a:lnTo>
                    <a:lnTo>
                      <a:pt x="1068" y="492"/>
                    </a:lnTo>
                    <a:lnTo>
                      <a:pt x="1086" y="492"/>
                    </a:lnTo>
                    <a:lnTo>
                      <a:pt x="1092" y="486"/>
                    </a:lnTo>
                    <a:lnTo>
                      <a:pt x="1092" y="480"/>
                    </a:lnTo>
                    <a:lnTo>
                      <a:pt x="1098" y="474"/>
                    </a:lnTo>
                    <a:lnTo>
                      <a:pt x="1098" y="462"/>
                    </a:lnTo>
                    <a:lnTo>
                      <a:pt x="1110" y="462"/>
                    </a:lnTo>
                    <a:lnTo>
                      <a:pt x="1128" y="456"/>
                    </a:lnTo>
                    <a:lnTo>
                      <a:pt x="1152" y="444"/>
                    </a:lnTo>
                    <a:lnTo>
                      <a:pt x="1164" y="420"/>
                    </a:lnTo>
                    <a:lnTo>
                      <a:pt x="1164" y="408"/>
                    </a:lnTo>
                    <a:lnTo>
                      <a:pt x="1128" y="384"/>
                    </a:lnTo>
                    <a:lnTo>
                      <a:pt x="1128" y="378"/>
                    </a:lnTo>
                    <a:lnTo>
                      <a:pt x="1122" y="372"/>
                    </a:lnTo>
                    <a:lnTo>
                      <a:pt x="1122" y="360"/>
                    </a:lnTo>
                    <a:lnTo>
                      <a:pt x="1116" y="354"/>
                    </a:lnTo>
                    <a:lnTo>
                      <a:pt x="1092" y="354"/>
                    </a:lnTo>
                    <a:lnTo>
                      <a:pt x="1080" y="342"/>
                    </a:lnTo>
                    <a:lnTo>
                      <a:pt x="1080" y="330"/>
                    </a:lnTo>
                    <a:lnTo>
                      <a:pt x="1074" y="312"/>
                    </a:lnTo>
                    <a:lnTo>
                      <a:pt x="1074" y="294"/>
                    </a:lnTo>
                    <a:lnTo>
                      <a:pt x="1068" y="282"/>
                    </a:lnTo>
                    <a:lnTo>
                      <a:pt x="1068" y="264"/>
                    </a:lnTo>
                    <a:lnTo>
                      <a:pt x="1062" y="264"/>
                    </a:lnTo>
                    <a:lnTo>
                      <a:pt x="1062" y="240"/>
                    </a:lnTo>
                    <a:lnTo>
                      <a:pt x="1056" y="222"/>
                    </a:lnTo>
                    <a:lnTo>
                      <a:pt x="1056" y="180"/>
                    </a:lnTo>
                    <a:lnTo>
                      <a:pt x="1050" y="168"/>
                    </a:lnTo>
                    <a:lnTo>
                      <a:pt x="1068" y="162"/>
                    </a:lnTo>
                    <a:lnTo>
                      <a:pt x="1038" y="132"/>
                    </a:lnTo>
                    <a:lnTo>
                      <a:pt x="1038" y="90"/>
                    </a:lnTo>
                    <a:lnTo>
                      <a:pt x="1032" y="78"/>
                    </a:lnTo>
                    <a:lnTo>
                      <a:pt x="1026" y="72"/>
                    </a:lnTo>
                    <a:lnTo>
                      <a:pt x="1014" y="66"/>
                    </a:lnTo>
                    <a:lnTo>
                      <a:pt x="984" y="36"/>
                    </a:lnTo>
                    <a:lnTo>
                      <a:pt x="972" y="36"/>
                    </a:lnTo>
                    <a:lnTo>
                      <a:pt x="954" y="18"/>
                    </a:lnTo>
                    <a:lnTo>
                      <a:pt x="948" y="0"/>
                    </a:lnTo>
                    <a:lnTo>
                      <a:pt x="924" y="24"/>
                    </a:lnTo>
                    <a:lnTo>
                      <a:pt x="894" y="2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08" name="Sri Lanka"/>
              <p:cNvSpPr>
                <a:spLocks/>
              </p:cNvSpPr>
              <p:nvPr/>
            </p:nvSpPr>
            <p:spPr bwMode="gray">
              <a:xfrm>
                <a:off x="4099" y="2112"/>
                <a:ext cx="44" cy="78"/>
              </a:xfrm>
              <a:custGeom>
                <a:avLst/>
                <a:gdLst>
                  <a:gd name="T0" fmla="*/ 34724780 w 174"/>
                  <a:gd name="T1" fmla="*/ 35567121 h 306"/>
                  <a:gd name="T2" fmla="*/ 34724780 w 174"/>
                  <a:gd name="T3" fmla="*/ 0 h 306"/>
                  <a:gd name="T4" fmla="*/ 34724780 w 174"/>
                  <a:gd name="T5" fmla="*/ 0 h 306"/>
                  <a:gd name="T6" fmla="*/ 34724780 w 174"/>
                  <a:gd name="T7" fmla="*/ 35567121 h 306"/>
                  <a:gd name="T8" fmla="*/ 34724780 w 174"/>
                  <a:gd name="T9" fmla="*/ 35567121 h 306"/>
                  <a:gd name="T10" fmla="*/ 34724780 w 174"/>
                  <a:gd name="T11" fmla="*/ 35567121 h 306"/>
                  <a:gd name="T12" fmla="*/ 34724780 w 174"/>
                  <a:gd name="T13" fmla="*/ 35567121 h 306"/>
                  <a:gd name="T14" fmla="*/ 34724780 w 174"/>
                  <a:gd name="T15" fmla="*/ 35567121 h 306"/>
                  <a:gd name="T16" fmla="*/ 34724780 w 174"/>
                  <a:gd name="T17" fmla="*/ 35567121 h 306"/>
                  <a:gd name="T18" fmla="*/ 34724780 w 174"/>
                  <a:gd name="T19" fmla="*/ 35567121 h 306"/>
                  <a:gd name="T20" fmla="*/ 34724780 w 174"/>
                  <a:gd name="T21" fmla="*/ 35567121 h 306"/>
                  <a:gd name="T22" fmla="*/ 34724780 w 174"/>
                  <a:gd name="T23" fmla="*/ 35567121 h 306"/>
                  <a:gd name="T24" fmla="*/ 34724780 w 174"/>
                  <a:gd name="T25" fmla="*/ 35567121 h 306"/>
                  <a:gd name="T26" fmla="*/ 34724780 w 174"/>
                  <a:gd name="T27" fmla="*/ 35567121 h 306"/>
                  <a:gd name="T28" fmla="*/ 34724780 w 174"/>
                  <a:gd name="T29" fmla="*/ 35567121 h 306"/>
                  <a:gd name="T30" fmla="*/ 34724780 w 174"/>
                  <a:gd name="T31" fmla="*/ 35567121 h 306"/>
                  <a:gd name="T32" fmla="*/ 34724780 w 174"/>
                  <a:gd name="T33" fmla="*/ 35567121 h 306"/>
                  <a:gd name="T34" fmla="*/ 34724780 w 174"/>
                  <a:gd name="T35" fmla="*/ 35567121 h 306"/>
                  <a:gd name="T36" fmla="*/ 34724780 w 174"/>
                  <a:gd name="T37" fmla="*/ 35567121 h 306"/>
                  <a:gd name="T38" fmla="*/ 34724780 w 174"/>
                  <a:gd name="T39" fmla="*/ 35567121 h 306"/>
                  <a:gd name="T40" fmla="*/ 0 w 174"/>
                  <a:gd name="T41" fmla="*/ 35567121 h 306"/>
                  <a:gd name="T42" fmla="*/ 0 w 174"/>
                  <a:gd name="T43" fmla="*/ 35567121 h 306"/>
                  <a:gd name="T44" fmla="*/ 34724780 w 174"/>
                  <a:gd name="T45" fmla="*/ 35567121 h 306"/>
                  <a:gd name="T46" fmla="*/ 34724780 w 174"/>
                  <a:gd name="T47" fmla="*/ 35567121 h 306"/>
                  <a:gd name="T48" fmla="*/ 34724780 w 174"/>
                  <a:gd name="T49" fmla="*/ 35567121 h 306"/>
                  <a:gd name="T50" fmla="*/ 34724780 w 174"/>
                  <a:gd name="T51" fmla="*/ 35567121 h 306"/>
                  <a:gd name="T52" fmla="*/ 34724780 w 174"/>
                  <a:gd name="T53" fmla="*/ 35567121 h 306"/>
                  <a:gd name="T54" fmla="*/ 0 w 174"/>
                  <a:gd name="T55" fmla="*/ 35567121 h 306"/>
                  <a:gd name="T56" fmla="*/ 34724780 w 174"/>
                  <a:gd name="T57" fmla="*/ 35567121 h 306"/>
                  <a:gd name="T58" fmla="*/ 34724780 w 174"/>
                  <a:gd name="T59" fmla="*/ 35567121 h 3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4"/>
                  <a:gd name="T91" fmla="*/ 0 h 306"/>
                  <a:gd name="T92" fmla="*/ 174 w 174"/>
                  <a:gd name="T93" fmla="*/ 306 h 3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4" h="306">
                    <a:moveTo>
                      <a:pt x="24" y="6"/>
                    </a:moveTo>
                    <a:lnTo>
                      <a:pt x="36" y="0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78" y="12"/>
                    </a:lnTo>
                    <a:lnTo>
                      <a:pt x="114" y="66"/>
                    </a:lnTo>
                    <a:lnTo>
                      <a:pt x="132" y="84"/>
                    </a:lnTo>
                    <a:lnTo>
                      <a:pt x="126" y="120"/>
                    </a:lnTo>
                    <a:lnTo>
                      <a:pt x="150" y="114"/>
                    </a:lnTo>
                    <a:lnTo>
                      <a:pt x="156" y="168"/>
                    </a:lnTo>
                    <a:lnTo>
                      <a:pt x="162" y="174"/>
                    </a:lnTo>
                    <a:lnTo>
                      <a:pt x="168" y="198"/>
                    </a:lnTo>
                    <a:lnTo>
                      <a:pt x="174" y="228"/>
                    </a:lnTo>
                    <a:lnTo>
                      <a:pt x="174" y="258"/>
                    </a:lnTo>
                    <a:lnTo>
                      <a:pt x="156" y="276"/>
                    </a:lnTo>
                    <a:lnTo>
                      <a:pt x="120" y="294"/>
                    </a:lnTo>
                    <a:lnTo>
                      <a:pt x="84" y="306"/>
                    </a:lnTo>
                    <a:lnTo>
                      <a:pt x="48" y="306"/>
                    </a:lnTo>
                    <a:lnTo>
                      <a:pt x="24" y="282"/>
                    </a:lnTo>
                    <a:lnTo>
                      <a:pt x="12" y="240"/>
                    </a:lnTo>
                    <a:lnTo>
                      <a:pt x="0" y="192"/>
                    </a:lnTo>
                    <a:lnTo>
                      <a:pt x="0" y="156"/>
                    </a:lnTo>
                    <a:lnTo>
                      <a:pt x="12" y="138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30" y="102"/>
                    </a:lnTo>
                    <a:lnTo>
                      <a:pt x="30" y="78"/>
                    </a:lnTo>
                    <a:lnTo>
                      <a:pt x="0" y="36"/>
                    </a:lnTo>
                    <a:lnTo>
                      <a:pt x="24" y="3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Spain"/>
              <p:cNvSpPr>
                <a:spLocks noEditPoints="1"/>
              </p:cNvSpPr>
              <p:nvPr/>
            </p:nvSpPr>
            <p:spPr bwMode="gray">
              <a:xfrm>
                <a:off x="2515" y="1409"/>
                <a:ext cx="224" cy="158"/>
              </a:xfrm>
              <a:custGeom>
                <a:avLst/>
                <a:gdLst>
                  <a:gd name="T0" fmla="*/ 35905500 w 876"/>
                  <a:gd name="T1" fmla="*/ 35886836 h 618"/>
                  <a:gd name="T2" fmla="*/ 35905500 w 876"/>
                  <a:gd name="T3" fmla="*/ 35886836 h 618"/>
                  <a:gd name="T4" fmla="*/ 35905500 w 876"/>
                  <a:gd name="T5" fmla="*/ 35886836 h 618"/>
                  <a:gd name="T6" fmla="*/ 35905500 w 876"/>
                  <a:gd name="T7" fmla="*/ 35886836 h 618"/>
                  <a:gd name="T8" fmla="*/ 35905500 w 876"/>
                  <a:gd name="T9" fmla="*/ 35886836 h 618"/>
                  <a:gd name="T10" fmla="*/ 35905500 w 876"/>
                  <a:gd name="T11" fmla="*/ 35886836 h 618"/>
                  <a:gd name="T12" fmla="*/ 35905500 w 876"/>
                  <a:gd name="T13" fmla="*/ 35886836 h 618"/>
                  <a:gd name="T14" fmla="*/ 35905500 w 876"/>
                  <a:gd name="T15" fmla="*/ 35886836 h 618"/>
                  <a:gd name="T16" fmla="*/ 35905500 w 876"/>
                  <a:gd name="T17" fmla="*/ 35886836 h 618"/>
                  <a:gd name="T18" fmla="*/ 35905500 w 876"/>
                  <a:gd name="T19" fmla="*/ 35886836 h 618"/>
                  <a:gd name="T20" fmla="*/ 35905500 w 876"/>
                  <a:gd name="T21" fmla="*/ 35886836 h 618"/>
                  <a:gd name="T22" fmla="*/ 35905500 w 876"/>
                  <a:gd name="T23" fmla="*/ 35886836 h 618"/>
                  <a:gd name="T24" fmla="*/ 35905500 w 876"/>
                  <a:gd name="T25" fmla="*/ 35886836 h 618"/>
                  <a:gd name="T26" fmla="*/ 35905500 w 876"/>
                  <a:gd name="T27" fmla="*/ 35886836 h 618"/>
                  <a:gd name="T28" fmla="*/ 35905500 w 876"/>
                  <a:gd name="T29" fmla="*/ 35886836 h 618"/>
                  <a:gd name="T30" fmla="*/ 35905500 w 876"/>
                  <a:gd name="T31" fmla="*/ 35886836 h 618"/>
                  <a:gd name="T32" fmla="*/ 35905500 w 876"/>
                  <a:gd name="T33" fmla="*/ 35886836 h 618"/>
                  <a:gd name="T34" fmla="*/ 35905500 w 876"/>
                  <a:gd name="T35" fmla="*/ 35886836 h 618"/>
                  <a:gd name="T36" fmla="*/ 35905500 w 876"/>
                  <a:gd name="T37" fmla="*/ 35886836 h 618"/>
                  <a:gd name="T38" fmla="*/ 35905500 w 876"/>
                  <a:gd name="T39" fmla="*/ 35886836 h 618"/>
                  <a:gd name="T40" fmla="*/ 35905500 w 876"/>
                  <a:gd name="T41" fmla="*/ 0 h 618"/>
                  <a:gd name="T42" fmla="*/ 35905500 w 876"/>
                  <a:gd name="T43" fmla="*/ 35886836 h 618"/>
                  <a:gd name="T44" fmla="*/ 0 w 876"/>
                  <a:gd name="T45" fmla="*/ 35886836 h 618"/>
                  <a:gd name="T46" fmla="*/ 35905500 w 876"/>
                  <a:gd name="T47" fmla="*/ 35886836 h 618"/>
                  <a:gd name="T48" fmla="*/ 35905500 w 876"/>
                  <a:gd name="T49" fmla="*/ 35886836 h 618"/>
                  <a:gd name="T50" fmla="*/ 35905500 w 876"/>
                  <a:gd name="T51" fmla="*/ 35886836 h 618"/>
                  <a:gd name="T52" fmla="*/ 35905500 w 876"/>
                  <a:gd name="T53" fmla="*/ 35886836 h 618"/>
                  <a:gd name="T54" fmla="*/ 35905500 w 876"/>
                  <a:gd name="T55" fmla="*/ 35886836 h 618"/>
                  <a:gd name="T56" fmla="*/ 35905500 w 876"/>
                  <a:gd name="T57" fmla="*/ 35886836 h 618"/>
                  <a:gd name="T58" fmla="*/ 35905500 w 876"/>
                  <a:gd name="T59" fmla="*/ 35886836 h 618"/>
                  <a:gd name="T60" fmla="*/ 35905500 w 876"/>
                  <a:gd name="T61" fmla="*/ 35886836 h 618"/>
                  <a:gd name="T62" fmla="*/ 35905500 w 876"/>
                  <a:gd name="T63" fmla="*/ 35886836 h 618"/>
                  <a:gd name="T64" fmla="*/ 35905500 w 876"/>
                  <a:gd name="T65" fmla="*/ 35886836 h 618"/>
                  <a:gd name="T66" fmla="*/ 35905500 w 876"/>
                  <a:gd name="T67" fmla="*/ 35886836 h 618"/>
                  <a:gd name="T68" fmla="*/ 35905500 w 876"/>
                  <a:gd name="T69" fmla="*/ 35886836 h 618"/>
                  <a:gd name="T70" fmla="*/ 35905500 w 876"/>
                  <a:gd name="T71" fmla="*/ 35886836 h 618"/>
                  <a:gd name="T72" fmla="*/ 35905500 w 876"/>
                  <a:gd name="T73" fmla="*/ 35886836 h 618"/>
                  <a:gd name="T74" fmla="*/ 35905500 w 876"/>
                  <a:gd name="T75" fmla="*/ 35886836 h 618"/>
                  <a:gd name="T76" fmla="*/ 35905500 w 876"/>
                  <a:gd name="T77" fmla="*/ 35886836 h 618"/>
                  <a:gd name="T78" fmla="*/ 35905500 w 876"/>
                  <a:gd name="T79" fmla="*/ 35886836 h 618"/>
                  <a:gd name="T80" fmla="*/ 35905500 w 876"/>
                  <a:gd name="T81" fmla="*/ 35886836 h 618"/>
                  <a:gd name="T82" fmla="*/ 35905500 w 876"/>
                  <a:gd name="T83" fmla="*/ 35886836 h 618"/>
                  <a:gd name="T84" fmla="*/ 35905500 w 876"/>
                  <a:gd name="T85" fmla="*/ 35886836 h 618"/>
                  <a:gd name="T86" fmla="*/ 35905500 w 876"/>
                  <a:gd name="T87" fmla="*/ 35886836 h 618"/>
                  <a:gd name="T88" fmla="*/ 35905500 w 876"/>
                  <a:gd name="T89" fmla="*/ 35886836 h 618"/>
                  <a:gd name="T90" fmla="*/ 35905500 w 876"/>
                  <a:gd name="T91" fmla="*/ 35886836 h 618"/>
                  <a:gd name="T92" fmla="*/ 35905500 w 876"/>
                  <a:gd name="T93" fmla="*/ 35886836 h 618"/>
                  <a:gd name="T94" fmla="*/ 35905500 w 876"/>
                  <a:gd name="T95" fmla="*/ 35886836 h 618"/>
                  <a:gd name="T96" fmla="*/ 35905500 w 876"/>
                  <a:gd name="T97" fmla="*/ 35886836 h 618"/>
                  <a:gd name="T98" fmla="*/ 35905500 w 876"/>
                  <a:gd name="T99" fmla="*/ 35886836 h 618"/>
                  <a:gd name="T100" fmla="*/ 35905500 w 876"/>
                  <a:gd name="T101" fmla="*/ 35886836 h 618"/>
                  <a:gd name="T102" fmla="*/ 35905500 w 876"/>
                  <a:gd name="T103" fmla="*/ 35886836 h 618"/>
                  <a:gd name="T104" fmla="*/ 35905500 w 876"/>
                  <a:gd name="T105" fmla="*/ 35886836 h 618"/>
                  <a:gd name="T106" fmla="*/ 35905500 w 876"/>
                  <a:gd name="T107" fmla="*/ 35886836 h 618"/>
                  <a:gd name="T108" fmla="*/ 35905500 w 876"/>
                  <a:gd name="T109" fmla="*/ 35886836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Somalia"/>
              <p:cNvSpPr>
                <a:spLocks/>
              </p:cNvSpPr>
              <p:nvPr/>
            </p:nvSpPr>
            <p:spPr bwMode="gray">
              <a:xfrm>
                <a:off x="3399" y="2062"/>
                <a:ext cx="183" cy="283"/>
              </a:xfrm>
              <a:custGeom>
                <a:avLst/>
                <a:gdLst>
                  <a:gd name="T0" fmla="*/ 36156654 w 714"/>
                  <a:gd name="T1" fmla="*/ 36172716 h 1104"/>
                  <a:gd name="T2" fmla="*/ 36156654 w 714"/>
                  <a:gd name="T3" fmla="*/ 36172716 h 1104"/>
                  <a:gd name="T4" fmla="*/ 36156654 w 714"/>
                  <a:gd name="T5" fmla="*/ 36172716 h 1104"/>
                  <a:gd name="T6" fmla="*/ 36156654 w 714"/>
                  <a:gd name="T7" fmla="*/ 36172716 h 1104"/>
                  <a:gd name="T8" fmla="*/ 36156654 w 714"/>
                  <a:gd name="T9" fmla="*/ 36172716 h 1104"/>
                  <a:gd name="T10" fmla="*/ 36156654 w 714"/>
                  <a:gd name="T11" fmla="*/ 36172716 h 1104"/>
                  <a:gd name="T12" fmla="*/ 36156654 w 714"/>
                  <a:gd name="T13" fmla="*/ 36172716 h 1104"/>
                  <a:gd name="T14" fmla="*/ 36156654 w 714"/>
                  <a:gd name="T15" fmla="*/ 36172716 h 1104"/>
                  <a:gd name="T16" fmla="*/ 36156654 w 714"/>
                  <a:gd name="T17" fmla="*/ 36172716 h 1104"/>
                  <a:gd name="T18" fmla="*/ 36156654 w 714"/>
                  <a:gd name="T19" fmla="*/ 36172716 h 1104"/>
                  <a:gd name="T20" fmla="*/ 36156654 w 714"/>
                  <a:gd name="T21" fmla="*/ 36172716 h 1104"/>
                  <a:gd name="T22" fmla="*/ 36156654 w 714"/>
                  <a:gd name="T23" fmla="*/ 36172716 h 1104"/>
                  <a:gd name="T24" fmla="*/ 0 w 714"/>
                  <a:gd name="T25" fmla="*/ 36172716 h 1104"/>
                  <a:gd name="T26" fmla="*/ 36156654 w 714"/>
                  <a:gd name="T27" fmla="*/ 36172716 h 1104"/>
                  <a:gd name="T28" fmla="*/ 36156654 w 714"/>
                  <a:gd name="T29" fmla="*/ 36172716 h 1104"/>
                  <a:gd name="T30" fmla="*/ 36156654 w 714"/>
                  <a:gd name="T31" fmla="*/ 36172716 h 1104"/>
                  <a:gd name="T32" fmla="*/ 36156654 w 714"/>
                  <a:gd name="T33" fmla="*/ 36172716 h 1104"/>
                  <a:gd name="T34" fmla="*/ 36156654 w 714"/>
                  <a:gd name="T35" fmla="*/ 36172716 h 1104"/>
                  <a:gd name="T36" fmla="*/ 36156654 w 714"/>
                  <a:gd name="T37" fmla="*/ 36172716 h 1104"/>
                  <a:gd name="T38" fmla="*/ 36156654 w 714"/>
                  <a:gd name="T39" fmla="*/ 36172716 h 1104"/>
                  <a:gd name="T40" fmla="*/ 36156654 w 714"/>
                  <a:gd name="T41" fmla="*/ 36172716 h 1104"/>
                  <a:gd name="T42" fmla="*/ 36156654 w 714"/>
                  <a:gd name="T43" fmla="*/ 36172716 h 1104"/>
                  <a:gd name="T44" fmla="*/ 36156654 w 714"/>
                  <a:gd name="T45" fmla="*/ 36172716 h 1104"/>
                  <a:gd name="T46" fmla="*/ 36156654 w 714"/>
                  <a:gd name="T47" fmla="*/ 36172716 h 1104"/>
                  <a:gd name="T48" fmla="*/ 36156654 w 714"/>
                  <a:gd name="T49" fmla="*/ 36172716 h 1104"/>
                  <a:gd name="T50" fmla="*/ 36156654 w 714"/>
                  <a:gd name="T51" fmla="*/ 36172716 h 1104"/>
                  <a:gd name="T52" fmla="*/ 36156654 w 714"/>
                  <a:gd name="T53" fmla="*/ 36172716 h 1104"/>
                  <a:gd name="T54" fmla="*/ 36156654 w 714"/>
                  <a:gd name="T55" fmla="*/ 36172716 h 1104"/>
                  <a:gd name="T56" fmla="*/ 36156654 w 714"/>
                  <a:gd name="T57" fmla="*/ 36172716 h 1104"/>
                  <a:gd name="T58" fmla="*/ 36156654 w 714"/>
                  <a:gd name="T59" fmla="*/ 36172716 h 1104"/>
                  <a:gd name="T60" fmla="*/ 36156654 w 714"/>
                  <a:gd name="T61" fmla="*/ 36172716 h 1104"/>
                  <a:gd name="T62" fmla="*/ 36156654 w 714"/>
                  <a:gd name="T63" fmla="*/ 36172716 h 1104"/>
                  <a:gd name="T64" fmla="*/ 36156654 w 714"/>
                  <a:gd name="T65" fmla="*/ 36172716 h 1104"/>
                  <a:gd name="T66" fmla="*/ 36156654 w 714"/>
                  <a:gd name="T67" fmla="*/ 36172716 h 1104"/>
                  <a:gd name="T68" fmla="*/ 36156654 w 714"/>
                  <a:gd name="T69" fmla="*/ 36172716 h 1104"/>
                  <a:gd name="T70" fmla="*/ 36156654 w 714"/>
                  <a:gd name="T71" fmla="*/ 36172716 h 1104"/>
                  <a:gd name="T72" fmla="*/ 36156654 w 714"/>
                  <a:gd name="T73" fmla="*/ 36172716 h 1104"/>
                  <a:gd name="T74" fmla="*/ 36156654 w 714"/>
                  <a:gd name="T75" fmla="*/ 36172716 h 1104"/>
                  <a:gd name="T76" fmla="*/ 36156654 w 714"/>
                  <a:gd name="T77" fmla="*/ 36172716 h 1104"/>
                  <a:gd name="T78" fmla="*/ 36156654 w 714"/>
                  <a:gd name="T79" fmla="*/ 36172716 h 1104"/>
                  <a:gd name="T80" fmla="*/ 36156654 w 714"/>
                  <a:gd name="T81" fmla="*/ 36172716 h 1104"/>
                  <a:gd name="T82" fmla="*/ 36156654 w 714"/>
                  <a:gd name="T83" fmla="*/ 36172716 h 1104"/>
                  <a:gd name="T84" fmla="*/ 36156654 w 714"/>
                  <a:gd name="T85" fmla="*/ 36172716 h 1104"/>
                  <a:gd name="T86" fmla="*/ 36156654 w 714"/>
                  <a:gd name="T87" fmla="*/ 36172716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4"/>
                  <a:gd name="T133" fmla="*/ 0 h 1104"/>
                  <a:gd name="T134" fmla="*/ 714 w 714"/>
                  <a:gd name="T135" fmla="*/ 1104 h 11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4" h="1104">
                    <a:moveTo>
                      <a:pt x="108" y="114"/>
                    </a:moveTo>
                    <a:lnTo>
                      <a:pt x="120" y="126"/>
                    </a:lnTo>
                    <a:lnTo>
                      <a:pt x="120" y="138"/>
                    </a:lnTo>
                    <a:lnTo>
                      <a:pt x="126" y="150"/>
                    </a:lnTo>
                    <a:lnTo>
                      <a:pt x="132" y="156"/>
                    </a:lnTo>
                    <a:lnTo>
                      <a:pt x="138" y="168"/>
                    </a:lnTo>
                    <a:lnTo>
                      <a:pt x="144" y="174"/>
                    </a:lnTo>
                    <a:lnTo>
                      <a:pt x="156" y="198"/>
                    </a:lnTo>
                    <a:lnTo>
                      <a:pt x="162" y="204"/>
                    </a:lnTo>
                    <a:lnTo>
                      <a:pt x="162" y="210"/>
                    </a:lnTo>
                    <a:lnTo>
                      <a:pt x="186" y="210"/>
                    </a:lnTo>
                    <a:lnTo>
                      <a:pt x="192" y="222"/>
                    </a:lnTo>
                    <a:lnTo>
                      <a:pt x="198" y="228"/>
                    </a:lnTo>
                    <a:lnTo>
                      <a:pt x="204" y="240"/>
                    </a:lnTo>
                    <a:lnTo>
                      <a:pt x="240" y="258"/>
                    </a:lnTo>
                    <a:lnTo>
                      <a:pt x="312" y="282"/>
                    </a:lnTo>
                    <a:lnTo>
                      <a:pt x="336" y="288"/>
                    </a:lnTo>
                    <a:lnTo>
                      <a:pt x="348" y="294"/>
                    </a:lnTo>
                    <a:lnTo>
                      <a:pt x="366" y="300"/>
                    </a:lnTo>
                    <a:lnTo>
                      <a:pt x="378" y="312"/>
                    </a:lnTo>
                    <a:lnTo>
                      <a:pt x="414" y="330"/>
                    </a:lnTo>
                    <a:lnTo>
                      <a:pt x="486" y="324"/>
                    </a:lnTo>
                    <a:lnTo>
                      <a:pt x="276" y="570"/>
                    </a:lnTo>
                    <a:lnTo>
                      <a:pt x="192" y="570"/>
                    </a:lnTo>
                    <a:lnTo>
                      <a:pt x="186" y="576"/>
                    </a:lnTo>
                    <a:lnTo>
                      <a:pt x="174" y="576"/>
                    </a:lnTo>
                    <a:lnTo>
                      <a:pt x="162" y="582"/>
                    </a:lnTo>
                    <a:lnTo>
                      <a:pt x="156" y="588"/>
                    </a:lnTo>
                    <a:lnTo>
                      <a:pt x="144" y="594"/>
                    </a:lnTo>
                    <a:lnTo>
                      <a:pt x="144" y="606"/>
                    </a:lnTo>
                    <a:lnTo>
                      <a:pt x="126" y="624"/>
                    </a:lnTo>
                    <a:lnTo>
                      <a:pt x="102" y="624"/>
                    </a:lnTo>
                    <a:lnTo>
                      <a:pt x="90" y="630"/>
                    </a:lnTo>
                    <a:lnTo>
                      <a:pt x="78" y="630"/>
                    </a:lnTo>
                    <a:lnTo>
                      <a:pt x="66" y="642"/>
                    </a:lnTo>
                    <a:lnTo>
                      <a:pt x="66" y="654"/>
                    </a:lnTo>
                    <a:lnTo>
                      <a:pt x="60" y="660"/>
                    </a:lnTo>
                    <a:lnTo>
                      <a:pt x="42" y="696"/>
                    </a:lnTo>
                    <a:lnTo>
                      <a:pt x="0" y="738"/>
                    </a:lnTo>
                    <a:lnTo>
                      <a:pt x="0" y="1038"/>
                    </a:lnTo>
                    <a:lnTo>
                      <a:pt x="42" y="1104"/>
                    </a:lnTo>
                    <a:lnTo>
                      <a:pt x="48" y="1086"/>
                    </a:lnTo>
                    <a:lnTo>
                      <a:pt x="84" y="1032"/>
                    </a:lnTo>
                    <a:lnTo>
                      <a:pt x="96" y="1008"/>
                    </a:lnTo>
                    <a:lnTo>
                      <a:pt x="114" y="996"/>
                    </a:lnTo>
                    <a:lnTo>
                      <a:pt x="144" y="966"/>
                    </a:lnTo>
                    <a:lnTo>
                      <a:pt x="150" y="954"/>
                    </a:lnTo>
                    <a:lnTo>
                      <a:pt x="162" y="936"/>
                    </a:lnTo>
                    <a:lnTo>
                      <a:pt x="192" y="906"/>
                    </a:lnTo>
                    <a:lnTo>
                      <a:pt x="216" y="876"/>
                    </a:lnTo>
                    <a:lnTo>
                      <a:pt x="246" y="846"/>
                    </a:lnTo>
                    <a:lnTo>
                      <a:pt x="264" y="840"/>
                    </a:lnTo>
                    <a:lnTo>
                      <a:pt x="276" y="828"/>
                    </a:lnTo>
                    <a:lnTo>
                      <a:pt x="294" y="816"/>
                    </a:lnTo>
                    <a:lnTo>
                      <a:pt x="318" y="804"/>
                    </a:lnTo>
                    <a:lnTo>
                      <a:pt x="336" y="786"/>
                    </a:lnTo>
                    <a:lnTo>
                      <a:pt x="372" y="756"/>
                    </a:lnTo>
                    <a:lnTo>
                      <a:pt x="420" y="708"/>
                    </a:lnTo>
                    <a:lnTo>
                      <a:pt x="438" y="684"/>
                    </a:lnTo>
                    <a:lnTo>
                      <a:pt x="462" y="654"/>
                    </a:lnTo>
                    <a:lnTo>
                      <a:pt x="492" y="618"/>
                    </a:lnTo>
                    <a:lnTo>
                      <a:pt x="516" y="570"/>
                    </a:lnTo>
                    <a:lnTo>
                      <a:pt x="528" y="540"/>
                    </a:lnTo>
                    <a:lnTo>
                      <a:pt x="546" y="516"/>
                    </a:lnTo>
                    <a:lnTo>
                      <a:pt x="558" y="498"/>
                    </a:lnTo>
                    <a:lnTo>
                      <a:pt x="564" y="492"/>
                    </a:lnTo>
                    <a:lnTo>
                      <a:pt x="570" y="480"/>
                    </a:lnTo>
                    <a:lnTo>
                      <a:pt x="576" y="474"/>
                    </a:lnTo>
                    <a:lnTo>
                      <a:pt x="576" y="450"/>
                    </a:lnTo>
                    <a:lnTo>
                      <a:pt x="582" y="432"/>
                    </a:lnTo>
                    <a:lnTo>
                      <a:pt x="588" y="420"/>
                    </a:lnTo>
                    <a:lnTo>
                      <a:pt x="588" y="402"/>
                    </a:lnTo>
                    <a:lnTo>
                      <a:pt x="594" y="390"/>
                    </a:lnTo>
                    <a:lnTo>
                      <a:pt x="606" y="378"/>
                    </a:lnTo>
                    <a:lnTo>
                      <a:pt x="612" y="366"/>
                    </a:lnTo>
                    <a:lnTo>
                      <a:pt x="624" y="354"/>
                    </a:lnTo>
                    <a:lnTo>
                      <a:pt x="624" y="324"/>
                    </a:lnTo>
                    <a:lnTo>
                      <a:pt x="636" y="318"/>
                    </a:lnTo>
                    <a:lnTo>
                      <a:pt x="642" y="306"/>
                    </a:lnTo>
                    <a:lnTo>
                      <a:pt x="660" y="252"/>
                    </a:lnTo>
                    <a:lnTo>
                      <a:pt x="672" y="252"/>
                    </a:lnTo>
                    <a:lnTo>
                      <a:pt x="672" y="246"/>
                    </a:lnTo>
                    <a:lnTo>
                      <a:pt x="684" y="234"/>
                    </a:lnTo>
                    <a:lnTo>
                      <a:pt x="684" y="138"/>
                    </a:lnTo>
                    <a:lnTo>
                      <a:pt x="708" y="126"/>
                    </a:lnTo>
                    <a:lnTo>
                      <a:pt x="702" y="54"/>
                    </a:lnTo>
                    <a:lnTo>
                      <a:pt x="708" y="42"/>
                    </a:lnTo>
                    <a:lnTo>
                      <a:pt x="708" y="36"/>
                    </a:lnTo>
                    <a:lnTo>
                      <a:pt x="714" y="24"/>
                    </a:lnTo>
                    <a:lnTo>
                      <a:pt x="714" y="12"/>
                    </a:lnTo>
                    <a:lnTo>
                      <a:pt x="690" y="0"/>
                    </a:lnTo>
                    <a:lnTo>
                      <a:pt x="672" y="0"/>
                    </a:lnTo>
                    <a:lnTo>
                      <a:pt x="666" y="12"/>
                    </a:lnTo>
                    <a:lnTo>
                      <a:pt x="654" y="18"/>
                    </a:lnTo>
                    <a:lnTo>
                      <a:pt x="648" y="30"/>
                    </a:lnTo>
                    <a:lnTo>
                      <a:pt x="624" y="42"/>
                    </a:lnTo>
                    <a:lnTo>
                      <a:pt x="612" y="42"/>
                    </a:lnTo>
                    <a:lnTo>
                      <a:pt x="594" y="48"/>
                    </a:lnTo>
                    <a:lnTo>
                      <a:pt x="582" y="54"/>
                    </a:lnTo>
                    <a:lnTo>
                      <a:pt x="564" y="54"/>
                    </a:lnTo>
                    <a:lnTo>
                      <a:pt x="546" y="48"/>
                    </a:lnTo>
                    <a:lnTo>
                      <a:pt x="534" y="42"/>
                    </a:lnTo>
                    <a:lnTo>
                      <a:pt x="516" y="48"/>
                    </a:lnTo>
                    <a:lnTo>
                      <a:pt x="510" y="54"/>
                    </a:lnTo>
                    <a:lnTo>
                      <a:pt x="498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74" y="78"/>
                    </a:lnTo>
                    <a:lnTo>
                      <a:pt x="462" y="72"/>
                    </a:lnTo>
                    <a:lnTo>
                      <a:pt x="456" y="60"/>
                    </a:lnTo>
                    <a:lnTo>
                      <a:pt x="444" y="60"/>
                    </a:lnTo>
                    <a:lnTo>
                      <a:pt x="438" y="66"/>
                    </a:lnTo>
                    <a:lnTo>
                      <a:pt x="426" y="72"/>
                    </a:lnTo>
                    <a:lnTo>
                      <a:pt x="396" y="102"/>
                    </a:lnTo>
                    <a:lnTo>
                      <a:pt x="384" y="108"/>
                    </a:lnTo>
                    <a:lnTo>
                      <a:pt x="372" y="108"/>
                    </a:lnTo>
                    <a:lnTo>
                      <a:pt x="360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0" y="90"/>
                    </a:lnTo>
                    <a:lnTo>
                      <a:pt x="306" y="102"/>
                    </a:lnTo>
                    <a:lnTo>
                      <a:pt x="294" y="114"/>
                    </a:lnTo>
                    <a:lnTo>
                      <a:pt x="270" y="126"/>
                    </a:lnTo>
                    <a:lnTo>
                      <a:pt x="210" y="126"/>
                    </a:lnTo>
                    <a:lnTo>
                      <a:pt x="192" y="108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8" y="66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26" y="78"/>
                    </a:lnTo>
                    <a:lnTo>
                      <a:pt x="108" y="11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Slovenia"/>
              <p:cNvSpPr>
                <a:spLocks/>
              </p:cNvSpPr>
              <p:nvPr/>
            </p:nvSpPr>
            <p:spPr bwMode="gray">
              <a:xfrm>
                <a:off x="2888" y="1344"/>
                <a:ext cx="54" cy="31"/>
              </a:xfrm>
              <a:custGeom>
                <a:avLst/>
                <a:gdLst>
                  <a:gd name="T0" fmla="*/ 36513436 w 210"/>
                  <a:gd name="T1" fmla="*/ 37022935 h 120"/>
                  <a:gd name="T2" fmla="*/ 36513436 w 210"/>
                  <a:gd name="T3" fmla="*/ 37022935 h 120"/>
                  <a:gd name="T4" fmla="*/ 36513436 w 210"/>
                  <a:gd name="T5" fmla="*/ 37022935 h 120"/>
                  <a:gd name="T6" fmla="*/ 36513436 w 210"/>
                  <a:gd name="T7" fmla="*/ 37022935 h 120"/>
                  <a:gd name="T8" fmla="*/ 36513436 w 210"/>
                  <a:gd name="T9" fmla="*/ 37022935 h 120"/>
                  <a:gd name="T10" fmla="*/ 36513436 w 210"/>
                  <a:gd name="T11" fmla="*/ 37022935 h 120"/>
                  <a:gd name="T12" fmla="*/ 36513436 w 210"/>
                  <a:gd name="T13" fmla="*/ 37022935 h 120"/>
                  <a:gd name="T14" fmla="*/ 36513436 w 210"/>
                  <a:gd name="T15" fmla="*/ 37022935 h 120"/>
                  <a:gd name="T16" fmla="*/ 36513436 w 210"/>
                  <a:gd name="T17" fmla="*/ 37022935 h 120"/>
                  <a:gd name="T18" fmla="*/ 36513436 w 210"/>
                  <a:gd name="T19" fmla="*/ 37022935 h 120"/>
                  <a:gd name="T20" fmla="*/ 36513436 w 210"/>
                  <a:gd name="T21" fmla="*/ 37022935 h 120"/>
                  <a:gd name="T22" fmla="*/ 36513436 w 210"/>
                  <a:gd name="T23" fmla="*/ 37022935 h 120"/>
                  <a:gd name="T24" fmla="*/ 36513436 w 210"/>
                  <a:gd name="T25" fmla="*/ 37022935 h 120"/>
                  <a:gd name="T26" fmla="*/ 36513436 w 210"/>
                  <a:gd name="T27" fmla="*/ 37022935 h 120"/>
                  <a:gd name="T28" fmla="*/ 36513436 w 210"/>
                  <a:gd name="T29" fmla="*/ 37022935 h 120"/>
                  <a:gd name="T30" fmla="*/ 36513436 w 210"/>
                  <a:gd name="T31" fmla="*/ 37022935 h 120"/>
                  <a:gd name="T32" fmla="*/ 36513436 w 210"/>
                  <a:gd name="T33" fmla="*/ 37022935 h 120"/>
                  <a:gd name="T34" fmla="*/ 36513436 w 210"/>
                  <a:gd name="T35" fmla="*/ 37022935 h 120"/>
                  <a:gd name="T36" fmla="*/ 36513436 w 210"/>
                  <a:gd name="T37" fmla="*/ 37022935 h 120"/>
                  <a:gd name="T38" fmla="*/ 36513436 w 210"/>
                  <a:gd name="T39" fmla="*/ 37022935 h 120"/>
                  <a:gd name="T40" fmla="*/ 36513436 w 210"/>
                  <a:gd name="T41" fmla="*/ 37022935 h 120"/>
                  <a:gd name="T42" fmla="*/ 36513436 w 210"/>
                  <a:gd name="T43" fmla="*/ 0 h 120"/>
                  <a:gd name="T44" fmla="*/ 36513436 w 210"/>
                  <a:gd name="T45" fmla="*/ 37022935 h 120"/>
                  <a:gd name="T46" fmla="*/ 36513436 w 210"/>
                  <a:gd name="T47" fmla="*/ 37022935 h 120"/>
                  <a:gd name="T48" fmla="*/ 36513436 w 210"/>
                  <a:gd name="T49" fmla="*/ 37022935 h 120"/>
                  <a:gd name="T50" fmla="*/ 36513436 w 210"/>
                  <a:gd name="T51" fmla="*/ 37022935 h 120"/>
                  <a:gd name="T52" fmla="*/ 36513436 w 210"/>
                  <a:gd name="T53" fmla="*/ 37022935 h 120"/>
                  <a:gd name="T54" fmla="*/ 36513436 w 210"/>
                  <a:gd name="T55" fmla="*/ 37022935 h 120"/>
                  <a:gd name="T56" fmla="*/ 36513436 w 210"/>
                  <a:gd name="T57" fmla="*/ 37022935 h 120"/>
                  <a:gd name="T58" fmla="*/ 36513436 w 210"/>
                  <a:gd name="T59" fmla="*/ 37022935 h 120"/>
                  <a:gd name="T60" fmla="*/ 36513436 w 210"/>
                  <a:gd name="T61" fmla="*/ 37022935 h 120"/>
                  <a:gd name="T62" fmla="*/ 36513436 w 210"/>
                  <a:gd name="T63" fmla="*/ 37022935 h 120"/>
                  <a:gd name="T64" fmla="*/ 36513436 w 210"/>
                  <a:gd name="T65" fmla="*/ 37022935 h 120"/>
                  <a:gd name="T66" fmla="*/ 36513436 w 210"/>
                  <a:gd name="T67" fmla="*/ 37022935 h 120"/>
                  <a:gd name="T68" fmla="*/ 0 w 210"/>
                  <a:gd name="T69" fmla="*/ 37022935 h 120"/>
                  <a:gd name="T70" fmla="*/ 36513436 w 210"/>
                  <a:gd name="T71" fmla="*/ 37022935 h 120"/>
                  <a:gd name="T72" fmla="*/ 36513436 w 210"/>
                  <a:gd name="T73" fmla="*/ 37022935 h 120"/>
                  <a:gd name="T74" fmla="*/ 36513436 w 210"/>
                  <a:gd name="T75" fmla="*/ 37022935 h 120"/>
                  <a:gd name="T76" fmla="*/ 36513436 w 210"/>
                  <a:gd name="T77" fmla="*/ 37022935 h 120"/>
                  <a:gd name="T78" fmla="*/ 36513436 w 210"/>
                  <a:gd name="T79" fmla="*/ 37022935 h 120"/>
                  <a:gd name="T80" fmla="*/ 36513436 w 210"/>
                  <a:gd name="T81" fmla="*/ 37022935 h 120"/>
                  <a:gd name="T82" fmla="*/ 36513436 w 210"/>
                  <a:gd name="T83" fmla="*/ 37022935 h 120"/>
                  <a:gd name="T84" fmla="*/ 36513436 w 210"/>
                  <a:gd name="T85" fmla="*/ 37022935 h 120"/>
                  <a:gd name="T86" fmla="*/ 36513436 w 210"/>
                  <a:gd name="T87" fmla="*/ 37022935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Slovakia"/>
              <p:cNvSpPr>
                <a:spLocks/>
              </p:cNvSpPr>
              <p:nvPr/>
            </p:nvSpPr>
            <p:spPr bwMode="gray">
              <a:xfrm>
                <a:off x="2943" y="1292"/>
                <a:ext cx="91" cy="37"/>
              </a:xfrm>
              <a:custGeom>
                <a:avLst/>
                <a:gdLst>
                  <a:gd name="T0" fmla="*/ 36479072 w 354"/>
                  <a:gd name="T1" fmla="*/ 36428984 h 144"/>
                  <a:gd name="T2" fmla="*/ 36479072 w 354"/>
                  <a:gd name="T3" fmla="*/ 36428984 h 144"/>
                  <a:gd name="T4" fmla="*/ 36479072 w 354"/>
                  <a:gd name="T5" fmla="*/ 36428984 h 144"/>
                  <a:gd name="T6" fmla="*/ 36479072 w 354"/>
                  <a:gd name="T7" fmla="*/ 36428984 h 144"/>
                  <a:gd name="T8" fmla="*/ 36479072 w 354"/>
                  <a:gd name="T9" fmla="*/ 36428984 h 144"/>
                  <a:gd name="T10" fmla="*/ 36479072 w 354"/>
                  <a:gd name="T11" fmla="*/ 36428984 h 144"/>
                  <a:gd name="T12" fmla="*/ 36479072 w 354"/>
                  <a:gd name="T13" fmla="*/ 36428984 h 144"/>
                  <a:gd name="T14" fmla="*/ 36479072 w 354"/>
                  <a:gd name="T15" fmla="*/ 0 h 144"/>
                  <a:gd name="T16" fmla="*/ 36479072 w 354"/>
                  <a:gd name="T17" fmla="*/ 36428984 h 144"/>
                  <a:gd name="T18" fmla="*/ 36479072 w 354"/>
                  <a:gd name="T19" fmla="*/ 0 h 144"/>
                  <a:gd name="T20" fmla="*/ 36479072 w 354"/>
                  <a:gd name="T21" fmla="*/ 36428984 h 144"/>
                  <a:gd name="T22" fmla="*/ 36479072 w 354"/>
                  <a:gd name="T23" fmla="*/ 36428984 h 144"/>
                  <a:gd name="T24" fmla="*/ 36479072 w 354"/>
                  <a:gd name="T25" fmla="*/ 36428984 h 144"/>
                  <a:gd name="T26" fmla="*/ 36479072 w 354"/>
                  <a:gd name="T27" fmla="*/ 36428984 h 144"/>
                  <a:gd name="T28" fmla="*/ 36479072 w 354"/>
                  <a:gd name="T29" fmla="*/ 36428984 h 144"/>
                  <a:gd name="T30" fmla="*/ 0 w 354"/>
                  <a:gd name="T31" fmla="*/ 36428984 h 144"/>
                  <a:gd name="T32" fmla="*/ 36479072 w 354"/>
                  <a:gd name="T33" fmla="*/ 36428984 h 144"/>
                  <a:gd name="T34" fmla="*/ 36479072 w 354"/>
                  <a:gd name="T35" fmla="*/ 36428984 h 144"/>
                  <a:gd name="T36" fmla="*/ 36479072 w 354"/>
                  <a:gd name="T37" fmla="*/ 36428984 h 144"/>
                  <a:gd name="T38" fmla="*/ 36479072 w 354"/>
                  <a:gd name="T39" fmla="*/ 36428984 h 144"/>
                  <a:gd name="T40" fmla="*/ 36479072 w 354"/>
                  <a:gd name="T41" fmla="*/ 36428984 h 144"/>
                  <a:gd name="T42" fmla="*/ 36479072 w 354"/>
                  <a:gd name="T43" fmla="*/ 36428984 h 144"/>
                  <a:gd name="T44" fmla="*/ 36479072 w 354"/>
                  <a:gd name="T45" fmla="*/ 36428984 h 144"/>
                  <a:gd name="T46" fmla="*/ 36479072 w 354"/>
                  <a:gd name="T47" fmla="*/ 36428984 h 144"/>
                  <a:gd name="T48" fmla="*/ 36479072 w 354"/>
                  <a:gd name="T49" fmla="*/ 36428984 h 144"/>
                  <a:gd name="T50" fmla="*/ 36479072 w 354"/>
                  <a:gd name="T51" fmla="*/ 36428984 h 144"/>
                  <a:gd name="T52" fmla="*/ 36479072 w 354"/>
                  <a:gd name="T53" fmla="*/ 36428984 h 144"/>
                  <a:gd name="T54" fmla="*/ 36479072 w 354"/>
                  <a:gd name="T55" fmla="*/ 36428984 h 144"/>
                  <a:gd name="T56" fmla="*/ 36479072 w 354"/>
                  <a:gd name="T57" fmla="*/ 36428984 h 144"/>
                  <a:gd name="T58" fmla="*/ 36479072 w 354"/>
                  <a:gd name="T59" fmla="*/ 36428984 h 144"/>
                  <a:gd name="T60" fmla="*/ 36479072 w 354"/>
                  <a:gd name="T61" fmla="*/ 36428984 h 144"/>
                  <a:gd name="T62" fmla="*/ 36479072 w 354"/>
                  <a:gd name="T63" fmla="*/ 36428984 h 144"/>
                  <a:gd name="T64" fmla="*/ 36479072 w 354"/>
                  <a:gd name="T65" fmla="*/ 36428984 h 144"/>
                  <a:gd name="T66" fmla="*/ 36479072 w 354"/>
                  <a:gd name="T67" fmla="*/ 36428984 h 144"/>
                  <a:gd name="T68" fmla="*/ 36479072 w 354"/>
                  <a:gd name="T69" fmla="*/ 36428984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Sierra Leone"/>
              <p:cNvSpPr>
                <a:spLocks/>
              </p:cNvSpPr>
              <p:nvPr/>
            </p:nvSpPr>
            <p:spPr bwMode="gray">
              <a:xfrm>
                <a:off x="2413" y="2102"/>
                <a:ext cx="53" cy="69"/>
              </a:xfrm>
              <a:custGeom>
                <a:avLst/>
                <a:gdLst>
                  <a:gd name="T0" fmla="*/ 541983682 w 210"/>
                  <a:gd name="T1" fmla="*/ 548800998 h 270"/>
                  <a:gd name="T2" fmla="*/ 541983682 w 210"/>
                  <a:gd name="T3" fmla="*/ 548800998 h 270"/>
                  <a:gd name="T4" fmla="*/ 541983682 w 210"/>
                  <a:gd name="T5" fmla="*/ 548800998 h 270"/>
                  <a:gd name="T6" fmla="*/ 541983682 w 210"/>
                  <a:gd name="T7" fmla="*/ 548800998 h 270"/>
                  <a:gd name="T8" fmla="*/ 541983682 w 210"/>
                  <a:gd name="T9" fmla="*/ 548800998 h 270"/>
                  <a:gd name="T10" fmla="*/ 541983682 w 210"/>
                  <a:gd name="T11" fmla="*/ 548800998 h 270"/>
                  <a:gd name="T12" fmla="*/ 541983682 w 210"/>
                  <a:gd name="T13" fmla="*/ 548800998 h 270"/>
                  <a:gd name="T14" fmla="*/ 541983682 w 210"/>
                  <a:gd name="T15" fmla="*/ 548800998 h 270"/>
                  <a:gd name="T16" fmla="*/ 541983682 w 210"/>
                  <a:gd name="T17" fmla="*/ 548800998 h 270"/>
                  <a:gd name="T18" fmla="*/ 541983682 w 210"/>
                  <a:gd name="T19" fmla="*/ 548800998 h 270"/>
                  <a:gd name="T20" fmla="*/ 541983682 w 210"/>
                  <a:gd name="T21" fmla="*/ 548800998 h 270"/>
                  <a:gd name="T22" fmla="*/ 541983682 w 210"/>
                  <a:gd name="T23" fmla="*/ 0 h 270"/>
                  <a:gd name="T24" fmla="*/ 541983682 w 210"/>
                  <a:gd name="T25" fmla="*/ 0 h 270"/>
                  <a:gd name="T26" fmla="*/ 541983682 w 210"/>
                  <a:gd name="T27" fmla="*/ 548800998 h 270"/>
                  <a:gd name="T28" fmla="*/ 541983682 w 210"/>
                  <a:gd name="T29" fmla="*/ 548800998 h 270"/>
                  <a:gd name="T30" fmla="*/ 541983682 w 210"/>
                  <a:gd name="T31" fmla="*/ 548800998 h 270"/>
                  <a:gd name="T32" fmla="*/ 541983682 w 210"/>
                  <a:gd name="T33" fmla="*/ 548800998 h 270"/>
                  <a:gd name="T34" fmla="*/ 541983682 w 210"/>
                  <a:gd name="T35" fmla="*/ 548800998 h 270"/>
                  <a:gd name="T36" fmla="*/ 541983682 w 210"/>
                  <a:gd name="T37" fmla="*/ 548800998 h 270"/>
                  <a:gd name="T38" fmla="*/ 541983682 w 210"/>
                  <a:gd name="T39" fmla="*/ 548800998 h 270"/>
                  <a:gd name="T40" fmla="*/ 541983682 w 210"/>
                  <a:gd name="T41" fmla="*/ 548800998 h 270"/>
                  <a:gd name="T42" fmla="*/ 541983682 w 210"/>
                  <a:gd name="T43" fmla="*/ 548800998 h 270"/>
                  <a:gd name="T44" fmla="*/ 0 w 210"/>
                  <a:gd name="T45" fmla="*/ 548800998 h 270"/>
                  <a:gd name="T46" fmla="*/ 541983682 w 210"/>
                  <a:gd name="T47" fmla="*/ 548800998 h 270"/>
                  <a:gd name="T48" fmla="*/ 541983682 w 210"/>
                  <a:gd name="T49" fmla="*/ 548800998 h 270"/>
                  <a:gd name="T50" fmla="*/ 0 w 210"/>
                  <a:gd name="T51" fmla="*/ 548800998 h 270"/>
                  <a:gd name="T52" fmla="*/ 0 w 210"/>
                  <a:gd name="T53" fmla="*/ 548800998 h 270"/>
                  <a:gd name="T54" fmla="*/ 541983682 w 210"/>
                  <a:gd name="T55" fmla="*/ 548800998 h 270"/>
                  <a:gd name="T56" fmla="*/ 541983682 w 210"/>
                  <a:gd name="T57" fmla="*/ 548800998 h 270"/>
                  <a:gd name="T58" fmla="*/ 541983682 w 210"/>
                  <a:gd name="T59" fmla="*/ 548800998 h 270"/>
                  <a:gd name="T60" fmla="*/ 541983682 w 210"/>
                  <a:gd name="T61" fmla="*/ 548800998 h 270"/>
                  <a:gd name="T62" fmla="*/ 541983682 w 210"/>
                  <a:gd name="T63" fmla="*/ 548800998 h 270"/>
                  <a:gd name="T64" fmla="*/ 541983682 w 210"/>
                  <a:gd name="T65" fmla="*/ 548800998 h 270"/>
                  <a:gd name="T66" fmla="*/ 541983682 w 210"/>
                  <a:gd name="T67" fmla="*/ 548800998 h 270"/>
                  <a:gd name="T68" fmla="*/ 541983682 w 210"/>
                  <a:gd name="T69" fmla="*/ 548800998 h 270"/>
                  <a:gd name="T70" fmla="*/ 541983682 w 210"/>
                  <a:gd name="T71" fmla="*/ 548800998 h 270"/>
                  <a:gd name="T72" fmla="*/ 541983682 w 210"/>
                  <a:gd name="T73" fmla="*/ 548800998 h 270"/>
                  <a:gd name="T74" fmla="*/ 541983682 w 210"/>
                  <a:gd name="T75" fmla="*/ 548800998 h 270"/>
                  <a:gd name="T76" fmla="*/ 541983682 w 210"/>
                  <a:gd name="T77" fmla="*/ 548800998 h 270"/>
                  <a:gd name="T78" fmla="*/ 541983682 w 210"/>
                  <a:gd name="T79" fmla="*/ 548800998 h 270"/>
                  <a:gd name="T80" fmla="*/ 541983682 w 210"/>
                  <a:gd name="T81" fmla="*/ 548800998 h 270"/>
                  <a:gd name="T82" fmla="*/ 541983682 w 210"/>
                  <a:gd name="T83" fmla="*/ 548800998 h 270"/>
                  <a:gd name="T84" fmla="*/ 541983682 w 210"/>
                  <a:gd name="T85" fmla="*/ 548800998 h 270"/>
                  <a:gd name="T86" fmla="*/ 541983682 w 210"/>
                  <a:gd name="T87" fmla="*/ 548800998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270"/>
                  <a:gd name="T134" fmla="*/ 210 w 210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270">
                    <a:moveTo>
                      <a:pt x="186" y="180"/>
                    </a:moveTo>
                    <a:lnTo>
                      <a:pt x="186" y="162"/>
                    </a:lnTo>
                    <a:lnTo>
                      <a:pt x="210" y="156"/>
                    </a:lnTo>
                    <a:lnTo>
                      <a:pt x="204" y="132"/>
                    </a:lnTo>
                    <a:lnTo>
                      <a:pt x="174" y="144"/>
                    </a:lnTo>
                    <a:lnTo>
                      <a:pt x="180" y="126"/>
                    </a:lnTo>
                    <a:lnTo>
                      <a:pt x="186" y="120"/>
                    </a:lnTo>
                    <a:lnTo>
                      <a:pt x="192" y="108"/>
                    </a:lnTo>
                    <a:lnTo>
                      <a:pt x="192" y="90"/>
                    </a:lnTo>
                    <a:lnTo>
                      <a:pt x="180" y="78"/>
                    </a:lnTo>
                    <a:lnTo>
                      <a:pt x="180" y="60"/>
                    </a:lnTo>
                    <a:lnTo>
                      <a:pt x="138" y="0"/>
                    </a:lnTo>
                    <a:lnTo>
                      <a:pt x="102" y="0"/>
                    </a:lnTo>
                    <a:lnTo>
                      <a:pt x="96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36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6" y="138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80"/>
                    </a:lnTo>
                    <a:lnTo>
                      <a:pt x="42" y="198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78" y="234"/>
                    </a:lnTo>
                    <a:lnTo>
                      <a:pt x="96" y="234"/>
                    </a:lnTo>
                    <a:lnTo>
                      <a:pt x="126" y="270"/>
                    </a:lnTo>
                    <a:lnTo>
                      <a:pt x="126" y="234"/>
                    </a:lnTo>
                    <a:lnTo>
                      <a:pt x="144" y="216"/>
                    </a:lnTo>
                    <a:lnTo>
                      <a:pt x="156" y="210"/>
                    </a:lnTo>
                    <a:lnTo>
                      <a:pt x="168" y="198"/>
                    </a:lnTo>
                    <a:lnTo>
                      <a:pt x="180" y="192"/>
                    </a:lnTo>
                    <a:lnTo>
                      <a:pt x="186" y="18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186" name="Senegal"/>
              <p:cNvSpPr>
                <a:spLocks/>
              </p:cNvSpPr>
              <p:nvPr/>
            </p:nvSpPr>
            <p:spPr bwMode="gray">
              <a:xfrm>
                <a:off x="2360" y="1963"/>
                <a:ext cx="106" cy="94"/>
              </a:xfrm>
              <a:custGeom>
                <a:avLst/>
                <a:gdLst>
                  <a:gd name="T0" fmla="*/ 549838515 w 414"/>
                  <a:gd name="T1" fmla="*/ 551539201 h 366"/>
                  <a:gd name="T2" fmla="*/ 549838515 w 414"/>
                  <a:gd name="T3" fmla="*/ 551539201 h 366"/>
                  <a:gd name="T4" fmla="*/ 549838515 w 414"/>
                  <a:gd name="T5" fmla="*/ 551539201 h 366"/>
                  <a:gd name="T6" fmla="*/ 549838515 w 414"/>
                  <a:gd name="T7" fmla="*/ 551539201 h 366"/>
                  <a:gd name="T8" fmla="*/ 549838515 w 414"/>
                  <a:gd name="T9" fmla="*/ 551539201 h 366"/>
                  <a:gd name="T10" fmla="*/ 549838515 w 414"/>
                  <a:gd name="T11" fmla="*/ 551539201 h 366"/>
                  <a:gd name="T12" fmla="*/ 549838515 w 414"/>
                  <a:gd name="T13" fmla="*/ 551539201 h 366"/>
                  <a:gd name="T14" fmla="*/ 549838515 w 414"/>
                  <a:gd name="T15" fmla="*/ 551539201 h 366"/>
                  <a:gd name="T16" fmla="*/ 549838515 w 414"/>
                  <a:gd name="T17" fmla="*/ 551539201 h 366"/>
                  <a:gd name="T18" fmla="*/ 549838515 w 414"/>
                  <a:gd name="T19" fmla="*/ 551539201 h 366"/>
                  <a:gd name="T20" fmla="*/ 549838515 w 414"/>
                  <a:gd name="T21" fmla="*/ 551539201 h 366"/>
                  <a:gd name="T22" fmla="*/ 549838515 w 414"/>
                  <a:gd name="T23" fmla="*/ 551539201 h 366"/>
                  <a:gd name="T24" fmla="*/ 549838515 w 414"/>
                  <a:gd name="T25" fmla="*/ 551539201 h 366"/>
                  <a:gd name="T26" fmla="*/ 549838515 w 414"/>
                  <a:gd name="T27" fmla="*/ 551539201 h 366"/>
                  <a:gd name="T28" fmla="*/ 549838515 w 414"/>
                  <a:gd name="T29" fmla="*/ 0 h 366"/>
                  <a:gd name="T30" fmla="*/ 549838515 w 414"/>
                  <a:gd name="T31" fmla="*/ 551539201 h 366"/>
                  <a:gd name="T32" fmla="*/ 549838515 w 414"/>
                  <a:gd name="T33" fmla="*/ 551539201 h 366"/>
                  <a:gd name="T34" fmla="*/ 549838515 w 414"/>
                  <a:gd name="T35" fmla="*/ 551539201 h 366"/>
                  <a:gd name="T36" fmla="*/ 549838515 w 414"/>
                  <a:gd name="T37" fmla="*/ 551539201 h 366"/>
                  <a:gd name="T38" fmla="*/ 549838515 w 414"/>
                  <a:gd name="T39" fmla="*/ 551539201 h 366"/>
                  <a:gd name="T40" fmla="*/ 549838515 w 414"/>
                  <a:gd name="T41" fmla="*/ 551539201 h 366"/>
                  <a:gd name="T42" fmla="*/ 0 w 414"/>
                  <a:gd name="T43" fmla="*/ 551539201 h 366"/>
                  <a:gd name="T44" fmla="*/ 549838515 w 414"/>
                  <a:gd name="T45" fmla="*/ 551539201 h 366"/>
                  <a:gd name="T46" fmla="*/ 549838515 w 414"/>
                  <a:gd name="T47" fmla="*/ 551539201 h 366"/>
                  <a:gd name="T48" fmla="*/ 549838515 w 414"/>
                  <a:gd name="T49" fmla="*/ 551539201 h 366"/>
                  <a:gd name="T50" fmla="*/ 549838515 w 414"/>
                  <a:gd name="T51" fmla="*/ 551539201 h 366"/>
                  <a:gd name="T52" fmla="*/ 549838515 w 414"/>
                  <a:gd name="T53" fmla="*/ 551539201 h 366"/>
                  <a:gd name="T54" fmla="*/ 549838515 w 414"/>
                  <a:gd name="T55" fmla="*/ 551539201 h 366"/>
                  <a:gd name="T56" fmla="*/ 549838515 w 414"/>
                  <a:gd name="T57" fmla="*/ 551539201 h 366"/>
                  <a:gd name="T58" fmla="*/ 549838515 w 414"/>
                  <a:gd name="T59" fmla="*/ 551539201 h 366"/>
                  <a:gd name="T60" fmla="*/ 549838515 w 414"/>
                  <a:gd name="T61" fmla="*/ 551539201 h 366"/>
                  <a:gd name="T62" fmla="*/ 549838515 w 414"/>
                  <a:gd name="T63" fmla="*/ 551539201 h 366"/>
                  <a:gd name="T64" fmla="*/ 549838515 w 414"/>
                  <a:gd name="T65" fmla="*/ 551539201 h 366"/>
                  <a:gd name="T66" fmla="*/ 549838515 w 414"/>
                  <a:gd name="T67" fmla="*/ 551539201 h 366"/>
                  <a:gd name="T68" fmla="*/ 549838515 w 414"/>
                  <a:gd name="T69" fmla="*/ 551539201 h 366"/>
                  <a:gd name="T70" fmla="*/ 549838515 w 414"/>
                  <a:gd name="T71" fmla="*/ 551539201 h 366"/>
                  <a:gd name="T72" fmla="*/ 549838515 w 414"/>
                  <a:gd name="T73" fmla="*/ 551539201 h 366"/>
                  <a:gd name="T74" fmla="*/ 549838515 w 414"/>
                  <a:gd name="T75" fmla="*/ 551539201 h 366"/>
                  <a:gd name="T76" fmla="*/ 549838515 w 414"/>
                  <a:gd name="T77" fmla="*/ 551539201 h 366"/>
                  <a:gd name="T78" fmla="*/ 549838515 w 414"/>
                  <a:gd name="T79" fmla="*/ 551539201 h 366"/>
                  <a:gd name="T80" fmla="*/ 549838515 w 414"/>
                  <a:gd name="T81" fmla="*/ 551539201 h 366"/>
                  <a:gd name="T82" fmla="*/ 549838515 w 414"/>
                  <a:gd name="T83" fmla="*/ 551539201 h 366"/>
                  <a:gd name="T84" fmla="*/ 549838515 w 414"/>
                  <a:gd name="T85" fmla="*/ 551539201 h 366"/>
                  <a:gd name="T86" fmla="*/ 549838515 w 414"/>
                  <a:gd name="T87" fmla="*/ 551539201 h 366"/>
                  <a:gd name="T88" fmla="*/ 549838515 w 414"/>
                  <a:gd name="T89" fmla="*/ 551539201 h 366"/>
                  <a:gd name="T90" fmla="*/ 549838515 w 414"/>
                  <a:gd name="T91" fmla="*/ 551539201 h 366"/>
                  <a:gd name="T92" fmla="*/ 549838515 w 414"/>
                  <a:gd name="T93" fmla="*/ 551539201 h 366"/>
                  <a:gd name="T94" fmla="*/ 549838515 w 414"/>
                  <a:gd name="T95" fmla="*/ 551539201 h 366"/>
                  <a:gd name="T96" fmla="*/ 549838515 w 414"/>
                  <a:gd name="T97" fmla="*/ 551539201 h 366"/>
                  <a:gd name="T98" fmla="*/ 549838515 w 414"/>
                  <a:gd name="T99" fmla="*/ 551539201 h 366"/>
                  <a:gd name="T100" fmla="*/ 549838515 w 414"/>
                  <a:gd name="T101" fmla="*/ 551539201 h 366"/>
                  <a:gd name="T102" fmla="*/ 549838515 w 414"/>
                  <a:gd name="T103" fmla="*/ 551539201 h 366"/>
                  <a:gd name="T104" fmla="*/ 549838515 w 414"/>
                  <a:gd name="T105" fmla="*/ 551539201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4"/>
                  <a:gd name="T160" fmla="*/ 0 h 366"/>
                  <a:gd name="T161" fmla="*/ 414 w 414"/>
                  <a:gd name="T162" fmla="*/ 366 h 3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4" h="366">
                    <a:moveTo>
                      <a:pt x="402" y="270"/>
                    </a:moveTo>
                    <a:lnTo>
                      <a:pt x="396" y="270"/>
                    </a:lnTo>
                    <a:lnTo>
                      <a:pt x="396" y="276"/>
                    </a:lnTo>
                    <a:lnTo>
                      <a:pt x="384" y="276"/>
                    </a:lnTo>
                    <a:lnTo>
                      <a:pt x="378" y="270"/>
                    </a:lnTo>
                    <a:lnTo>
                      <a:pt x="378" y="246"/>
                    </a:lnTo>
                    <a:lnTo>
                      <a:pt x="384" y="240"/>
                    </a:lnTo>
                    <a:lnTo>
                      <a:pt x="384" y="222"/>
                    </a:lnTo>
                    <a:lnTo>
                      <a:pt x="372" y="210"/>
                    </a:lnTo>
                    <a:lnTo>
                      <a:pt x="372" y="204"/>
                    </a:lnTo>
                    <a:lnTo>
                      <a:pt x="360" y="186"/>
                    </a:lnTo>
                    <a:lnTo>
                      <a:pt x="360" y="162"/>
                    </a:lnTo>
                    <a:lnTo>
                      <a:pt x="348" y="138"/>
                    </a:lnTo>
                    <a:lnTo>
                      <a:pt x="318" y="132"/>
                    </a:lnTo>
                    <a:lnTo>
                      <a:pt x="318" y="108"/>
                    </a:lnTo>
                    <a:lnTo>
                      <a:pt x="312" y="102"/>
                    </a:lnTo>
                    <a:lnTo>
                      <a:pt x="294" y="102"/>
                    </a:lnTo>
                    <a:lnTo>
                      <a:pt x="294" y="72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64" y="48"/>
                    </a:lnTo>
                    <a:lnTo>
                      <a:pt x="252" y="54"/>
                    </a:lnTo>
                    <a:lnTo>
                      <a:pt x="246" y="42"/>
                    </a:lnTo>
                    <a:lnTo>
                      <a:pt x="234" y="30"/>
                    </a:lnTo>
                    <a:lnTo>
                      <a:pt x="228" y="18"/>
                    </a:lnTo>
                    <a:lnTo>
                      <a:pt x="222" y="18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2" y="0"/>
                    </a:lnTo>
                    <a:lnTo>
                      <a:pt x="162" y="18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102" y="12"/>
                    </a:lnTo>
                    <a:lnTo>
                      <a:pt x="90" y="18"/>
                    </a:lnTo>
                    <a:lnTo>
                      <a:pt x="84" y="2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30" y="132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18" y="174"/>
                    </a:lnTo>
                    <a:lnTo>
                      <a:pt x="24" y="186"/>
                    </a:lnTo>
                    <a:lnTo>
                      <a:pt x="24" y="204"/>
                    </a:lnTo>
                    <a:lnTo>
                      <a:pt x="42" y="222"/>
                    </a:lnTo>
                    <a:lnTo>
                      <a:pt x="42" y="246"/>
                    </a:lnTo>
                    <a:lnTo>
                      <a:pt x="48" y="252"/>
                    </a:lnTo>
                    <a:lnTo>
                      <a:pt x="126" y="252"/>
                    </a:lnTo>
                    <a:lnTo>
                      <a:pt x="126" y="240"/>
                    </a:lnTo>
                    <a:lnTo>
                      <a:pt x="180" y="240"/>
                    </a:lnTo>
                    <a:lnTo>
                      <a:pt x="180" y="252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204" y="264"/>
                    </a:lnTo>
                    <a:lnTo>
                      <a:pt x="216" y="264"/>
                    </a:lnTo>
                    <a:lnTo>
                      <a:pt x="222" y="258"/>
                    </a:lnTo>
                    <a:lnTo>
                      <a:pt x="246" y="258"/>
                    </a:lnTo>
                    <a:lnTo>
                      <a:pt x="252" y="264"/>
                    </a:lnTo>
                    <a:lnTo>
                      <a:pt x="252" y="270"/>
                    </a:lnTo>
                    <a:lnTo>
                      <a:pt x="246" y="276"/>
                    </a:lnTo>
                    <a:lnTo>
                      <a:pt x="234" y="282"/>
                    </a:lnTo>
                    <a:lnTo>
                      <a:pt x="228" y="288"/>
                    </a:lnTo>
                    <a:lnTo>
                      <a:pt x="204" y="288"/>
                    </a:lnTo>
                    <a:lnTo>
                      <a:pt x="186" y="282"/>
                    </a:lnTo>
                    <a:lnTo>
                      <a:pt x="180" y="270"/>
                    </a:lnTo>
                    <a:lnTo>
                      <a:pt x="168" y="264"/>
                    </a:lnTo>
                    <a:lnTo>
                      <a:pt x="162" y="258"/>
                    </a:lnTo>
                    <a:lnTo>
                      <a:pt x="156" y="264"/>
                    </a:lnTo>
                    <a:lnTo>
                      <a:pt x="150" y="276"/>
                    </a:lnTo>
                    <a:lnTo>
                      <a:pt x="126" y="276"/>
                    </a:lnTo>
                    <a:lnTo>
                      <a:pt x="120" y="282"/>
                    </a:lnTo>
                    <a:lnTo>
                      <a:pt x="108" y="282"/>
                    </a:lnTo>
                    <a:lnTo>
                      <a:pt x="108" y="294"/>
                    </a:lnTo>
                    <a:lnTo>
                      <a:pt x="36" y="294"/>
                    </a:lnTo>
                    <a:lnTo>
                      <a:pt x="36" y="318"/>
                    </a:lnTo>
                    <a:lnTo>
                      <a:pt x="30" y="324"/>
                    </a:lnTo>
                    <a:lnTo>
                      <a:pt x="30" y="336"/>
                    </a:lnTo>
                    <a:lnTo>
                      <a:pt x="36" y="342"/>
                    </a:lnTo>
                    <a:lnTo>
                      <a:pt x="42" y="354"/>
                    </a:lnTo>
                    <a:lnTo>
                      <a:pt x="48" y="360"/>
                    </a:lnTo>
                    <a:lnTo>
                      <a:pt x="60" y="366"/>
                    </a:lnTo>
                    <a:lnTo>
                      <a:pt x="66" y="366"/>
                    </a:lnTo>
                    <a:lnTo>
                      <a:pt x="72" y="360"/>
                    </a:lnTo>
                    <a:lnTo>
                      <a:pt x="78" y="360"/>
                    </a:lnTo>
                    <a:lnTo>
                      <a:pt x="90" y="348"/>
                    </a:lnTo>
                    <a:lnTo>
                      <a:pt x="126" y="348"/>
                    </a:lnTo>
                    <a:lnTo>
                      <a:pt x="156" y="324"/>
                    </a:lnTo>
                    <a:lnTo>
                      <a:pt x="294" y="330"/>
                    </a:lnTo>
                    <a:lnTo>
                      <a:pt x="294" y="336"/>
                    </a:lnTo>
                    <a:lnTo>
                      <a:pt x="300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8"/>
                    </a:lnTo>
                    <a:lnTo>
                      <a:pt x="336" y="360"/>
                    </a:lnTo>
                    <a:lnTo>
                      <a:pt x="342" y="366"/>
                    </a:lnTo>
                    <a:lnTo>
                      <a:pt x="354" y="366"/>
                    </a:lnTo>
                    <a:lnTo>
                      <a:pt x="366" y="360"/>
                    </a:lnTo>
                    <a:lnTo>
                      <a:pt x="372" y="354"/>
                    </a:lnTo>
                    <a:lnTo>
                      <a:pt x="414" y="354"/>
                    </a:lnTo>
                    <a:lnTo>
                      <a:pt x="414" y="288"/>
                    </a:lnTo>
                    <a:lnTo>
                      <a:pt x="408" y="276"/>
                    </a:lnTo>
                    <a:lnTo>
                      <a:pt x="402" y="27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15" name="Saudi Arabia"/>
              <p:cNvSpPr>
                <a:spLocks/>
              </p:cNvSpPr>
              <p:nvPr/>
            </p:nvSpPr>
            <p:spPr bwMode="gray">
              <a:xfrm>
                <a:off x="3269" y="1647"/>
                <a:ext cx="380" cy="326"/>
              </a:xfrm>
              <a:custGeom>
                <a:avLst/>
                <a:gdLst>
                  <a:gd name="T0" fmla="*/ 35766095 w 1488"/>
                  <a:gd name="T1" fmla="*/ 35644237 h 1278"/>
                  <a:gd name="T2" fmla="*/ 35766095 w 1488"/>
                  <a:gd name="T3" fmla="*/ 35644237 h 1278"/>
                  <a:gd name="T4" fmla="*/ 35766095 w 1488"/>
                  <a:gd name="T5" fmla="*/ 35644237 h 1278"/>
                  <a:gd name="T6" fmla="*/ 35766095 w 1488"/>
                  <a:gd name="T7" fmla="*/ 35644237 h 1278"/>
                  <a:gd name="T8" fmla="*/ 35766095 w 1488"/>
                  <a:gd name="T9" fmla="*/ 35644237 h 1278"/>
                  <a:gd name="T10" fmla="*/ 35766095 w 1488"/>
                  <a:gd name="T11" fmla="*/ 35644237 h 1278"/>
                  <a:gd name="T12" fmla="*/ 35766095 w 1488"/>
                  <a:gd name="T13" fmla="*/ 35644237 h 1278"/>
                  <a:gd name="T14" fmla="*/ 35766095 w 1488"/>
                  <a:gd name="T15" fmla="*/ 35644237 h 1278"/>
                  <a:gd name="T16" fmla="*/ 35766095 w 1488"/>
                  <a:gd name="T17" fmla="*/ 35644237 h 1278"/>
                  <a:gd name="T18" fmla="*/ 35766095 w 1488"/>
                  <a:gd name="T19" fmla="*/ 35644237 h 1278"/>
                  <a:gd name="T20" fmla="*/ 35766095 w 1488"/>
                  <a:gd name="T21" fmla="*/ 35644237 h 1278"/>
                  <a:gd name="T22" fmla="*/ 35766095 w 1488"/>
                  <a:gd name="T23" fmla="*/ 35644237 h 1278"/>
                  <a:gd name="T24" fmla="*/ 35766095 w 1488"/>
                  <a:gd name="T25" fmla="*/ 35644237 h 1278"/>
                  <a:gd name="T26" fmla="*/ 35766095 w 1488"/>
                  <a:gd name="T27" fmla="*/ 35644237 h 1278"/>
                  <a:gd name="T28" fmla="*/ 35766095 w 1488"/>
                  <a:gd name="T29" fmla="*/ 35644237 h 1278"/>
                  <a:gd name="T30" fmla="*/ 35766095 w 1488"/>
                  <a:gd name="T31" fmla="*/ 35644237 h 1278"/>
                  <a:gd name="T32" fmla="*/ 35766095 w 1488"/>
                  <a:gd name="T33" fmla="*/ 35644237 h 1278"/>
                  <a:gd name="T34" fmla="*/ 35766095 w 1488"/>
                  <a:gd name="T35" fmla="*/ 35644237 h 1278"/>
                  <a:gd name="T36" fmla="*/ 35766095 w 1488"/>
                  <a:gd name="T37" fmla="*/ 35644237 h 1278"/>
                  <a:gd name="T38" fmla="*/ 35766095 w 1488"/>
                  <a:gd name="T39" fmla="*/ 0 h 1278"/>
                  <a:gd name="T40" fmla="*/ 35766095 w 1488"/>
                  <a:gd name="T41" fmla="*/ 35644237 h 1278"/>
                  <a:gd name="T42" fmla="*/ 35766095 w 1488"/>
                  <a:gd name="T43" fmla="*/ 35644237 h 1278"/>
                  <a:gd name="T44" fmla="*/ 35766095 w 1488"/>
                  <a:gd name="T45" fmla="*/ 35644237 h 1278"/>
                  <a:gd name="T46" fmla="*/ 35766095 w 1488"/>
                  <a:gd name="T47" fmla="*/ 35644237 h 1278"/>
                  <a:gd name="T48" fmla="*/ 35766095 w 1488"/>
                  <a:gd name="T49" fmla="*/ 35644237 h 1278"/>
                  <a:gd name="T50" fmla="*/ 35766095 w 1488"/>
                  <a:gd name="T51" fmla="*/ 35644237 h 1278"/>
                  <a:gd name="T52" fmla="*/ 35766095 w 1488"/>
                  <a:gd name="T53" fmla="*/ 35644237 h 1278"/>
                  <a:gd name="T54" fmla="*/ 35766095 w 1488"/>
                  <a:gd name="T55" fmla="*/ 35644237 h 1278"/>
                  <a:gd name="T56" fmla="*/ 35766095 w 1488"/>
                  <a:gd name="T57" fmla="*/ 35644237 h 1278"/>
                  <a:gd name="T58" fmla="*/ 35766095 w 1488"/>
                  <a:gd name="T59" fmla="*/ 35644237 h 1278"/>
                  <a:gd name="T60" fmla="*/ 35766095 w 1488"/>
                  <a:gd name="T61" fmla="*/ 35644237 h 1278"/>
                  <a:gd name="T62" fmla="*/ 0 w 1488"/>
                  <a:gd name="T63" fmla="*/ 35644237 h 1278"/>
                  <a:gd name="T64" fmla="*/ 35766095 w 1488"/>
                  <a:gd name="T65" fmla="*/ 35644237 h 1278"/>
                  <a:gd name="T66" fmla="*/ 35766095 w 1488"/>
                  <a:gd name="T67" fmla="*/ 35644237 h 1278"/>
                  <a:gd name="T68" fmla="*/ 35766095 w 1488"/>
                  <a:gd name="T69" fmla="*/ 35644237 h 1278"/>
                  <a:gd name="T70" fmla="*/ 35766095 w 1488"/>
                  <a:gd name="T71" fmla="*/ 35644237 h 1278"/>
                  <a:gd name="T72" fmla="*/ 35766095 w 1488"/>
                  <a:gd name="T73" fmla="*/ 35644237 h 1278"/>
                  <a:gd name="T74" fmla="*/ 35766095 w 1488"/>
                  <a:gd name="T75" fmla="*/ 35644237 h 1278"/>
                  <a:gd name="T76" fmla="*/ 35766095 w 1488"/>
                  <a:gd name="T77" fmla="*/ 35644237 h 1278"/>
                  <a:gd name="T78" fmla="*/ 35766095 w 1488"/>
                  <a:gd name="T79" fmla="*/ 35644237 h 1278"/>
                  <a:gd name="T80" fmla="*/ 35766095 w 1488"/>
                  <a:gd name="T81" fmla="*/ 35644237 h 1278"/>
                  <a:gd name="T82" fmla="*/ 35766095 w 1488"/>
                  <a:gd name="T83" fmla="*/ 35644237 h 1278"/>
                  <a:gd name="T84" fmla="*/ 35766095 w 1488"/>
                  <a:gd name="T85" fmla="*/ 35644237 h 1278"/>
                  <a:gd name="T86" fmla="*/ 35766095 w 1488"/>
                  <a:gd name="T87" fmla="*/ 35644237 h 1278"/>
                  <a:gd name="T88" fmla="*/ 35766095 w 1488"/>
                  <a:gd name="T89" fmla="*/ 35644237 h 1278"/>
                  <a:gd name="T90" fmla="*/ 35766095 w 1488"/>
                  <a:gd name="T91" fmla="*/ 35644237 h 1278"/>
                  <a:gd name="T92" fmla="*/ 35766095 w 1488"/>
                  <a:gd name="T93" fmla="*/ 35644237 h 1278"/>
                  <a:gd name="T94" fmla="*/ 35766095 w 1488"/>
                  <a:gd name="T95" fmla="*/ 35644237 h 1278"/>
                  <a:gd name="T96" fmla="*/ 35766095 w 1488"/>
                  <a:gd name="T97" fmla="*/ 35644237 h 1278"/>
                  <a:gd name="T98" fmla="*/ 35766095 w 1488"/>
                  <a:gd name="T99" fmla="*/ 35644237 h 1278"/>
                  <a:gd name="T100" fmla="*/ 35766095 w 1488"/>
                  <a:gd name="T101" fmla="*/ 35644237 h 1278"/>
                  <a:gd name="T102" fmla="*/ 35766095 w 1488"/>
                  <a:gd name="T103" fmla="*/ 35644237 h 1278"/>
                  <a:gd name="T104" fmla="*/ 35766095 w 1488"/>
                  <a:gd name="T105" fmla="*/ 35644237 h 1278"/>
                  <a:gd name="T106" fmla="*/ 35766095 w 1488"/>
                  <a:gd name="T107" fmla="*/ 35644237 h 1278"/>
                  <a:gd name="T108" fmla="*/ 35766095 w 1488"/>
                  <a:gd name="T109" fmla="*/ 35644237 h 1278"/>
                  <a:gd name="T110" fmla="*/ 35766095 w 1488"/>
                  <a:gd name="T111" fmla="*/ 35644237 h 1278"/>
                  <a:gd name="T112" fmla="*/ 35766095 w 1488"/>
                  <a:gd name="T113" fmla="*/ 35644237 h 1278"/>
                  <a:gd name="T114" fmla="*/ 35766095 w 1488"/>
                  <a:gd name="T115" fmla="*/ 35644237 h 1278"/>
                  <a:gd name="T116" fmla="*/ 35766095 w 1488"/>
                  <a:gd name="T117" fmla="*/ 35644237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8"/>
                  <a:gd name="T178" fmla="*/ 0 h 1278"/>
                  <a:gd name="T179" fmla="*/ 1488 w 1488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8" h="1278">
                    <a:moveTo>
                      <a:pt x="1464" y="792"/>
                    </a:moveTo>
                    <a:lnTo>
                      <a:pt x="1464" y="780"/>
                    </a:lnTo>
                    <a:lnTo>
                      <a:pt x="1458" y="774"/>
                    </a:lnTo>
                    <a:lnTo>
                      <a:pt x="1416" y="768"/>
                    </a:lnTo>
                    <a:lnTo>
                      <a:pt x="1320" y="756"/>
                    </a:lnTo>
                    <a:lnTo>
                      <a:pt x="1284" y="750"/>
                    </a:lnTo>
                    <a:lnTo>
                      <a:pt x="1266" y="750"/>
                    </a:lnTo>
                    <a:lnTo>
                      <a:pt x="1260" y="738"/>
                    </a:lnTo>
                    <a:lnTo>
                      <a:pt x="1248" y="732"/>
                    </a:lnTo>
                    <a:lnTo>
                      <a:pt x="1242" y="720"/>
                    </a:lnTo>
                    <a:lnTo>
                      <a:pt x="1218" y="696"/>
                    </a:lnTo>
                    <a:lnTo>
                      <a:pt x="1206" y="672"/>
                    </a:lnTo>
                    <a:lnTo>
                      <a:pt x="1188" y="654"/>
                    </a:lnTo>
                    <a:lnTo>
                      <a:pt x="1188" y="642"/>
                    </a:lnTo>
                    <a:lnTo>
                      <a:pt x="1182" y="636"/>
                    </a:lnTo>
                    <a:lnTo>
                      <a:pt x="1182" y="618"/>
                    </a:lnTo>
                    <a:lnTo>
                      <a:pt x="1176" y="624"/>
                    </a:lnTo>
                    <a:lnTo>
                      <a:pt x="1164" y="612"/>
                    </a:lnTo>
                    <a:lnTo>
                      <a:pt x="1146" y="612"/>
                    </a:lnTo>
                    <a:lnTo>
                      <a:pt x="1140" y="600"/>
                    </a:lnTo>
                    <a:lnTo>
                      <a:pt x="1134" y="594"/>
                    </a:lnTo>
                    <a:lnTo>
                      <a:pt x="1128" y="582"/>
                    </a:lnTo>
                    <a:lnTo>
                      <a:pt x="1122" y="564"/>
                    </a:lnTo>
                    <a:lnTo>
                      <a:pt x="1116" y="552"/>
                    </a:lnTo>
                    <a:lnTo>
                      <a:pt x="1116" y="540"/>
                    </a:lnTo>
                    <a:lnTo>
                      <a:pt x="1110" y="534"/>
                    </a:lnTo>
                    <a:lnTo>
                      <a:pt x="1098" y="528"/>
                    </a:lnTo>
                    <a:lnTo>
                      <a:pt x="1086" y="516"/>
                    </a:lnTo>
                    <a:lnTo>
                      <a:pt x="1074" y="510"/>
                    </a:lnTo>
                    <a:lnTo>
                      <a:pt x="1068" y="498"/>
                    </a:lnTo>
                    <a:lnTo>
                      <a:pt x="1068" y="462"/>
                    </a:lnTo>
                    <a:lnTo>
                      <a:pt x="1062" y="450"/>
                    </a:lnTo>
                    <a:lnTo>
                      <a:pt x="1062" y="438"/>
                    </a:lnTo>
                    <a:lnTo>
                      <a:pt x="1050" y="426"/>
                    </a:lnTo>
                    <a:lnTo>
                      <a:pt x="1002" y="402"/>
                    </a:lnTo>
                    <a:lnTo>
                      <a:pt x="996" y="396"/>
                    </a:lnTo>
                    <a:lnTo>
                      <a:pt x="990" y="384"/>
                    </a:lnTo>
                    <a:lnTo>
                      <a:pt x="990" y="360"/>
                    </a:lnTo>
                    <a:lnTo>
                      <a:pt x="972" y="342"/>
                    </a:lnTo>
                    <a:lnTo>
                      <a:pt x="966" y="330"/>
                    </a:lnTo>
                    <a:lnTo>
                      <a:pt x="960" y="324"/>
                    </a:lnTo>
                    <a:lnTo>
                      <a:pt x="960" y="300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882" y="294"/>
                    </a:lnTo>
                    <a:lnTo>
                      <a:pt x="876" y="288"/>
                    </a:lnTo>
                    <a:lnTo>
                      <a:pt x="876" y="252"/>
                    </a:lnTo>
                    <a:lnTo>
                      <a:pt x="852" y="246"/>
                    </a:lnTo>
                    <a:lnTo>
                      <a:pt x="804" y="246"/>
                    </a:lnTo>
                    <a:lnTo>
                      <a:pt x="750" y="240"/>
                    </a:lnTo>
                    <a:lnTo>
                      <a:pt x="684" y="240"/>
                    </a:lnTo>
                    <a:lnTo>
                      <a:pt x="492" y="96"/>
                    </a:lnTo>
                    <a:lnTo>
                      <a:pt x="480" y="90"/>
                    </a:lnTo>
                    <a:lnTo>
                      <a:pt x="474" y="84"/>
                    </a:lnTo>
                    <a:lnTo>
                      <a:pt x="426" y="60"/>
                    </a:lnTo>
                    <a:lnTo>
                      <a:pt x="414" y="48"/>
                    </a:lnTo>
                    <a:lnTo>
                      <a:pt x="402" y="42"/>
                    </a:lnTo>
                    <a:lnTo>
                      <a:pt x="372" y="12"/>
                    </a:lnTo>
                    <a:lnTo>
                      <a:pt x="306" y="12"/>
                    </a:lnTo>
                    <a:lnTo>
                      <a:pt x="294" y="0"/>
                    </a:lnTo>
                    <a:lnTo>
                      <a:pt x="288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64" y="18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198" y="48"/>
                    </a:lnTo>
                    <a:lnTo>
                      <a:pt x="132" y="48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32" y="60"/>
                    </a:lnTo>
                    <a:lnTo>
                      <a:pt x="144" y="66"/>
                    </a:lnTo>
                    <a:lnTo>
                      <a:pt x="156" y="66"/>
                    </a:lnTo>
                    <a:lnTo>
                      <a:pt x="180" y="90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198" y="132"/>
                    </a:lnTo>
                    <a:lnTo>
                      <a:pt x="192" y="138"/>
                    </a:lnTo>
                    <a:lnTo>
                      <a:pt x="192" y="150"/>
                    </a:lnTo>
                    <a:lnTo>
                      <a:pt x="186" y="156"/>
                    </a:lnTo>
                    <a:lnTo>
                      <a:pt x="180" y="168"/>
                    </a:lnTo>
                    <a:lnTo>
                      <a:pt x="174" y="17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20" y="198"/>
                    </a:lnTo>
                    <a:lnTo>
                      <a:pt x="120" y="210"/>
                    </a:lnTo>
                    <a:lnTo>
                      <a:pt x="108" y="234"/>
                    </a:lnTo>
                    <a:lnTo>
                      <a:pt x="96" y="246"/>
                    </a:lnTo>
                    <a:lnTo>
                      <a:pt x="60" y="246"/>
                    </a:lnTo>
                    <a:lnTo>
                      <a:pt x="36" y="234"/>
                    </a:lnTo>
                    <a:lnTo>
                      <a:pt x="6" y="234"/>
                    </a:lnTo>
                    <a:lnTo>
                      <a:pt x="6" y="264"/>
                    </a:lnTo>
                    <a:lnTo>
                      <a:pt x="0" y="306"/>
                    </a:lnTo>
                    <a:lnTo>
                      <a:pt x="0" y="348"/>
                    </a:lnTo>
                    <a:lnTo>
                      <a:pt x="6" y="372"/>
                    </a:lnTo>
                    <a:lnTo>
                      <a:pt x="24" y="378"/>
                    </a:lnTo>
                    <a:lnTo>
                      <a:pt x="36" y="390"/>
                    </a:lnTo>
                    <a:lnTo>
                      <a:pt x="54" y="390"/>
                    </a:lnTo>
                    <a:lnTo>
                      <a:pt x="72" y="408"/>
                    </a:lnTo>
                    <a:lnTo>
                      <a:pt x="90" y="438"/>
                    </a:lnTo>
                    <a:lnTo>
                      <a:pt x="102" y="474"/>
                    </a:lnTo>
                    <a:lnTo>
                      <a:pt x="120" y="504"/>
                    </a:lnTo>
                    <a:lnTo>
                      <a:pt x="132" y="516"/>
                    </a:lnTo>
                    <a:lnTo>
                      <a:pt x="150" y="528"/>
                    </a:lnTo>
                    <a:lnTo>
                      <a:pt x="162" y="540"/>
                    </a:lnTo>
                    <a:lnTo>
                      <a:pt x="174" y="558"/>
                    </a:lnTo>
                    <a:lnTo>
                      <a:pt x="180" y="570"/>
                    </a:lnTo>
                    <a:lnTo>
                      <a:pt x="186" y="594"/>
                    </a:lnTo>
                    <a:lnTo>
                      <a:pt x="192" y="612"/>
                    </a:lnTo>
                    <a:lnTo>
                      <a:pt x="198" y="636"/>
                    </a:lnTo>
                    <a:lnTo>
                      <a:pt x="210" y="648"/>
                    </a:lnTo>
                    <a:lnTo>
                      <a:pt x="234" y="660"/>
                    </a:lnTo>
                    <a:lnTo>
                      <a:pt x="264" y="660"/>
                    </a:lnTo>
                    <a:lnTo>
                      <a:pt x="282" y="666"/>
                    </a:lnTo>
                    <a:lnTo>
                      <a:pt x="294" y="678"/>
                    </a:lnTo>
                    <a:lnTo>
                      <a:pt x="312" y="708"/>
                    </a:lnTo>
                    <a:lnTo>
                      <a:pt x="330" y="756"/>
                    </a:lnTo>
                    <a:lnTo>
                      <a:pt x="336" y="804"/>
                    </a:lnTo>
                    <a:lnTo>
                      <a:pt x="342" y="840"/>
                    </a:lnTo>
                    <a:lnTo>
                      <a:pt x="348" y="870"/>
                    </a:lnTo>
                    <a:lnTo>
                      <a:pt x="366" y="906"/>
                    </a:lnTo>
                    <a:lnTo>
                      <a:pt x="384" y="924"/>
                    </a:lnTo>
                    <a:lnTo>
                      <a:pt x="390" y="936"/>
                    </a:lnTo>
                    <a:lnTo>
                      <a:pt x="414" y="936"/>
                    </a:lnTo>
                    <a:lnTo>
                      <a:pt x="438" y="948"/>
                    </a:lnTo>
                    <a:lnTo>
                      <a:pt x="456" y="972"/>
                    </a:lnTo>
                    <a:lnTo>
                      <a:pt x="480" y="1008"/>
                    </a:lnTo>
                    <a:lnTo>
                      <a:pt x="504" y="1056"/>
                    </a:lnTo>
                    <a:lnTo>
                      <a:pt x="552" y="1128"/>
                    </a:lnTo>
                    <a:lnTo>
                      <a:pt x="582" y="1170"/>
                    </a:lnTo>
                    <a:lnTo>
                      <a:pt x="606" y="1206"/>
                    </a:lnTo>
                    <a:lnTo>
                      <a:pt x="618" y="1236"/>
                    </a:lnTo>
                    <a:lnTo>
                      <a:pt x="618" y="1266"/>
                    </a:lnTo>
                    <a:lnTo>
                      <a:pt x="612" y="1278"/>
                    </a:lnTo>
                    <a:lnTo>
                      <a:pt x="624" y="1266"/>
                    </a:lnTo>
                    <a:lnTo>
                      <a:pt x="630" y="1254"/>
                    </a:lnTo>
                    <a:lnTo>
                      <a:pt x="636" y="1248"/>
                    </a:lnTo>
                    <a:lnTo>
                      <a:pt x="636" y="1200"/>
                    </a:lnTo>
                    <a:lnTo>
                      <a:pt x="642" y="1188"/>
                    </a:lnTo>
                    <a:lnTo>
                      <a:pt x="648" y="1182"/>
                    </a:lnTo>
                    <a:lnTo>
                      <a:pt x="654" y="1182"/>
                    </a:lnTo>
                    <a:lnTo>
                      <a:pt x="672" y="1200"/>
                    </a:lnTo>
                    <a:lnTo>
                      <a:pt x="696" y="1194"/>
                    </a:lnTo>
                    <a:lnTo>
                      <a:pt x="702" y="1188"/>
                    </a:lnTo>
                    <a:lnTo>
                      <a:pt x="792" y="1188"/>
                    </a:lnTo>
                    <a:lnTo>
                      <a:pt x="804" y="1194"/>
                    </a:lnTo>
                    <a:lnTo>
                      <a:pt x="810" y="1200"/>
                    </a:lnTo>
                    <a:lnTo>
                      <a:pt x="888" y="1200"/>
                    </a:lnTo>
                    <a:lnTo>
                      <a:pt x="894" y="1206"/>
                    </a:lnTo>
                    <a:lnTo>
                      <a:pt x="900" y="1218"/>
                    </a:lnTo>
                    <a:lnTo>
                      <a:pt x="912" y="1224"/>
                    </a:lnTo>
                    <a:lnTo>
                      <a:pt x="924" y="1224"/>
                    </a:lnTo>
                    <a:lnTo>
                      <a:pt x="930" y="1212"/>
                    </a:lnTo>
                    <a:lnTo>
                      <a:pt x="936" y="1206"/>
                    </a:lnTo>
                    <a:lnTo>
                      <a:pt x="936" y="1188"/>
                    </a:lnTo>
                    <a:lnTo>
                      <a:pt x="942" y="1176"/>
                    </a:lnTo>
                    <a:lnTo>
                      <a:pt x="948" y="1170"/>
                    </a:lnTo>
                    <a:lnTo>
                      <a:pt x="954" y="1158"/>
                    </a:lnTo>
                    <a:lnTo>
                      <a:pt x="966" y="1146"/>
                    </a:lnTo>
                    <a:lnTo>
                      <a:pt x="972" y="1134"/>
                    </a:lnTo>
                    <a:lnTo>
                      <a:pt x="990" y="1116"/>
                    </a:lnTo>
                    <a:lnTo>
                      <a:pt x="1020" y="1098"/>
                    </a:lnTo>
                    <a:lnTo>
                      <a:pt x="1050" y="1092"/>
                    </a:lnTo>
                    <a:lnTo>
                      <a:pt x="1068" y="1086"/>
                    </a:lnTo>
                    <a:lnTo>
                      <a:pt x="1092" y="1086"/>
                    </a:lnTo>
                    <a:lnTo>
                      <a:pt x="1140" y="1080"/>
                    </a:lnTo>
                    <a:lnTo>
                      <a:pt x="1188" y="1068"/>
                    </a:lnTo>
                    <a:lnTo>
                      <a:pt x="1230" y="1062"/>
                    </a:lnTo>
                    <a:lnTo>
                      <a:pt x="1248" y="1062"/>
                    </a:lnTo>
                    <a:lnTo>
                      <a:pt x="1452" y="990"/>
                    </a:lnTo>
                    <a:lnTo>
                      <a:pt x="1488" y="816"/>
                    </a:lnTo>
                    <a:lnTo>
                      <a:pt x="1482" y="810"/>
                    </a:lnTo>
                    <a:lnTo>
                      <a:pt x="1470" y="804"/>
                    </a:lnTo>
                    <a:lnTo>
                      <a:pt x="1464" y="798"/>
                    </a:lnTo>
                    <a:lnTo>
                      <a:pt x="1464" y="79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Rwanda"/>
              <p:cNvSpPr>
                <a:spLocks/>
              </p:cNvSpPr>
              <p:nvPr/>
            </p:nvSpPr>
            <p:spPr bwMode="gray">
              <a:xfrm>
                <a:off x="3177" y="2331"/>
                <a:ext cx="39" cy="38"/>
              </a:xfrm>
              <a:custGeom>
                <a:avLst/>
                <a:gdLst>
                  <a:gd name="T0" fmla="*/ 544028840 w 150"/>
                  <a:gd name="T1" fmla="*/ 544028840 h 150"/>
                  <a:gd name="T2" fmla="*/ 544028840 w 150"/>
                  <a:gd name="T3" fmla="*/ 544028840 h 150"/>
                  <a:gd name="T4" fmla="*/ 544028840 w 150"/>
                  <a:gd name="T5" fmla="*/ 544028840 h 150"/>
                  <a:gd name="T6" fmla="*/ 544028840 w 150"/>
                  <a:gd name="T7" fmla="*/ 544028840 h 150"/>
                  <a:gd name="T8" fmla="*/ 544028840 w 150"/>
                  <a:gd name="T9" fmla="*/ 544028840 h 150"/>
                  <a:gd name="T10" fmla="*/ 544028840 w 150"/>
                  <a:gd name="T11" fmla="*/ 544028840 h 150"/>
                  <a:gd name="T12" fmla="*/ 544028840 w 150"/>
                  <a:gd name="T13" fmla="*/ 544028840 h 150"/>
                  <a:gd name="T14" fmla="*/ 544028840 w 150"/>
                  <a:gd name="T15" fmla="*/ 544028840 h 150"/>
                  <a:gd name="T16" fmla="*/ 544028840 w 150"/>
                  <a:gd name="T17" fmla="*/ 544028840 h 150"/>
                  <a:gd name="T18" fmla="*/ 544028840 w 150"/>
                  <a:gd name="T19" fmla="*/ 544028840 h 150"/>
                  <a:gd name="T20" fmla="*/ 544028840 w 150"/>
                  <a:gd name="T21" fmla="*/ 544028840 h 150"/>
                  <a:gd name="T22" fmla="*/ 544028840 w 150"/>
                  <a:gd name="T23" fmla="*/ 544028840 h 150"/>
                  <a:gd name="T24" fmla="*/ 544028840 w 150"/>
                  <a:gd name="T25" fmla="*/ 544028840 h 150"/>
                  <a:gd name="T26" fmla="*/ 544028840 w 150"/>
                  <a:gd name="T27" fmla="*/ 0 h 150"/>
                  <a:gd name="T28" fmla="*/ 544028840 w 150"/>
                  <a:gd name="T29" fmla="*/ 544028840 h 150"/>
                  <a:gd name="T30" fmla="*/ 544028840 w 150"/>
                  <a:gd name="T31" fmla="*/ 544028840 h 150"/>
                  <a:gd name="T32" fmla="*/ 544028840 w 150"/>
                  <a:gd name="T33" fmla="*/ 544028840 h 150"/>
                  <a:gd name="T34" fmla="*/ 544028840 w 150"/>
                  <a:gd name="T35" fmla="*/ 544028840 h 150"/>
                  <a:gd name="T36" fmla="*/ 544028840 w 150"/>
                  <a:gd name="T37" fmla="*/ 544028840 h 150"/>
                  <a:gd name="T38" fmla="*/ 544028840 w 150"/>
                  <a:gd name="T39" fmla="*/ 544028840 h 150"/>
                  <a:gd name="T40" fmla="*/ 544028840 w 150"/>
                  <a:gd name="T41" fmla="*/ 544028840 h 150"/>
                  <a:gd name="T42" fmla="*/ 544028840 w 150"/>
                  <a:gd name="T43" fmla="*/ 544028840 h 150"/>
                  <a:gd name="T44" fmla="*/ 544028840 w 150"/>
                  <a:gd name="T45" fmla="*/ 544028840 h 150"/>
                  <a:gd name="T46" fmla="*/ 544028840 w 150"/>
                  <a:gd name="T47" fmla="*/ 544028840 h 150"/>
                  <a:gd name="T48" fmla="*/ 544028840 w 150"/>
                  <a:gd name="T49" fmla="*/ 544028840 h 150"/>
                  <a:gd name="T50" fmla="*/ 544028840 w 150"/>
                  <a:gd name="T51" fmla="*/ 544028840 h 150"/>
                  <a:gd name="T52" fmla="*/ 544028840 w 150"/>
                  <a:gd name="T53" fmla="*/ 544028840 h 150"/>
                  <a:gd name="T54" fmla="*/ 544028840 w 150"/>
                  <a:gd name="T55" fmla="*/ 544028840 h 150"/>
                  <a:gd name="T56" fmla="*/ 544028840 w 150"/>
                  <a:gd name="T57" fmla="*/ 544028840 h 150"/>
                  <a:gd name="T58" fmla="*/ 544028840 w 150"/>
                  <a:gd name="T59" fmla="*/ 544028840 h 150"/>
                  <a:gd name="T60" fmla="*/ 0 w 150"/>
                  <a:gd name="T61" fmla="*/ 544028840 h 150"/>
                  <a:gd name="T62" fmla="*/ 0 w 150"/>
                  <a:gd name="T63" fmla="*/ 544028840 h 150"/>
                  <a:gd name="T64" fmla="*/ 544028840 w 150"/>
                  <a:gd name="T65" fmla="*/ 544028840 h 150"/>
                  <a:gd name="T66" fmla="*/ 544028840 w 150"/>
                  <a:gd name="T67" fmla="*/ 544028840 h 150"/>
                  <a:gd name="T68" fmla="*/ 544028840 w 150"/>
                  <a:gd name="T69" fmla="*/ 544028840 h 150"/>
                  <a:gd name="T70" fmla="*/ 544028840 w 150"/>
                  <a:gd name="T71" fmla="*/ 544028840 h 150"/>
                  <a:gd name="T72" fmla="*/ 544028840 w 150"/>
                  <a:gd name="T73" fmla="*/ 544028840 h 1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150"/>
                  <a:gd name="T113" fmla="*/ 150 w 150"/>
                  <a:gd name="T114" fmla="*/ 150 h 1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150">
                    <a:moveTo>
                      <a:pt x="48" y="150"/>
                    </a:moveTo>
                    <a:lnTo>
                      <a:pt x="54" y="150"/>
                    </a:lnTo>
                    <a:lnTo>
                      <a:pt x="60" y="144"/>
                    </a:lnTo>
                    <a:lnTo>
                      <a:pt x="72" y="138"/>
                    </a:lnTo>
                    <a:lnTo>
                      <a:pt x="78" y="114"/>
                    </a:lnTo>
                    <a:lnTo>
                      <a:pt x="138" y="114"/>
                    </a:lnTo>
                    <a:lnTo>
                      <a:pt x="150" y="102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30"/>
                    </a:lnTo>
                    <a:lnTo>
                      <a:pt x="126" y="24"/>
                    </a:lnTo>
                    <a:lnTo>
                      <a:pt x="132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90"/>
                    </a:lnTo>
                    <a:lnTo>
                      <a:pt x="18" y="102"/>
                    </a:lnTo>
                    <a:lnTo>
                      <a:pt x="6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17" name="Russia (Urup,Simushir)"/>
              <p:cNvSpPr>
                <a:spLocks noEditPoints="1"/>
              </p:cNvSpPr>
              <p:nvPr/>
            </p:nvSpPr>
            <p:spPr bwMode="gray">
              <a:xfrm>
                <a:off x="5061" y="1103"/>
                <a:ext cx="77" cy="306"/>
              </a:xfrm>
              <a:custGeom>
                <a:avLst/>
                <a:gdLst>
                  <a:gd name="T0" fmla="*/ 0 w 300"/>
                  <a:gd name="T1" fmla="*/ 36147703 h 1194"/>
                  <a:gd name="T2" fmla="*/ 36310951 w 300"/>
                  <a:gd name="T3" fmla="*/ 36147703 h 1194"/>
                  <a:gd name="T4" fmla="*/ 36310951 w 300"/>
                  <a:gd name="T5" fmla="*/ 36147703 h 1194"/>
                  <a:gd name="T6" fmla="*/ 36310951 w 300"/>
                  <a:gd name="T7" fmla="*/ 36147703 h 1194"/>
                  <a:gd name="T8" fmla="*/ 0 w 300"/>
                  <a:gd name="T9" fmla="*/ 36147703 h 1194"/>
                  <a:gd name="T10" fmla="*/ 36310951 w 300"/>
                  <a:gd name="T11" fmla="*/ 36147703 h 1194"/>
                  <a:gd name="T12" fmla="*/ 36310951 w 300"/>
                  <a:gd name="T13" fmla="*/ 36147703 h 1194"/>
                  <a:gd name="T14" fmla="*/ 36310951 w 300"/>
                  <a:gd name="T15" fmla="*/ 36147703 h 1194"/>
                  <a:gd name="T16" fmla="*/ 36310951 w 300"/>
                  <a:gd name="T17" fmla="*/ 36147703 h 1194"/>
                  <a:gd name="T18" fmla="*/ 36310951 w 300"/>
                  <a:gd name="T19" fmla="*/ 36147703 h 1194"/>
                  <a:gd name="T20" fmla="*/ 36310951 w 300"/>
                  <a:gd name="T21" fmla="*/ 36147703 h 1194"/>
                  <a:gd name="T22" fmla="*/ 36310951 w 300"/>
                  <a:gd name="T23" fmla="*/ 36147703 h 1194"/>
                  <a:gd name="T24" fmla="*/ 36310951 w 300"/>
                  <a:gd name="T25" fmla="*/ 36147703 h 1194"/>
                  <a:gd name="T26" fmla="*/ 36310951 w 300"/>
                  <a:gd name="T27" fmla="*/ 36147703 h 1194"/>
                  <a:gd name="T28" fmla="*/ 36310951 w 300"/>
                  <a:gd name="T29" fmla="*/ 36147703 h 1194"/>
                  <a:gd name="T30" fmla="*/ 36310951 w 300"/>
                  <a:gd name="T31" fmla="*/ 36147703 h 1194"/>
                  <a:gd name="T32" fmla="*/ 36310951 w 300"/>
                  <a:gd name="T33" fmla="*/ 36147703 h 1194"/>
                  <a:gd name="T34" fmla="*/ 36310951 w 300"/>
                  <a:gd name="T35" fmla="*/ 36147703 h 1194"/>
                  <a:gd name="T36" fmla="*/ 36310951 w 300"/>
                  <a:gd name="T37" fmla="*/ 36147703 h 1194"/>
                  <a:gd name="T38" fmla="*/ 36310951 w 300"/>
                  <a:gd name="T39" fmla="*/ 36147703 h 1194"/>
                  <a:gd name="T40" fmla="*/ 36310951 w 300"/>
                  <a:gd name="T41" fmla="*/ 36147703 h 1194"/>
                  <a:gd name="T42" fmla="*/ 36310951 w 300"/>
                  <a:gd name="T43" fmla="*/ 36147703 h 1194"/>
                  <a:gd name="T44" fmla="*/ 36310951 w 300"/>
                  <a:gd name="T45" fmla="*/ 36147703 h 1194"/>
                  <a:gd name="T46" fmla="*/ 36310951 w 300"/>
                  <a:gd name="T47" fmla="*/ 36147703 h 1194"/>
                  <a:gd name="T48" fmla="*/ 36310951 w 300"/>
                  <a:gd name="T49" fmla="*/ 36147703 h 1194"/>
                  <a:gd name="T50" fmla="*/ 36310951 w 300"/>
                  <a:gd name="T51" fmla="*/ 36147703 h 1194"/>
                  <a:gd name="T52" fmla="*/ 36310951 w 300"/>
                  <a:gd name="T53" fmla="*/ 36147703 h 1194"/>
                  <a:gd name="T54" fmla="*/ 36310951 w 300"/>
                  <a:gd name="T55" fmla="*/ 36147703 h 1194"/>
                  <a:gd name="T56" fmla="*/ 36310951 w 300"/>
                  <a:gd name="T57" fmla="*/ 36147703 h 1194"/>
                  <a:gd name="T58" fmla="*/ 36310951 w 300"/>
                  <a:gd name="T59" fmla="*/ 36147703 h 1194"/>
                  <a:gd name="T60" fmla="*/ 36310951 w 300"/>
                  <a:gd name="T61" fmla="*/ 36147703 h 1194"/>
                  <a:gd name="T62" fmla="*/ 36310951 w 300"/>
                  <a:gd name="T63" fmla="*/ 36147703 h 1194"/>
                  <a:gd name="T64" fmla="*/ 36310951 w 300"/>
                  <a:gd name="T65" fmla="*/ 36147703 h 1194"/>
                  <a:gd name="T66" fmla="*/ 36310951 w 300"/>
                  <a:gd name="T67" fmla="*/ 36147703 h 1194"/>
                  <a:gd name="T68" fmla="*/ 36310951 w 300"/>
                  <a:gd name="T69" fmla="*/ 36147703 h 1194"/>
                  <a:gd name="T70" fmla="*/ 36310951 w 300"/>
                  <a:gd name="T71" fmla="*/ 36147703 h 1194"/>
                  <a:gd name="T72" fmla="*/ 36310951 w 300"/>
                  <a:gd name="T73" fmla="*/ 36147703 h 1194"/>
                  <a:gd name="T74" fmla="*/ 36310951 w 300"/>
                  <a:gd name="T75" fmla="*/ 36147703 h 1194"/>
                  <a:gd name="T76" fmla="*/ 36310951 w 300"/>
                  <a:gd name="T77" fmla="*/ 36147703 h 1194"/>
                  <a:gd name="T78" fmla="*/ 36310951 w 300"/>
                  <a:gd name="T79" fmla="*/ 36147703 h 1194"/>
                  <a:gd name="T80" fmla="*/ 36310951 w 300"/>
                  <a:gd name="T81" fmla="*/ 36147703 h 1194"/>
                  <a:gd name="T82" fmla="*/ 36310951 w 300"/>
                  <a:gd name="T83" fmla="*/ 36147703 h 1194"/>
                  <a:gd name="T84" fmla="*/ 36310951 w 300"/>
                  <a:gd name="T85" fmla="*/ 36147703 h 1194"/>
                  <a:gd name="T86" fmla="*/ 36310951 w 300"/>
                  <a:gd name="T87" fmla="*/ 36147703 h 1194"/>
                  <a:gd name="T88" fmla="*/ 36310951 w 300"/>
                  <a:gd name="T89" fmla="*/ 36147703 h 1194"/>
                  <a:gd name="T90" fmla="*/ 36310951 w 300"/>
                  <a:gd name="T91" fmla="*/ 36147703 h 1194"/>
                  <a:gd name="T92" fmla="*/ 36310951 w 300"/>
                  <a:gd name="T93" fmla="*/ 36147703 h 1194"/>
                  <a:gd name="T94" fmla="*/ 36310951 w 300"/>
                  <a:gd name="T95" fmla="*/ 36147703 h 1194"/>
                  <a:gd name="T96" fmla="*/ 36310951 w 300"/>
                  <a:gd name="T97" fmla="*/ 36147703 h 1194"/>
                  <a:gd name="T98" fmla="*/ 36310951 w 300"/>
                  <a:gd name="T99" fmla="*/ 0 h 1194"/>
                  <a:gd name="T100" fmla="*/ 36310951 w 300"/>
                  <a:gd name="T101" fmla="*/ 36147703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Russia"/>
              <p:cNvSpPr>
                <a:spLocks noEditPoints="1"/>
              </p:cNvSpPr>
              <p:nvPr/>
            </p:nvSpPr>
            <p:spPr bwMode="gray">
              <a:xfrm>
                <a:off x="2985" y="724"/>
                <a:ext cx="2314" cy="737"/>
              </a:xfrm>
              <a:custGeom>
                <a:avLst/>
                <a:gdLst>
                  <a:gd name="T0" fmla="*/ 35922087 w 9048"/>
                  <a:gd name="T1" fmla="*/ 35987714 h 2880"/>
                  <a:gd name="T2" fmla="*/ 35922087 w 9048"/>
                  <a:gd name="T3" fmla="*/ 35987714 h 2880"/>
                  <a:gd name="T4" fmla="*/ 35922087 w 9048"/>
                  <a:gd name="T5" fmla="*/ 35987714 h 2880"/>
                  <a:gd name="T6" fmla="*/ 35922087 w 9048"/>
                  <a:gd name="T7" fmla="*/ 35987714 h 2880"/>
                  <a:gd name="T8" fmla="*/ 35922087 w 9048"/>
                  <a:gd name="T9" fmla="*/ 35987714 h 2880"/>
                  <a:gd name="T10" fmla="*/ 35922087 w 9048"/>
                  <a:gd name="T11" fmla="*/ 35987714 h 2880"/>
                  <a:gd name="T12" fmla="*/ 35922087 w 9048"/>
                  <a:gd name="T13" fmla="*/ 35987714 h 2880"/>
                  <a:gd name="T14" fmla="*/ 35922087 w 9048"/>
                  <a:gd name="T15" fmla="*/ 35987714 h 2880"/>
                  <a:gd name="T16" fmla="*/ 35922087 w 9048"/>
                  <a:gd name="T17" fmla="*/ 35987714 h 2880"/>
                  <a:gd name="T18" fmla="*/ 35922087 w 9048"/>
                  <a:gd name="T19" fmla="*/ 35987714 h 2880"/>
                  <a:gd name="T20" fmla="*/ 35922087 w 9048"/>
                  <a:gd name="T21" fmla="*/ 35987714 h 2880"/>
                  <a:gd name="T22" fmla="*/ 35922087 w 9048"/>
                  <a:gd name="T23" fmla="*/ 35987714 h 2880"/>
                  <a:gd name="T24" fmla="*/ 35922087 w 9048"/>
                  <a:gd name="T25" fmla="*/ 35987714 h 2880"/>
                  <a:gd name="T26" fmla="*/ 35922087 w 9048"/>
                  <a:gd name="T27" fmla="*/ 35987714 h 2880"/>
                  <a:gd name="T28" fmla="*/ 35922087 w 9048"/>
                  <a:gd name="T29" fmla="*/ 35987714 h 2880"/>
                  <a:gd name="T30" fmla="*/ 35922087 w 9048"/>
                  <a:gd name="T31" fmla="*/ 35987714 h 2880"/>
                  <a:gd name="T32" fmla="*/ 35922087 w 9048"/>
                  <a:gd name="T33" fmla="*/ 35987714 h 2880"/>
                  <a:gd name="T34" fmla="*/ 35922087 w 9048"/>
                  <a:gd name="T35" fmla="*/ 35987714 h 2880"/>
                  <a:gd name="T36" fmla="*/ 35922087 w 9048"/>
                  <a:gd name="T37" fmla="*/ 35987714 h 2880"/>
                  <a:gd name="T38" fmla="*/ 35922087 w 9048"/>
                  <a:gd name="T39" fmla="*/ 35987714 h 2880"/>
                  <a:gd name="T40" fmla="*/ 35922087 w 9048"/>
                  <a:gd name="T41" fmla="*/ 35987714 h 2880"/>
                  <a:gd name="T42" fmla="*/ 35922087 w 9048"/>
                  <a:gd name="T43" fmla="*/ 35987714 h 2880"/>
                  <a:gd name="T44" fmla="*/ 35922087 w 9048"/>
                  <a:gd name="T45" fmla="*/ 35987714 h 2880"/>
                  <a:gd name="T46" fmla="*/ 35922087 w 9048"/>
                  <a:gd name="T47" fmla="*/ 35987714 h 2880"/>
                  <a:gd name="T48" fmla="*/ 35922087 w 9048"/>
                  <a:gd name="T49" fmla="*/ 35987714 h 2880"/>
                  <a:gd name="T50" fmla="*/ 35922087 w 9048"/>
                  <a:gd name="T51" fmla="*/ 35987714 h 2880"/>
                  <a:gd name="T52" fmla="*/ 35922087 w 9048"/>
                  <a:gd name="T53" fmla="*/ 35987714 h 2880"/>
                  <a:gd name="T54" fmla="*/ 35922087 w 9048"/>
                  <a:gd name="T55" fmla="*/ 35987714 h 2880"/>
                  <a:gd name="T56" fmla="*/ 35922087 w 9048"/>
                  <a:gd name="T57" fmla="*/ 35987714 h 2880"/>
                  <a:gd name="T58" fmla="*/ 35922087 w 9048"/>
                  <a:gd name="T59" fmla="*/ 35987714 h 2880"/>
                  <a:gd name="T60" fmla="*/ 35922087 w 9048"/>
                  <a:gd name="T61" fmla="*/ 35987714 h 2880"/>
                  <a:gd name="T62" fmla="*/ 35922087 w 9048"/>
                  <a:gd name="T63" fmla="*/ 35987714 h 2880"/>
                  <a:gd name="T64" fmla="*/ 35922087 w 9048"/>
                  <a:gd name="T65" fmla="*/ 35987714 h 2880"/>
                  <a:gd name="T66" fmla="*/ 35922087 w 9048"/>
                  <a:gd name="T67" fmla="*/ 35987714 h 2880"/>
                  <a:gd name="T68" fmla="*/ 35922087 w 9048"/>
                  <a:gd name="T69" fmla="*/ 35987714 h 2880"/>
                  <a:gd name="T70" fmla="*/ 35922087 w 9048"/>
                  <a:gd name="T71" fmla="*/ 35987714 h 2880"/>
                  <a:gd name="T72" fmla="*/ 35922087 w 9048"/>
                  <a:gd name="T73" fmla="*/ 35987714 h 2880"/>
                  <a:gd name="T74" fmla="*/ 35922087 w 9048"/>
                  <a:gd name="T75" fmla="*/ 35987714 h 2880"/>
                  <a:gd name="T76" fmla="*/ 35922087 w 9048"/>
                  <a:gd name="T77" fmla="*/ 35987714 h 2880"/>
                  <a:gd name="T78" fmla="*/ 35922087 w 9048"/>
                  <a:gd name="T79" fmla="*/ 35987714 h 2880"/>
                  <a:gd name="T80" fmla="*/ 35922087 w 9048"/>
                  <a:gd name="T81" fmla="*/ 35987714 h 2880"/>
                  <a:gd name="T82" fmla="*/ 35922087 w 9048"/>
                  <a:gd name="T83" fmla="*/ 35987714 h 2880"/>
                  <a:gd name="T84" fmla="*/ 35922087 w 9048"/>
                  <a:gd name="T85" fmla="*/ 35987714 h 2880"/>
                  <a:gd name="T86" fmla="*/ 35922087 w 9048"/>
                  <a:gd name="T87" fmla="*/ 35987714 h 2880"/>
                  <a:gd name="T88" fmla="*/ 35922087 w 9048"/>
                  <a:gd name="T89" fmla="*/ 35987714 h 2880"/>
                  <a:gd name="T90" fmla="*/ 35922087 w 9048"/>
                  <a:gd name="T91" fmla="*/ 35987714 h 2880"/>
                  <a:gd name="T92" fmla="*/ 35922087 w 9048"/>
                  <a:gd name="T93" fmla="*/ 35987714 h 2880"/>
                  <a:gd name="T94" fmla="*/ 35922087 w 9048"/>
                  <a:gd name="T95" fmla="*/ 35987714 h 2880"/>
                  <a:gd name="T96" fmla="*/ 35922087 w 9048"/>
                  <a:gd name="T97" fmla="*/ 35987714 h 2880"/>
                  <a:gd name="T98" fmla="*/ 35922087 w 9048"/>
                  <a:gd name="T99" fmla="*/ 35987714 h 2880"/>
                  <a:gd name="T100" fmla="*/ 35922087 w 9048"/>
                  <a:gd name="T101" fmla="*/ 35987714 h 2880"/>
                  <a:gd name="T102" fmla="*/ 35922087 w 9048"/>
                  <a:gd name="T103" fmla="*/ 35987714 h 2880"/>
                  <a:gd name="T104" fmla="*/ 35922087 w 9048"/>
                  <a:gd name="T105" fmla="*/ 35987714 h 2880"/>
                  <a:gd name="T106" fmla="*/ 35922087 w 9048"/>
                  <a:gd name="T107" fmla="*/ 35987714 h 2880"/>
                  <a:gd name="T108" fmla="*/ 35922087 w 9048"/>
                  <a:gd name="T109" fmla="*/ 35987714 h 2880"/>
                  <a:gd name="T110" fmla="*/ 35922087 w 9048"/>
                  <a:gd name="T111" fmla="*/ 35987714 h 2880"/>
                  <a:gd name="T112" fmla="*/ 35922087 w 9048"/>
                  <a:gd name="T113" fmla="*/ 35987714 h 2880"/>
                  <a:gd name="T114" fmla="*/ 35922087 w 9048"/>
                  <a:gd name="T115" fmla="*/ 35987714 h 2880"/>
                  <a:gd name="T116" fmla="*/ 35922087 w 9048"/>
                  <a:gd name="T117" fmla="*/ 35987714 h 2880"/>
                  <a:gd name="T118" fmla="*/ 35922087 w 9048"/>
                  <a:gd name="T119" fmla="*/ 35987714 h 2880"/>
                  <a:gd name="T120" fmla="*/ 35922087 w 9048"/>
                  <a:gd name="T121" fmla="*/ 35987714 h 2880"/>
                  <a:gd name="T122" fmla="*/ 35922087 w 9048"/>
                  <a:gd name="T123" fmla="*/ 35987714 h 2880"/>
                  <a:gd name="T124" fmla="*/ 35922087 w 9048"/>
                  <a:gd name="T125" fmla="*/ 35987714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Romania"/>
              <p:cNvSpPr>
                <a:spLocks/>
              </p:cNvSpPr>
              <p:nvPr/>
            </p:nvSpPr>
            <p:spPr bwMode="gray">
              <a:xfrm>
                <a:off x="3000" y="1318"/>
                <a:ext cx="157" cy="94"/>
              </a:xfrm>
              <a:custGeom>
                <a:avLst/>
                <a:gdLst>
                  <a:gd name="T0" fmla="*/ 36255517 w 612"/>
                  <a:gd name="T1" fmla="*/ 36380597 h 366"/>
                  <a:gd name="T2" fmla="*/ 36255517 w 612"/>
                  <a:gd name="T3" fmla="*/ 36380597 h 366"/>
                  <a:gd name="T4" fmla="*/ 36255517 w 612"/>
                  <a:gd name="T5" fmla="*/ 36380597 h 366"/>
                  <a:gd name="T6" fmla="*/ 36255517 w 612"/>
                  <a:gd name="T7" fmla="*/ 36380597 h 366"/>
                  <a:gd name="T8" fmla="*/ 36255517 w 612"/>
                  <a:gd name="T9" fmla="*/ 36380597 h 366"/>
                  <a:gd name="T10" fmla="*/ 36255517 w 612"/>
                  <a:gd name="T11" fmla="*/ 36380597 h 366"/>
                  <a:gd name="T12" fmla="*/ 36255517 w 612"/>
                  <a:gd name="T13" fmla="*/ 36380597 h 366"/>
                  <a:gd name="T14" fmla="*/ 36255517 w 612"/>
                  <a:gd name="T15" fmla="*/ 36380597 h 366"/>
                  <a:gd name="T16" fmla="*/ 36255517 w 612"/>
                  <a:gd name="T17" fmla="*/ 36380597 h 366"/>
                  <a:gd name="T18" fmla="*/ 36255517 w 612"/>
                  <a:gd name="T19" fmla="*/ 36380597 h 366"/>
                  <a:gd name="T20" fmla="*/ 36255517 w 612"/>
                  <a:gd name="T21" fmla="*/ 36380597 h 366"/>
                  <a:gd name="T22" fmla="*/ 36255517 w 612"/>
                  <a:gd name="T23" fmla="*/ 36380597 h 366"/>
                  <a:gd name="T24" fmla="*/ 36255517 w 612"/>
                  <a:gd name="T25" fmla="*/ 36380597 h 366"/>
                  <a:gd name="T26" fmla="*/ 36255517 w 612"/>
                  <a:gd name="T27" fmla="*/ 0 h 366"/>
                  <a:gd name="T28" fmla="*/ 36255517 w 612"/>
                  <a:gd name="T29" fmla="*/ 36380597 h 366"/>
                  <a:gd name="T30" fmla="*/ 36255517 w 612"/>
                  <a:gd name="T31" fmla="*/ 36380597 h 366"/>
                  <a:gd name="T32" fmla="*/ 36255517 w 612"/>
                  <a:gd name="T33" fmla="*/ 36380597 h 366"/>
                  <a:gd name="T34" fmla="*/ 36255517 w 612"/>
                  <a:gd name="T35" fmla="*/ 36380597 h 366"/>
                  <a:gd name="T36" fmla="*/ 36255517 w 612"/>
                  <a:gd name="T37" fmla="*/ 36380597 h 366"/>
                  <a:gd name="T38" fmla="*/ 36255517 w 612"/>
                  <a:gd name="T39" fmla="*/ 36380597 h 366"/>
                  <a:gd name="T40" fmla="*/ 36255517 w 612"/>
                  <a:gd name="T41" fmla="*/ 36380597 h 366"/>
                  <a:gd name="T42" fmla="*/ 36255517 w 612"/>
                  <a:gd name="T43" fmla="*/ 36380597 h 366"/>
                  <a:gd name="T44" fmla="*/ 36255517 w 612"/>
                  <a:gd name="T45" fmla="*/ 36380597 h 366"/>
                  <a:gd name="T46" fmla="*/ 36255517 w 612"/>
                  <a:gd name="T47" fmla="*/ 36380597 h 366"/>
                  <a:gd name="T48" fmla="*/ 0 w 612"/>
                  <a:gd name="T49" fmla="*/ 36380597 h 366"/>
                  <a:gd name="T50" fmla="*/ 36255517 w 612"/>
                  <a:gd name="T51" fmla="*/ 36380597 h 366"/>
                  <a:gd name="T52" fmla="*/ 36255517 w 612"/>
                  <a:gd name="T53" fmla="*/ 36380597 h 366"/>
                  <a:gd name="T54" fmla="*/ 36255517 w 612"/>
                  <a:gd name="T55" fmla="*/ 36380597 h 366"/>
                  <a:gd name="T56" fmla="*/ 36255517 w 612"/>
                  <a:gd name="T57" fmla="*/ 36380597 h 366"/>
                  <a:gd name="T58" fmla="*/ 36255517 w 612"/>
                  <a:gd name="T59" fmla="*/ 36380597 h 366"/>
                  <a:gd name="T60" fmla="*/ 36255517 w 612"/>
                  <a:gd name="T61" fmla="*/ 36380597 h 366"/>
                  <a:gd name="T62" fmla="*/ 36255517 w 612"/>
                  <a:gd name="T63" fmla="*/ 36380597 h 366"/>
                  <a:gd name="T64" fmla="*/ 36255517 w 612"/>
                  <a:gd name="T65" fmla="*/ 36380597 h 366"/>
                  <a:gd name="T66" fmla="*/ 36255517 w 612"/>
                  <a:gd name="T67" fmla="*/ 36380597 h 366"/>
                  <a:gd name="T68" fmla="*/ 36255517 w 612"/>
                  <a:gd name="T69" fmla="*/ 36380597 h 366"/>
                  <a:gd name="T70" fmla="*/ 36255517 w 612"/>
                  <a:gd name="T71" fmla="*/ 36380597 h 366"/>
                  <a:gd name="T72" fmla="*/ 36255517 w 612"/>
                  <a:gd name="T73" fmla="*/ 36380597 h 366"/>
                  <a:gd name="T74" fmla="*/ 36255517 w 612"/>
                  <a:gd name="T75" fmla="*/ 36380597 h 366"/>
                  <a:gd name="T76" fmla="*/ 36255517 w 612"/>
                  <a:gd name="T77" fmla="*/ 36380597 h 366"/>
                  <a:gd name="T78" fmla="*/ 36255517 w 612"/>
                  <a:gd name="T79" fmla="*/ 36380597 h 366"/>
                  <a:gd name="T80" fmla="*/ 36255517 w 612"/>
                  <a:gd name="T81" fmla="*/ 36380597 h 366"/>
                  <a:gd name="T82" fmla="*/ 36255517 w 612"/>
                  <a:gd name="T83" fmla="*/ 36380597 h 366"/>
                  <a:gd name="T84" fmla="*/ 36255517 w 612"/>
                  <a:gd name="T85" fmla="*/ 3638059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Qatar"/>
              <p:cNvSpPr>
                <a:spLocks/>
              </p:cNvSpPr>
              <p:nvPr/>
            </p:nvSpPr>
            <p:spPr bwMode="gray">
              <a:xfrm>
                <a:off x="3560" y="1769"/>
                <a:ext cx="17" cy="37"/>
              </a:xfrm>
              <a:custGeom>
                <a:avLst/>
                <a:gdLst>
                  <a:gd name="T0" fmla="*/ 36698141 w 66"/>
                  <a:gd name="T1" fmla="*/ 36428984 h 144"/>
                  <a:gd name="T2" fmla="*/ 36698141 w 66"/>
                  <a:gd name="T3" fmla="*/ 36428984 h 144"/>
                  <a:gd name="T4" fmla="*/ 36698141 w 66"/>
                  <a:gd name="T5" fmla="*/ 36428984 h 144"/>
                  <a:gd name="T6" fmla="*/ 36698141 w 66"/>
                  <a:gd name="T7" fmla="*/ 36428984 h 144"/>
                  <a:gd name="T8" fmla="*/ 36698141 w 66"/>
                  <a:gd name="T9" fmla="*/ 36428984 h 144"/>
                  <a:gd name="T10" fmla="*/ 36698141 w 66"/>
                  <a:gd name="T11" fmla="*/ 36428984 h 144"/>
                  <a:gd name="T12" fmla="*/ 36698141 w 66"/>
                  <a:gd name="T13" fmla="*/ 36428984 h 144"/>
                  <a:gd name="T14" fmla="*/ 36698141 w 66"/>
                  <a:gd name="T15" fmla="*/ 36428984 h 144"/>
                  <a:gd name="T16" fmla="*/ 36698141 w 66"/>
                  <a:gd name="T17" fmla="*/ 36428984 h 144"/>
                  <a:gd name="T18" fmla="*/ 36698141 w 66"/>
                  <a:gd name="T19" fmla="*/ 0 h 144"/>
                  <a:gd name="T20" fmla="*/ 36698141 w 66"/>
                  <a:gd name="T21" fmla="*/ 0 h 144"/>
                  <a:gd name="T22" fmla="*/ 36698141 w 66"/>
                  <a:gd name="T23" fmla="*/ 36428984 h 144"/>
                  <a:gd name="T24" fmla="*/ 36698141 w 66"/>
                  <a:gd name="T25" fmla="*/ 36428984 h 144"/>
                  <a:gd name="T26" fmla="*/ 36698141 w 66"/>
                  <a:gd name="T27" fmla="*/ 36428984 h 144"/>
                  <a:gd name="T28" fmla="*/ 36698141 w 66"/>
                  <a:gd name="T29" fmla="*/ 36428984 h 144"/>
                  <a:gd name="T30" fmla="*/ 0 w 66"/>
                  <a:gd name="T31" fmla="*/ 36428984 h 144"/>
                  <a:gd name="T32" fmla="*/ 36698141 w 66"/>
                  <a:gd name="T33" fmla="*/ 36428984 h 144"/>
                  <a:gd name="T34" fmla="*/ 36698141 w 66"/>
                  <a:gd name="T35" fmla="*/ 36428984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44"/>
                  <a:gd name="T56" fmla="*/ 66 w 66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44">
                    <a:moveTo>
                      <a:pt x="24" y="132"/>
                    </a:moveTo>
                    <a:lnTo>
                      <a:pt x="36" y="144"/>
                    </a:lnTo>
                    <a:lnTo>
                      <a:pt x="48" y="132"/>
                    </a:lnTo>
                    <a:lnTo>
                      <a:pt x="54" y="114"/>
                    </a:lnTo>
                    <a:lnTo>
                      <a:pt x="60" y="102"/>
                    </a:lnTo>
                    <a:lnTo>
                      <a:pt x="66" y="84"/>
                    </a:lnTo>
                    <a:lnTo>
                      <a:pt x="66" y="30"/>
                    </a:lnTo>
                    <a:lnTo>
                      <a:pt x="54" y="18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8"/>
                    </a:lnTo>
                    <a:lnTo>
                      <a:pt x="12" y="36"/>
                    </a:lnTo>
                    <a:lnTo>
                      <a:pt x="12" y="108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24" y="13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Puerto Rico"/>
              <p:cNvSpPr>
                <a:spLocks/>
              </p:cNvSpPr>
              <p:nvPr/>
            </p:nvSpPr>
            <p:spPr bwMode="gray">
              <a:xfrm>
                <a:off x="1451" y="1931"/>
                <a:ext cx="35" cy="15"/>
              </a:xfrm>
              <a:custGeom>
                <a:avLst/>
                <a:gdLst>
                  <a:gd name="T0" fmla="*/ 35034542 w 138"/>
                  <a:gd name="T1" fmla="*/ 33554383 h 60"/>
                  <a:gd name="T2" fmla="*/ 35034542 w 138"/>
                  <a:gd name="T3" fmla="*/ 33554383 h 60"/>
                  <a:gd name="T4" fmla="*/ 35034542 w 138"/>
                  <a:gd name="T5" fmla="*/ 0 h 60"/>
                  <a:gd name="T6" fmla="*/ 35034542 w 138"/>
                  <a:gd name="T7" fmla="*/ 0 h 60"/>
                  <a:gd name="T8" fmla="*/ 35034542 w 138"/>
                  <a:gd name="T9" fmla="*/ 33554383 h 60"/>
                  <a:gd name="T10" fmla="*/ 0 w 138"/>
                  <a:gd name="T11" fmla="*/ 33554383 h 60"/>
                  <a:gd name="T12" fmla="*/ 0 w 138"/>
                  <a:gd name="T13" fmla="*/ 33554383 h 60"/>
                  <a:gd name="T14" fmla="*/ 35034542 w 138"/>
                  <a:gd name="T15" fmla="*/ 33554383 h 60"/>
                  <a:gd name="T16" fmla="*/ 35034542 w 138"/>
                  <a:gd name="T17" fmla="*/ 33554383 h 60"/>
                  <a:gd name="T18" fmla="*/ 35034542 w 138"/>
                  <a:gd name="T19" fmla="*/ 33554383 h 60"/>
                  <a:gd name="T20" fmla="*/ 35034542 w 138"/>
                  <a:gd name="T21" fmla="*/ 33554383 h 60"/>
                  <a:gd name="T22" fmla="*/ 35034542 w 138"/>
                  <a:gd name="T23" fmla="*/ 33554383 h 60"/>
                  <a:gd name="T24" fmla="*/ 35034542 w 138"/>
                  <a:gd name="T25" fmla="*/ 33554383 h 60"/>
                  <a:gd name="T26" fmla="*/ 35034542 w 138"/>
                  <a:gd name="T27" fmla="*/ 33554383 h 60"/>
                  <a:gd name="T28" fmla="*/ 35034542 w 138"/>
                  <a:gd name="T29" fmla="*/ 33554383 h 60"/>
                  <a:gd name="T30" fmla="*/ 35034542 w 138"/>
                  <a:gd name="T31" fmla="*/ 33554383 h 60"/>
                  <a:gd name="T32" fmla="*/ 35034542 w 138"/>
                  <a:gd name="T33" fmla="*/ 33554383 h 60"/>
                  <a:gd name="T34" fmla="*/ 35034542 w 138"/>
                  <a:gd name="T35" fmla="*/ 33554383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60"/>
                  <a:gd name="T56" fmla="*/ 138 w 138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60">
                    <a:moveTo>
                      <a:pt x="84" y="12"/>
                    </a:moveTo>
                    <a:lnTo>
                      <a:pt x="72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102" y="48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Portugal"/>
              <p:cNvSpPr>
                <a:spLocks/>
              </p:cNvSpPr>
              <p:nvPr/>
            </p:nvSpPr>
            <p:spPr bwMode="gray">
              <a:xfrm>
                <a:off x="2506" y="1443"/>
                <a:ext cx="58" cy="105"/>
              </a:xfrm>
              <a:custGeom>
                <a:avLst/>
                <a:gdLst>
                  <a:gd name="T0" fmla="*/ 35351597 w 228"/>
                  <a:gd name="T1" fmla="*/ 35034547 h 414"/>
                  <a:gd name="T2" fmla="*/ 35351597 w 228"/>
                  <a:gd name="T3" fmla="*/ 35034547 h 414"/>
                  <a:gd name="T4" fmla="*/ 35351597 w 228"/>
                  <a:gd name="T5" fmla="*/ 35034547 h 414"/>
                  <a:gd name="T6" fmla="*/ 35351597 w 228"/>
                  <a:gd name="T7" fmla="*/ 35034547 h 414"/>
                  <a:gd name="T8" fmla="*/ 35351597 w 228"/>
                  <a:gd name="T9" fmla="*/ 35034547 h 414"/>
                  <a:gd name="T10" fmla="*/ 35351597 w 228"/>
                  <a:gd name="T11" fmla="*/ 35034547 h 414"/>
                  <a:gd name="T12" fmla="*/ 35351597 w 228"/>
                  <a:gd name="T13" fmla="*/ 0 h 414"/>
                  <a:gd name="T14" fmla="*/ 35351597 w 228"/>
                  <a:gd name="T15" fmla="*/ 35034547 h 414"/>
                  <a:gd name="T16" fmla="*/ 35351597 w 228"/>
                  <a:gd name="T17" fmla="*/ 35034547 h 414"/>
                  <a:gd name="T18" fmla="*/ 35351597 w 228"/>
                  <a:gd name="T19" fmla="*/ 35034547 h 414"/>
                  <a:gd name="T20" fmla="*/ 35351597 w 228"/>
                  <a:gd name="T21" fmla="*/ 35034547 h 414"/>
                  <a:gd name="T22" fmla="*/ 35351597 w 228"/>
                  <a:gd name="T23" fmla="*/ 35034547 h 414"/>
                  <a:gd name="T24" fmla="*/ 35351597 w 228"/>
                  <a:gd name="T25" fmla="*/ 35034547 h 414"/>
                  <a:gd name="T26" fmla="*/ 0 w 228"/>
                  <a:gd name="T27" fmla="*/ 35034547 h 414"/>
                  <a:gd name="T28" fmla="*/ 35351597 w 228"/>
                  <a:gd name="T29" fmla="*/ 35034547 h 414"/>
                  <a:gd name="T30" fmla="*/ 35351597 w 228"/>
                  <a:gd name="T31" fmla="*/ 35034547 h 414"/>
                  <a:gd name="T32" fmla="*/ 35351597 w 228"/>
                  <a:gd name="T33" fmla="*/ 35034547 h 414"/>
                  <a:gd name="T34" fmla="*/ 35351597 w 228"/>
                  <a:gd name="T35" fmla="*/ 35034547 h 414"/>
                  <a:gd name="T36" fmla="*/ 35351597 w 228"/>
                  <a:gd name="T37" fmla="*/ 35034547 h 414"/>
                  <a:gd name="T38" fmla="*/ 35351597 w 228"/>
                  <a:gd name="T39" fmla="*/ 35034547 h 414"/>
                  <a:gd name="T40" fmla="*/ 35351597 w 228"/>
                  <a:gd name="T41" fmla="*/ 35034547 h 414"/>
                  <a:gd name="T42" fmla="*/ 35351597 w 228"/>
                  <a:gd name="T43" fmla="*/ 35034547 h 414"/>
                  <a:gd name="T44" fmla="*/ 35351597 w 228"/>
                  <a:gd name="T45" fmla="*/ 35034547 h 414"/>
                  <a:gd name="T46" fmla="*/ 35351597 w 228"/>
                  <a:gd name="T47" fmla="*/ 35034547 h 414"/>
                  <a:gd name="T48" fmla="*/ 35351597 w 228"/>
                  <a:gd name="T49" fmla="*/ 35034547 h 414"/>
                  <a:gd name="T50" fmla="*/ 35351597 w 228"/>
                  <a:gd name="T51" fmla="*/ 35034547 h 414"/>
                  <a:gd name="T52" fmla="*/ 35351597 w 228"/>
                  <a:gd name="T53" fmla="*/ 35034547 h 414"/>
                  <a:gd name="T54" fmla="*/ 35351597 w 228"/>
                  <a:gd name="T55" fmla="*/ 35034547 h 414"/>
                  <a:gd name="T56" fmla="*/ 35351597 w 228"/>
                  <a:gd name="T57" fmla="*/ 35034547 h 414"/>
                  <a:gd name="T58" fmla="*/ 35351597 w 228"/>
                  <a:gd name="T59" fmla="*/ 35034547 h 414"/>
                  <a:gd name="T60" fmla="*/ 35351597 w 228"/>
                  <a:gd name="T61" fmla="*/ 35034547 h 414"/>
                  <a:gd name="T62" fmla="*/ 35351597 w 228"/>
                  <a:gd name="T63" fmla="*/ 35034547 h 414"/>
                  <a:gd name="T64" fmla="*/ 35351597 w 228"/>
                  <a:gd name="T65" fmla="*/ 35034547 h 414"/>
                  <a:gd name="T66" fmla="*/ 35351597 w 228"/>
                  <a:gd name="T67" fmla="*/ 35034547 h 414"/>
                  <a:gd name="T68" fmla="*/ 35351597 w 228"/>
                  <a:gd name="T69" fmla="*/ 35034547 h 414"/>
                  <a:gd name="T70" fmla="*/ 35351597 w 228"/>
                  <a:gd name="T71" fmla="*/ 35034547 h 414"/>
                  <a:gd name="T72" fmla="*/ 35351597 w 228"/>
                  <a:gd name="T73" fmla="*/ 35034547 h 414"/>
                  <a:gd name="T74" fmla="*/ 35351597 w 228"/>
                  <a:gd name="T75" fmla="*/ 35034547 h 414"/>
                  <a:gd name="T76" fmla="*/ 35351597 w 228"/>
                  <a:gd name="T77" fmla="*/ 35034547 h 414"/>
                  <a:gd name="T78" fmla="*/ 35351597 w 228"/>
                  <a:gd name="T79" fmla="*/ 35034547 h 414"/>
                  <a:gd name="T80" fmla="*/ 35351597 w 228"/>
                  <a:gd name="T81" fmla="*/ 35034547 h 414"/>
                  <a:gd name="T82" fmla="*/ 35351597 w 228"/>
                  <a:gd name="T83" fmla="*/ 350345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Poland"/>
              <p:cNvSpPr>
                <a:spLocks/>
              </p:cNvSpPr>
              <p:nvPr/>
            </p:nvSpPr>
            <p:spPr bwMode="gray">
              <a:xfrm>
                <a:off x="2899" y="1188"/>
                <a:ext cx="160" cy="115"/>
              </a:xfrm>
              <a:custGeom>
                <a:avLst/>
                <a:gdLst>
                  <a:gd name="T0" fmla="*/ 36202242 w 624"/>
                  <a:gd name="T1" fmla="*/ 35841440 h 450"/>
                  <a:gd name="T2" fmla="*/ 36202242 w 624"/>
                  <a:gd name="T3" fmla="*/ 35841440 h 450"/>
                  <a:gd name="T4" fmla="*/ 36202242 w 624"/>
                  <a:gd name="T5" fmla="*/ 35841440 h 450"/>
                  <a:gd name="T6" fmla="*/ 36202242 w 624"/>
                  <a:gd name="T7" fmla="*/ 35841440 h 450"/>
                  <a:gd name="T8" fmla="*/ 36202242 w 624"/>
                  <a:gd name="T9" fmla="*/ 35841440 h 450"/>
                  <a:gd name="T10" fmla="*/ 36202242 w 624"/>
                  <a:gd name="T11" fmla="*/ 35841440 h 450"/>
                  <a:gd name="T12" fmla="*/ 36202242 w 624"/>
                  <a:gd name="T13" fmla="*/ 35841440 h 450"/>
                  <a:gd name="T14" fmla="*/ 36202242 w 624"/>
                  <a:gd name="T15" fmla="*/ 35841440 h 450"/>
                  <a:gd name="T16" fmla="*/ 36202242 w 624"/>
                  <a:gd name="T17" fmla="*/ 35841440 h 450"/>
                  <a:gd name="T18" fmla="*/ 36202242 w 624"/>
                  <a:gd name="T19" fmla="*/ 35841440 h 450"/>
                  <a:gd name="T20" fmla="*/ 36202242 w 624"/>
                  <a:gd name="T21" fmla="*/ 35841440 h 450"/>
                  <a:gd name="T22" fmla="*/ 36202242 w 624"/>
                  <a:gd name="T23" fmla="*/ 35841440 h 450"/>
                  <a:gd name="T24" fmla="*/ 36202242 w 624"/>
                  <a:gd name="T25" fmla="*/ 35841440 h 450"/>
                  <a:gd name="T26" fmla="*/ 36202242 w 624"/>
                  <a:gd name="T27" fmla="*/ 35841440 h 450"/>
                  <a:gd name="T28" fmla="*/ 36202242 w 624"/>
                  <a:gd name="T29" fmla="*/ 35841440 h 450"/>
                  <a:gd name="T30" fmla="*/ 36202242 w 624"/>
                  <a:gd name="T31" fmla="*/ 35841440 h 450"/>
                  <a:gd name="T32" fmla="*/ 36202242 w 624"/>
                  <a:gd name="T33" fmla="*/ 35841440 h 450"/>
                  <a:gd name="T34" fmla="*/ 36202242 w 624"/>
                  <a:gd name="T35" fmla="*/ 35841440 h 450"/>
                  <a:gd name="T36" fmla="*/ 36202242 w 624"/>
                  <a:gd name="T37" fmla="*/ 35841440 h 450"/>
                  <a:gd name="T38" fmla="*/ 36202242 w 624"/>
                  <a:gd name="T39" fmla="*/ 35841440 h 450"/>
                  <a:gd name="T40" fmla="*/ 36202242 w 624"/>
                  <a:gd name="T41" fmla="*/ 35841440 h 450"/>
                  <a:gd name="T42" fmla="*/ 36202242 w 624"/>
                  <a:gd name="T43" fmla="*/ 35841440 h 450"/>
                  <a:gd name="T44" fmla="*/ 36202242 w 624"/>
                  <a:gd name="T45" fmla="*/ 35841440 h 450"/>
                  <a:gd name="T46" fmla="*/ 36202242 w 624"/>
                  <a:gd name="T47" fmla="*/ 35841440 h 450"/>
                  <a:gd name="T48" fmla="*/ 36202242 w 624"/>
                  <a:gd name="T49" fmla="*/ 35841440 h 450"/>
                  <a:gd name="T50" fmla="*/ 36202242 w 624"/>
                  <a:gd name="T51" fmla="*/ 35841440 h 450"/>
                  <a:gd name="T52" fmla="*/ 36202242 w 624"/>
                  <a:gd name="T53" fmla="*/ 35841440 h 450"/>
                  <a:gd name="T54" fmla="*/ 36202242 w 624"/>
                  <a:gd name="T55" fmla="*/ 35841440 h 450"/>
                  <a:gd name="T56" fmla="*/ 36202242 w 624"/>
                  <a:gd name="T57" fmla="*/ 35841440 h 450"/>
                  <a:gd name="T58" fmla="*/ 0 w 624"/>
                  <a:gd name="T59" fmla="*/ 35841440 h 450"/>
                  <a:gd name="T60" fmla="*/ 36202242 w 624"/>
                  <a:gd name="T61" fmla="*/ 35841440 h 450"/>
                  <a:gd name="T62" fmla="*/ 36202242 w 624"/>
                  <a:gd name="T63" fmla="*/ 35841440 h 450"/>
                  <a:gd name="T64" fmla="*/ 36202242 w 624"/>
                  <a:gd name="T65" fmla="*/ 35841440 h 450"/>
                  <a:gd name="T66" fmla="*/ 36202242 w 624"/>
                  <a:gd name="T67" fmla="*/ 35841440 h 450"/>
                  <a:gd name="T68" fmla="*/ 36202242 w 624"/>
                  <a:gd name="T69" fmla="*/ 35841440 h 450"/>
                  <a:gd name="T70" fmla="*/ 36202242 w 624"/>
                  <a:gd name="T71" fmla="*/ 35841440 h 450"/>
                  <a:gd name="T72" fmla="*/ 36202242 w 624"/>
                  <a:gd name="T73" fmla="*/ 35841440 h 450"/>
                  <a:gd name="T74" fmla="*/ 36202242 w 624"/>
                  <a:gd name="T75" fmla="*/ 35841440 h 450"/>
                  <a:gd name="T76" fmla="*/ 36202242 w 624"/>
                  <a:gd name="T77" fmla="*/ 35841440 h 450"/>
                  <a:gd name="T78" fmla="*/ 36202242 w 624"/>
                  <a:gd name="T79" fmla="*/ 35841440 h 450"/>
                  <a:gd name="T80" fmla="*/ 36202242 w 624"/>
                  <a:gd name="T81" fmla="*/ 35841440 h 450"/>
                  <a:gd name="T82" fmla="*/ 36202242 w 624"/>
                  <a:gd name="T83" fmla="*/ 35841440 h 450"/>
                  <a:gd name="T84" fmla="*/ 36202242 w 624"/>
                  <a:gd name="T85" fmla="*/ 35841440 h 450"/>
                  <a:gd name="T86" fmla="*/ 36202242 w 624"/>
                  <a:gd name="T87" fmla="*/ 35841440 h 450"/>
                  <a:gd name="T88" fmla="*/ 36202242 w 624"/>
                  <a:gd name="T89" fmla="*/ 35841440 h 450"/>
                  <a:gd name="T90" fmla="*/ 36202242 w 624"/>
                  <a:gd name="T91" fmla="*/ 35841440 h 450"/>
                  <a:gd name="T92" fmla="*/ 36202242 w 624"/>
                  <a:gd name="T93" fmla="*/ 35841440 h 450"/>
                  <a:gd name="T94" fmla="*/ 36202242 w 624"/>
                  <a:gd name="T95" fmla="*/ 35841440 h 450"/>
                  <a:gd name="T96" fmla="*/ 36202242 w 624"/>
                  <a:gd name="T97" fmla="*/ 35841440 h 450"/>
                  <a:gd name="T98" fmla="*/ 36202242 w 624"/>
                  <a:gd name="T99" fmla="*/ 35841440 h 450"/>
                  <a:gd name="T100" fmla="*/ 36202242 w 624"/>
                  <a:gd name="T101" fmla="*/ 35841440 h 450"/>
                  <a:gd name="T102" fmla="*/ 36202242 w 624"/>
                  <a:gd name="T103" fmla="*/ 35841440 h 450"/>
                  <a:gd name="T104" fmla="*/ 36202242 w 624"/>
                  <a:gd name="T105" fmla="*/ 35841440 h 450"/>
                  <a:gd name="T106" fmla="*/ 36202242 w 624"/>
                  <a:gd name="T107" fmla="*/ 35841440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Philippines"/>
              <p:cNvSpPr>
                <a:spLocks noEditPoints="1"/>
              </p:cNvSpPr>
              <p:nvPr/>
            </p:nvSpPr>
            <p:spPr bwMode="gray">
              <a:xfrm>
                <a:off x="4780" y="1924"/>
                <a:ext cx="183" cy="307"/>
              </a:xfrm>
              <a:custGeom>
                <a:avLst/>
                <a:gdLst>
                  <a:gd name="T0" fmla="*/ 36156654 w 714"/>
                  <a:gd name="T1" fmla="*/ 35958429 h 1200"/>
                  <a:gd name="T2" fmla="*/ 36156654 w 714"/>
                  <a:gd name="T3" fmla="*/ 35958429 h 1200"/>
                  <a:gd name="T4" fmla="*/ 36156654 w 714"/>
                  <a:gd name="T5" fmla="*/ 35958429 h 1200"/>
                  <a:gd name="T6" fmla="*/ 36156654 w 714"/>
                  <a:gd name="T7" fmla="*/ 35958429 h 1200"/>
                  <a:gd name="T8" fmla="*/ 36156654 w 714"/>
                  <a:gd name="T9" fmla="*/ 35958429 h 1200"/>
                  <a:gd name="T10" fmla="*/ 36156654 w 714"/>
                  <a:gd name="T11" fmla="*/ 35958429 h 1200"/>
                  <a:gd name="T12" fmla="*/ 36156654 w 714"/>
                  <a:gd name="T13" fmla="*/ 35958429 h 1200"/>
                  <a:gd name="T14" fmla="*/ 36156654 w 714"/>
                  <a:gd name="T15" fmla="*/ 35958429 h 1200"/>
                  <a:gd name="T16" fmla="*/ 36156654 w 714"/>
                  <a:gd name="T17" fmla="*/ 35958429 h 1200"/>
                  <a:gd name="T18" fmla="*/ 36156654 w 714"/>
                  <a:gd name="T19" fmla="*/ 35958429 h 1200"/>
                  <a:gd name="T20" fmla="*/ 36156654 w 714"/>
                  <a:gd name="T21" fmla="*/ 35958429 h 1200"/>
                  <a:gd name="T22" fmla="*/ 36156654 w 714"/>
                  <a:gd name="T23" fmla="*/ 35958429 h 1200"/>
                  <a:gd name="T24" fmla="*/ 36156654 w 714"/>
                  <a:gd name="T25" fmla="*/ 35958429 h 1200"/>
                  <a:gd name="T26" fmla="*/ 36156654 w 714"/>
                  <a:gd name="T27" fmla="*/ 35958429 h 1200"/>
                  <a:gd name="T28" fmla="*/ 36156654 w 714"/>
                  <a:gd name="T29" fmla="*/ 35958429 h 1200"/>
                  <a:gd name="T30" fmla="*/ 36156654 w 714"/>
                  <a:gd name="T31" fmla="*/ 35958429 h 1200"/>
                  <a:gd name="T32" fmla="*/ 36156654 w 714"/>
                  <a:gd name="T33" fmla="*/ 35958429 h 1200"/>
                  <a:gd name="T34" fmla="*/ 36156654 w 714"/>
                  <a:gd name="T35" fmla="*/ 35958429 h 1200"/>
                  <a:gd name="T36" fmla="*/ 36156654 w 714"/>
                  <a:gd name="T37" fmla="*/ 35958429 h 1200"/>
                  <a:gd name="T38" fmla="*/ 36156654 w 714"/>
                  <a:gd name="T39" fmla="*/ 35958429 h 1200"/>
                  <a:gd name="T40" fmla="*/ 36156654 w 714"/>
                  <a:gd name="T41" fmla="*/ 35958429 h 1200"/>
                  <a:gd name="T42" fmla="*/ 36156654 w 714"/>
                  <a:gd name="T43" fmla="*/ 35958429 h 1200"/>
                  <a:gd name="T44" fmla="*/ 36156654 w 714"/>
                  <a:gd name="T45" fmla="*/ 35958429 h 1200"/>
                  <a:gd name="T46" fmla="*/ 36156654 w 714"/>
                  <a:gd name="T47" fmla="*/ 35958429 h 1200"/>
                  <a:gd name="T48" fmla="*/ 36156654 w 714"/>
                  <a:gd name="T49" fmla="*/ 35958429 h 1200"/>
                  <a:gd name="T50" fmla="*/ 36156654 w 714"/>
                  <a:gd name="T51" fmla="*/ 35958429 h 1200"/>
                  <a:gd name="T52" fmla="*/ 36156654 w 714"/>
                  <a:gd name="T53" fmla="*/ 35958429 h 1200"/>
                  <a:gd name="T54" fmla="*/ 36156654 w 714"/>
                  <a:gd name="T55" fmla="*/ 35958429 h 1200"/>
                  <a:gd name="T56" fmla="*/ 36156654 w 714"/>
                  <a:gd name="T57" fmla="*/ 35958429 h 1200"/>
                  <a:gd name="T58" fmla="*/ 36156654 w 714"/>
                  <a:gd name="T59" fmla="*/ 35958429 h 1200"/>
                  <a:gd name="T60" fmla="*/ 36156654 w 714"/>
                  <a:gd name="T61" fmla="*/ 35958429 h 1200"/>
                  <a:gd name="T62" fmla="*/ 36156654 w 714"/>
                  <a:gd name="T63" fmla="*/ 35958429 h 1200"/>
                  <a:gd name="T64" fmla="*/ 36156654 w 714"/>
                  <a:gd name="T65" fmla="*/ 35958429 h 1200"/>
                  <a:gd name="T66" fmla="*/ 36156654 w 714"/>
                  <a:gd name="T67" fmla="*/ 35958429 h 1200"/>
                  <a:gd name="T68" fmla="*/ 36156654 w 714"/>
                  <a:gd name="T69" fmla="*/ 35958429 h 1200"/>
                  <a:gd name="T70" fmla="*/ 36156654 w 714"/>
                  <a:gd name="T71" fmla="*/ 35958429 h 1200"/>
                  <a:gd name="T72" fmla="*/ 36156654 w 714"/>
                  <a:gd name="T73" fmla="*/ 35958429 h 1200"/>
                  <a:gd name="T74" fmla="*/ 36156654 w 714"/>
                  <a:gd name="T75" fmla="*/ 35958429 h 1200"/>
                  <a:gd name="T76" fmla="*/ 36156654 w 714"/>
                  <a:gd name="T77" fmla="*/ 35958429 h 1200"/>
                  <a:gd name="T78" fmla="*/ 36156654 w 714"/>
                  <a:gd name="T79" fmla="*/ 0 h 1200"/>
                  <a:gd name="T80" fmla="*/ 36156654 w 714"/>
                  <a:gd name="T81" fmla="*/ 35958429 h 1200"/>
                  <a:gd name="T82" fmla="*/ 36156654 w 714"/>
                  <a:gd name="T83" fmla="*/ 35958429 h 1200"/>
                  <a:gd name="T84" fmla="*/ 36156654 w 714"/>
                  <a:gd name="T85" fmla="*/ 35958429 h 1200"/>
                  <a:gd name="T86" fmla="*/ 36156654 w 714"/>
                  <a:gd name="T87" fmla="*/ 35958429 h 1200"/>
                  <a:gd name="T88" fmla="*/ 36156654 w 714"/>
                  <a:gd name="T89" fmla="*/ 35958429 h 1200"/>
                  <a:gd name="T90" fmla="*/ 36156654 w 714"/>
                  <a:gd name="T91" fmla="*/ 35958429 h 1200"/>
                  <a:gd name="T92" fmla="*/ 36156654 w 714"/>
                  <a:gd name="T93" fmla="*/ 35958429 h 1200"/>
                  <a:gd name="T94" fmla="*/ 36156654 w 714"/>
                  <a:gd name="T95" fmla="*/ 35958429 h 1200"/>
                  <a:gd name="T96" fmla="*/ 36156654 w 714"/>
                  <a:gd name="T97" fmla="*/ 35958429 h 1200"/>
                  <a:gd name="T98" fmla="*/ 36156654 w 714"/>
                  <a:gd name="T99" fmla="*/ 35958429 h 1200"/>
                  <a:gd name="T100" fmla="*/ 36156654 w 714"/>
                  <a:gd name="T101" fmla="*/ 35958429 h 1200"/>
                  <a:gd name="T102" fmla="*/ 36156654 w 714"/>
                  <a:gd name="T103" fmla="*/ 35958429 h 1200"/>
                  <a:gd name="T104" fmla="*/ 36156654 w 714"/>
                  <a:gd name="T105" fmla="*/ 35958429 h 1200"/>
                  <a:gd name="T106" fmla="*/ 36156654 w 714"/>
                  <a:gd name="T107" fmla="*/ 35958429 h 1200"/>
                  <a:gd name="T108" fmla="*/ 36156654 w 714"/>
                  <a:gd name="T109" fmla="*/ 35958429 h 1200"/>
                  <a:gd name="T110" fmla="*/ 36156654 w 714"/>
                  <a:gd name="T111" fmla="*/ 35958429 h 1200"/>
                  <a:gd name="T112" fmla="*/ 36156654 w 714"/>
                  <a:gd name="T113" fmla="*/ 35958429 h 1200"/>
                  <a:gd name="T114" fmla="*/ 36156654 w 714"/>
                  <a:gd name="T115" fmla="*/ 35958429 h 1200"/>
                  <a:gd name="T116" fmla="*/ 36156654 w 714"/>
                  <a:gd name="T117" fmla="*/ 35958429 h 12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4"/>
                  <a:gd name="T178" fmla="*/ 0 h 1200"/>
                  <a:gd name="T179" fmla="*/ 714 w 714"/>
                  <a:gd name="T180" fmla="*/ 1200 h 12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4" h="1200">
                    <a:moveTo>
                      <a:pt x="702" y="1140"/>
                    </a:moveTo>
                    <a:lnTo>
                      <a:pt x="690" y="1170"/>
                    </a:lnTo>
                    <a:lnTo>
                      <a:pt x="696" y="1200"/>
                    </a:lnTo>
                    <a:lnTo>
                      <a:pt x="714" y="1182"/>
                    </a:lnTo>
                    <a:lnTo>
                      <a:pt x="714" y="1140"/>
                    </a:lnTo>
                    <a:lnTo>
                      <a:pt x="702" y="1140"/>
                    </a:lnTo>
                    <a:close/>
                    <a:moveTo>
                      <a:pt x="582" y="1176"/>
                    </a:moveTo>
                    <a:lnTo>
                      <a:pt x="600" y="1140"/>
                    </a:lnTo>
                    <a:lnTo>
                      <a:pt x="576" y="1134"/>
                    </a:lnTo>
                    <a:lnTo>
                      <a:pt x="582" y="1176"/>
                    </a:lnTo>
                    <a:close/>
                    <a:moveTo>
                      <a:pt x="246" y="1038"/>
                    </a:moveTo>
                    <a:lnTo>
                      <a:pt x="264" y="1050"/>
                    </a:lnTo>
                    <a:lnTo>
                      <a:pt x="282" y="1020"/>
                    </a:lnTo>
                    <a:lnTo>
                      <a:pt x="258" y="1008"/>
                    </a:lnTo>
                    <a:lnTo>
                      <a:pt x="246" y="1038"/>
                    </a:lnTo>
                    <a:close/>
                    <a:moveTo>
                      <a:pt x="504" y="558"/>
                    </a:moveTo>
                    <a:lnTo>
                      <a:pt x="540" y="576"/>
                    </a:lnTo>
                    <a:lnTo>
                      <a:pt x="540" y="582"/>
                    </a:lnTo>
                    <a:lnTo>
                      <a:pt x="534" y="588"/>
                    </a:lnTo>
                    <a:lnTo>
                      <a:pt x="504" y="588"/>
                    </a:lnTo>
                    <a:lnTo>
                      <a:pt x="570" y="642"/>
                    </a:lnTo>
                    <a:lnTo>
                      <a:pt x="570" y="618"/>
                    </a:lnTo>
                    <a:lnTo>
                      <a:pt x="600" y="624"/>
                    </a:lnTo>
                    <a:lnTo>
                      <a:pt x="576" y="588"/>
                    </a:lnTo>
                    <a:lnTo>
                      <a:pt x="576" y="582"/>
                    </a:lnTo>
                    <a:lnTo>
                      <a:pt x="570" y="576"/>
                    </a:lnTo>
                    <a:lnTo>
                      <a:pt x="570" y="558"/>
                    </a:lnTo>
                    <a:lnTo>
                      <a:pt x="564" y="546"/>
                    </a:lnTo>
                    <a:lnTo>
                      <a:pt x="534" y="516"/>
                    </a:lnTo>
                    <a:lnTo>
                      <a:pt x="522" y="510"/>
                    </a:lnTo>
                    <a:lnTo>
                      <a:pt x="504" y="504"/>
                    </a:lnTo>
                    <a:lnTo>
                      <a:pt x="492" y="498"/>
                    </a:lnTo>
                    <a:lnTo>
                      <a:pt x="474" y="498"/>
                    </a:lnTo>
                    <a:lnTo>
                      <a:pt x="468" y="504"/>
                    </a:lnTo>
                    <a:lnTo>
                      <a:pt x="468" y="528"/>
                    </a:lnTo>
                    <a:lnTo>
                      <a:pt x="492" y="552"/>
                    </a:lnTo>
                    <a:lnTo>
                      <a:pt x="504" y="558"/>
                    </a:lnTo>
                    <a:close/>
                    <a:moveTo>
                      <a:pt x="462" y="666"/>
                    </a:moveTo>
                    <a:lnTo>
                      <a:pt x="474" y="750"/>
                    </a:lnTo>
                    <a:lnTo>
                      <a:pt x="486" y="672"/>
                    </a:lnTo>
                    <a:lnTo>
                      <a:pt x="462" y="618"/>
                    </a:lnTo>
                    <a:lnTo>
                      <a:pt x="438" y="618"/>
                    </a:lnTo>
                    <a:lnTo>
                      <a:pt x="462" y="666"/>
                    </a:lnTo>
                    <a:close/>
                    <a:moveTo>
                      <a:pt x="492" y="738"/>
                    </a:moveTo>
                    <a:lnTo>
                      <a:pt x="522" y="738"/>
                    </a:lnTo>
                    <a:lnTo>
                      <a:pt x="528" y="708"/>
                    </a:lnTo>
                    <a:lnTo>
                      <a:pt x="498" y="702"/>
                    </a:lnTo>
                    <a:lnTo>
                      <a:pt x="492" y="738"/>
                    </a:lnTo>
                    <a:close/>
                    <a:moveTo>
                      <a:pt x="570" y="660"/>
                    </a:moveTo>
                    <a:lnTo>
                      <a:pt x="546" y="648"/>
                    </a:lnTo>
                    <a:lnTo>
                      <a:pt x="528" y="630"/>
                    </a:lnTo>
                    <a:lnTo>
                      <a:pt x="528" y="624"/>
                    </a:lnTo>
                    <a:lnTo>
                      <a:pt x="522" y="618"/>
                    </a:lnTo>
                    <a:lnTo>
                      <a:pt x="486" y="618"/>
                    </a:lnTo>
                    <a:lnTo>
                      <a:pt x="492" y="660"/>
                    </a:lnTo>
                    <a:lnTo>
                      <a:pt x="510" y="654"/>
                    </a:lnTo>
                    <a:lnTo>
                      <a:pt x="522" y="678"/>
                    </a:lnTo>
                    <a:lnTo>
                      <a:pt x="570" y="714"/>
                    </a:lnTo>
                    <a:lnTo>
                      <a:pt x="570" y="660"/>
                    </a:lnTo>
                    <a:close/>
                    <a:moveTo>
                      <a:pt x="162" y="600"/>
                    </a:moveTo>
                    <a:lnTo>
                      <a:pt x="144" y="582"/>
                    </a:lnTo>
                    <a:lnTo>
                      <a:pt x="138" y="606"/>
                    </a:lnTo>
                    <a:lnTo>
                      <a:pt x="132" y="618"/>
                    </a:lnTo>
                    <a:lnTo>
                      <a:pt x="126" y="624"/>
                    </a:lnTo>
                    <a:lnTo>
                      <a:pt x="120" y="642"/>
                    </a:lnTo>
                    <a:lnTo>
                      <a:pt x="120" y="654"/>
                    </a:lnTo>
                    <a:lnTo>
                      <a:pt x="126" y="660"/>
                    </a:lnTo>
                    <a:lnTo>
                      <a:pt x="138" y="666"/>
                    </a:lnTo>
                    <a:lnTo>
                      <a:pt x="150" y="678"/>
                    </a:lnTo>
                    <a:lnTo>
                      <a:pt x="144" y="684"/>
                    </a:lnTo>
                    <a:lnTo>
                      <a:pt x="120" y="696"/>
                    </a:lnTo>
                    <a:lnTo>
                      <a:pt x="114" y="702"/>
                    </a:lnTo>
                    <a:lnTo>
                      <a:pt x="102" y="708"/>
                    </a:lnTo>
                    <a:lnTo>
                      <a:pt x="96" y="732"/>
                    </a:lnTo>
                    <a:lnTo>
                      <a:pt x="72" y="750"/>
                    </a:lnTo>
                    <a:lnTo>
                      <a:pt x="72" y="762"/>
                    </a:lnTo>
                    <a:lnTo>
                      <a:pt x="60" y="774"/>
                    </a:lnTo>
                    <a:lnTo>
                      <a:pt x="48" y="780"/>
                    </a:lnTo>
                    <a:lnTo>
                      <a:pt x="42" y="786"/>
                    </a:lnTo>
                    <a:lnTo>
                      <a:pt x="30" y="792"/>
                    </a:lnTo>
                    <a:lnTo>
                      <a:pt x="24" y="798"/>
                    </a:lnTo>
                    <a:lnTo>
                      <a:pt x="18" y="798"/>
                    </a:lnTo>
                    <a:lnTo>
                      <a:pt x="18" y="804"/>
                    </a:lnTo>
                    <a:lnTo>
                      <a:pt x="12" y="810"/>
                    </a:lnTo>
                    <a:lnTo>
                      <a:pt x="0" y="834"/>
                    </a:lnTo>
                    <a:lnTo>
                      <a:pt x="0" y="864"/>
                    </a:lnTo>
                    <a:lnTo>
                      <a:pt x="30" y="834"/>
                    </a:lnTo>
                    <a:lnTo>
                      <a:pt x="30" y="816"/>
                    </a:lnTo>
                    <a:lnTo>
                      <a:pt x="36" y="810"/>
                    </a:lnTo>
                    <a:lnTo>
                      <a:pt x="42" y="810"/>
                    </a:lnTo>
                    <a:lnTo>
                      <a:pt x="78" y="798"/>
                    </a:lnTo>
                    <a:lnTo>
                      <a:pt x="84" y="792"/>
                    </a:lnTo>
                    <a:lnTo>
                      <a:pt x="84" y="762"/>
                    </a:lnTo>
                    <a:lnTo>
                      <a:pt x="90" y="750"/>
                    </a:lnTo>
                    <a:lnTo>
                      <a:pt x="96" y="744"/>
                    </a:lnTo>
                    <a:lnTo>
                      <a:pt x="114" y="738"/>
                    </a:lnTo>
                    <a:lnTo>
                      <a:pt x="126" y="732"/>
                    </a:lnTo>
                    <a:lnTo>
                      <a:pt x="144" y="720"/>
                    </a:lnTo>
                    <a:lnTo>
                      <a:pt x="162" y="714"/>
                    </a:lnTo>
                    <a:lnTo>
                      <a:pt x="168" y="702"/>
                    </a:lnTo>
                    <a:lnTo>
                      <a:pt x="174" y="696"/>
                    </a:lnTo>
                    <a:lnTo>
                      <a:pt x="174" y="684"/>
                    </a:lnTo>
                    <a:lnTo>
                      <a:pt x="156" y="648"/>
                    </a:lnTo>
                    <a:lnTo>
                      <a:pt x="156" y="624"/>
                    </a:lnTo>
                    <a:lnTo>
                      <a:pt x="162" y="612"/>
                    </a:lnTo>
                    <a:lnTo>
                      <a:pt x="162" y="600"/>
                    </a:lnTo>
                    <a:close/>
                    <a:moveTo>
                      <a:pt x="330" y="1026"/>
                    </a:moveTo>
                    <a:lnTo>
                      <a:pt x="372" y="1056"/>
                    </a:lnTo>
                    <a:lnTo>
                      <a:pt x="372" y="1020"/>
                    </a:lnTo>
                    <a:lnTo>
                      <a:pt x="348" y="1002"/>
                    </a:lnTo>
                    <a:lnTo>
                      <a:pt x="330" y="1026"/>
                    </a:lnTo>
                    <a:close/>
                    <a:moveTo>
                      <a:pt x="660" y="840"/>
                    </a:moveTo>
                    <a:lnTo>
                      <a:pt x="660" y="816"/>
                    </a:lnTo>
                    <a:lnTo>
                      <a:pt x="654" y="804"/>
                    </a:lnTo>
                    <a:lnTo>
                      <a:pt x="654" y="792"/>
                    </a:lnTo>
                    <a:lnTo>
                      <a:pt x="642" y="780"/>
                    </a:lnTo>
                    <a:lnTo>
                      <a:pt x="630" y="774"/>
                    </a:lnTo>
                    <a:lnTo>
                      <a:pt x="600" y="744"/>
                    </a:lnTo>
                    <a:lnTo>
                      <a:pt x="588" y="738"/>
                    </a:lnTo>
                    <a:lnTo>
                      <a:pt x="582" y="738"/>
                    </a:lnTo>
                    <a:lnTo>
                      <a:pt x="576" y="744"/>
                    </a:lnTo>
                    <a:lnTo>
                      <a:pt x="582" y="750"/>
                    </a:lnTo>
                    <a:lnTo>
                      <a:pt x="588" y="762"/>
                    </a:lnTo>
                    <a:lnTo>
                      <a:pt x="594" y="768"/>
                    </a:lnTo>
                    <a:lnTo>
                      <a:pt x="606" y="774"/>
                    </a:lnTo>
                    <a:lnTo>
                      <a:pt x="606" y="786"/>
                    </a:lnTo>
                    <a:lnTo>
                      <a:pt x="600" y="786"/>
                    </a:lnTo>
                    <a:lnTo>
                      <a:pt x="588" y="792"/>
                    </a:lnTo>
                    <a:lnTo>
                      <a:pt x="570" y="792"/>
                    </a:lnTo>
                    <a:lnTo>
                      <a:pt x="558" y="798"/>
                    </a:lnTo>
                    <a:lnTo>
                      <a:pt x="546" y="798"/>
                    </a:lnTo>
                    <a:lnTo>
                      <a:pt x="546" y="828"/>
                    </a:lnTo>
                    <a:lnTo>
                      <a:pt x="528" y="828"/>
                    </a:lnTo>
                    <a:lnTo>
                      <a:pt x="522" y="846"/>
                    </a:lnTo>
                    <a:lnTo>
                      <a:pt x="498" y="864"/>
                    </a:lnTo>
                    <a:lnTo>
                      <a:pt x="492" y="864"/>
                    </a:lnTo>
                    <a:lnTo>
                      <a:pt x="486" y="858"/>
                    </a:lnTo>
                    <a:lnTo>
                      <a:pt x="474" y="852"/>
                    </a:lnTo>
                    <a:lnTo>
                      <a:pt x="462" y="852"/>
                    </a:lnTo>
                    <a:lnTo>
                      <a:pt x="450" y="846"/>
                    </a:lnTo>
                    <a:lnTo>
                      <a:pt x="438" y="858"/>
                    </a:lnTo>
                    <a:lnTo>
                      <a:pt x="432" y="870"/>
                    </a:lnTo>
                    <a:lnTo>
                      <a:pt x="420" y="882"/>
                    </a:lnTo>
                    <a:lnTo>
                      <a:pt x="414" y="894"/>
                    </a:lnTo>
                    <a:lnTo>
                      <a:pt x="408" y="900"/>
                    </a:lnTo>
                    <a:lnTo>
                      <a:pt x="408" y="906"/>
                    </a:lnTo>
                    <a:lnTo>
                      <a:pt x="408" y="900"/>
                    </a:lnTo>
                    <a:lnTo>
                      <a:pt x="396" y="888"/>
                    </a:lnTo>
                    <a:lnTo>
                      <a:pt x="384" y="888"/>
                    </a:lnTo>
                    <a:lnTo>
                      <a:pt x="378" y="900"/>
                    </a:lnTo>
                    <a:lnTo>
                      <a:pt x="378" y="912"/>
                    </a:lnTo>
                    <a:lnTo>
                      <a:pt x="372" y="924"/>
                    </a:lnTo>
                    <a:lnTo>
                      <a:pt x="366" y="930"/>
                    </a:lnTo>
                    <a:lnTo>
                      <a:pt x="360" y="942"/>
                    </a:lnTo>
                    <a:lnTo>
                      <a:pt x="384" y="960"/>
                    </a:lnTo>
                    <a:lnTo>
                      <a:pt x="402" y="942"/>
                    </a:lnTo>
                    <a:lnTo>
                      <a:pt x="414" y="966"/>
                    </a:lnTo>
                    <a:lnTo>
                      <a:pt x="420" y="960"/>
                    </a:lnTo>
                    <a:lnTo>
                      <a:pt x="432" y="954"/>
                    </a:lnTo>
                    <a:lnTo>
                      <a:pt x="450" y="936"/>
                    </a:lnTo>
                    <a:lnTo>
                      <a:pt x="462" y="930"/>
                    </a:lnTo>
                    <a:lnTo>
                      <a:pt x="474" y="930"/>
                    </a:lnTo>
                    <a:lnTo>
                      <a:pt x="498" y="954"/>
                    </a:lnTo>
                    <a:lnTo>
                      <a:pt x="510" y="960"/>
                    </a:lnTo>
                    <a:lnTo>
                      <a:pt x="492" y="978"/>
                    </a:lnTo>
                    <a:lnTo>
                      <a:pt x="492" y="990"/>
                    </a:lnTo>
                    <a:lnTo>
                      <a:pt x="510" y="1026"/>
                    </a:lnTo>
                    <a:lnTo>
                      <a:pt x="522" y="1044"/>
                    </a:lnTo>
                    <a:lnTo>
                      <a:pt x="534" y="1056"/>
                    </a:lnTo>
                    <a:lnTo>
                      <a:pt x="546" y="1062"/>
                    </a:lnTo>
                    <a:lnTo>
                      <a:pt x="558" y="1062"/>
                    </a:lnTo>
                    <a:lnTo>
                      <a:pt x="570" y="1068"/>
                    </a:lnTo>
                    <a:lnTo>
                      <a:pt x="582" y="1068"/>
                    </a:lnTo>
                    <a:lnTo>
                      <a:pt x="606" y="1050"/>
                    </a:lnTo>
                    <a:lnTo>
                      <a:pt x="606" y="1074"/>
                    </a:lnTo>
                    <a:lnTo>
                      <a:pt x="630" y="1074"/>
                    </a:lnTo>
                    <a:lnTo>
                      <a:pt x="630" y="1038"/>
                    </a:lnTo>
                    <a:lnTo>
                      <a:pt x="624" y="1032"/>
                    </a:lnTo>
                    <a:lnTo>
                      <a:pt x="606" y="996"/>
                    </a:lnTo>
                    <a:lnTo>
                      <a:pt x="606" y="984"/>
                    </a:lnTo>
                    <a:lnTo>
                      <a:pt x="612" y="972"/>
                    </a:lnTo>
                    <a:lnTo>
                      <a:pt x="624" y="96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60" y="1002"/>
                    </a:lnTo>
                    <a:lnTo>
                      <a:pt x="672" y="978"/>
                    </a:lnTo>
                    <a:lnTo>
                      <a:pt x="678" y="960"/>
                    </a:lnTo>
                    <a:lnTo>
                      <a:pt x="678" y="936"/>
                    </a:lnTo>
                    <a:lnTo>
                      <a:pt x="672" y="918"/>
                    </a:lnTo>
                    <a:lnTo>
                      <a:pt x="666" y="912"/>
                    </a:lnTo>
                    <a:lnTo>
                      <a:pt x="660" y="900"/>
                    </a:lnTo>
                    <a:lnTo>
                      <a:pt x="660" y="840"/>
                    </a:lnTo>
                    <a:close/>
                    <a:moveTo>
                      <a:pt x="330" y="384"/>
                    </a:moveTo>
                    <a:lnTo>
                      <a:pt x="348" y="384"/>
                    </a:lnTo>
                    <a:lnTo>
                      <a:pt x="354" y="390"/>
                    </a:lnTo>
                    <a:lnTo>
                      <a:pt x="366" y="396"/>
                    </a:lnTo>
                    <a:lnTo>
                      <a:pt x="366" y="408"/>
                    </a:lnTo>
                    <a:lnTo>
                      <a:pt x="372" y="420"/>
                    </a:lnTo>
                    <a:lnTo>
                      <a:pt x="384" y="438"/>
                    </a:lnTo>
                    <a:lnTo>
                      <a:pt x="396" y="450"/>
                    </a:lnTo>
                    <a:lnTo>
                      <a:pt x="414" y="462"/>
                    </a:lnTo>
                    <a:lnTo>
                      <a:pt x="432" y="462"/>
                    </a:lnTo>
                    <a:lnTo>
                      <a:pt x="444" y="438"/>
                    </a:lnTo>
                    <a:lnTo>
                      <a:pt x="444" y="426"/>
                    </a:lnTo>
                    <a:lnTo>
                      <a:pt x="432" y="402"/>
                    </a:lnTo>
                    <a:lnTo>
                      <a:pt x="420" y="396"/>
                    </a:lnTo>
                    <a:lnTo>
                      <a:pt x="408" y="396"/>
                    </a:lnTo>
                    <a:lnTo>
                      <a:pt x="408" y="390"/>
                    </a:lnTo>
                    <a:lnTo>
                      <a:pt x="414" y="384"/>
                    </a:lnTo>
                    <a:lnTo>
                      <a:pt x="414" y="378"/>
                    </a:lnTo>
                    <a:lnTo>
                      <a:pt x="420" y="372"/>
                    </a:lnTo>
                    <a:lnTo>
                      <a:pt x="408" y="372"/>
                    </a:lnTo>
                    <a:lnTo>
                      <a:pt x="396" y="366"/>
                    </a:lnTo>
                    <a:lnTo>
                      <a:pt x="390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42" y="360"/>
                    </a:lnTo>
                    <a:lnTo>
                      <a:pt x="330" y="354"/>
                    </a:lnTo>
                    <a:lnTo>
                      <a:pt x="312" y="354"/>
                    </a:lnTo>
                    <a:lnTo>
                      <a:pt x="300" y="366"/>
                    </a:lnTo>
                    <a:lnTo>
                      <a:pt x="288" y="372"/>
                    </a:lnTo>
                    <a:lnTo>
                      <a:pt x="282" y="372"/>
                    </a:lnTo>
                    <a:lnTo>
                      <a:pt x="264" y="354"/>
                    </a:lnTo>
                    <a:lnTo>
                      <a:pt x="258" y="342"/>
                    </a:lnTo>
                    <a:lnTo>
                      <a:pt x="258" y="252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74"/>
                    </a:lnTo>
                    <a:lnTo>
                      <a:pt x="276" y="150"/>
                    </a:lnTo>
                    <a:lnTo>
                      <a:pt x="276" y="126"/>
                    </a:lnTo>
                    <a:lnTo>
                      <a:pt x="282" y="108"/>
                    </a:lnTo>
                    <a:lnTo>
                      <a:pt x="282" y="72"/>
                    </a:lnTo>
                    <a:lnTo>
                      <a:pt x="264" y="54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24"/>
                    </a:lnTo>
                    <a:lnTo>
                      <a:pt x="192" y="18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62" y="36"/>
                    </a:lnTo>
                    <a:lnTo>
                      <a:pt x="156" y="42"/>
                    </a:lnTo>
                    <a:lnTo>
                      <a:pt x="156" y="48"/>
                    </a:lnTo>
                    <a:lnTo>
                      <a:pt x="144" y="72"/>
                    </a:lnTo>
                    <a:lnTo>
                      <a:pt x="132" y="84"/>
                    </a:lnTo>
                    <a:lnTo>
                      <a:pt x="132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56" y="150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44" y="174"/>
                    </a:lnTo>
                    <a:lnTo>
                      <a:pt x="138" y="186"/>
                    </a:lnTo>
                    <a:lnTo>
                      <a:pt x="138" y="198"/>
                    </a:lnTo>
                    <a:lnTo>
                      <a:pt x="150" y="210"/>
                    </a:lnTo>
                    <a:lnTo>
                      <a:pt x="150" y="216"/>
                    </a:lnTo>
                    <a:lnTo>
                      <a:pt x="144" y="222"/>
                    </a:lnTo>
                    <a:lnTo>
                      <a:pt x="138" y="222"/>
                    </a:lnTo>
                    <a:lnTo>
                      <a:pt x="126" y="228"/>
                    </a:lnTo>
                    <a:lnTo>
                      <a:pt x="120" y="228"/>
                    </a:lnTo>
                    <a:lnTo>
                      <a:pt x="120" y="210"/>
                    </a:lnTo>
                    <a:lnTo>
                      <a:pt x="114" y="204"/>
                    </a:lnTo>
                    <a:lnTo>
                      <a:pt x="114" y="252"/>
                    </a:lnTo>
                    <a:lnTo>
                      <a:pt x="150" y="306"/>
                    </a:lnTo>
                    <a:lnTo>
                      <a:pt x="174" y="330"/>
                    </a:lnTo>
                    <a:lnTo>
                      <a:pt x="186" y="348"/>
                    </a:lnTo>
                    <a:lnTo>
                      <a:pt x="204" y="384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52" y="408"/>
                    </a:lnTo>
                    <a:lnTo>
                      <a:pt x="258" y="396"/>
                    </a:lnTo>
                    <a:lnTo>
                      <a:pt x="270" y="390"/>
                    </a:lnTo>
                    <a:lnTo>
                      <a:pt x="276" y="384"/>
                    </a:lnTo>
                    <a:lnTo>
                      <a:pt x="288" y="384"/>
                    </a:lnTo>
                    <a:lnTo>
                      <a:pt x="294" y="396"/>
                    </a:lnTo>
                    <a:lnTo>
                      <a:pt x="306" y="402"/>
                    </a:lnTo>
                    <a:lnTo>
                      <a:pt x="324" y="420"/>
                    </a:lnTo>
                    <a:lnTo>
                      <a:pt x="342" y="420"/>
                    </a:lnTo>
                    <a:lnTo>
                      <a:pt x="342" y="402"/>
                    </a:lnTo>
                    <a:lnTo>
                      <a:pt x="336" y="396"/>
                    </a:lnTo>
                    <a:lnTo>
                      <a:pt x="330" y="384"/>
                    </a:lnTo>
                    <a:close/>
                    <a:moveTo>
                      <a:pt x="258" y="432"/>
                    </a:moveTo>
                    <a:lnTo>
                      <a:pt x="246" y="426"/>
                    </a:lnTo>
                    <a:lnTo>
                      <a:pt x="204" y="426"/>
                    </a:lnTo>
                    <a:lnTo>
                      <a:pt x="234" y="468"/>
                    </a:lnTo>
                    <a:lnTo>
                      <a:pt x="258" y="534"/>
                    </a:lnTo>
                    <a:lnTo>
                      <a:pt x="270" y="528"/>
                    </a:lnTo>
                    <a:lnTo>
                      <a:pt x="276" y="516"/>
                    </a:lnTo>
                    <a:lnTo>
                      <a:pt x="282" y="510"/>
                    </a:lnTo>
                    <a:lnTo>
                      <a:pt x="282" y="486"/>
                    </a:lnTo>
                    <a:lnTo>
                      <a:pt x="276" y="480"/>
                    </a:lnTo>
                    <a:lnTo>
                      <a:pt x="270" y="468"/>
                    </a:lnTo>
                    <a:lnTo>
                      <a:pt x="270" y="450"/>
                    </a:lnTo>
                    <a:lnTo>
                      <a:pt x="264" y="438"/>
                    </a:lnTo>
                    <a:lnTo>
                      <a:pt x="258" y="432"/>
                    </a:lnTo>
                    <a:close/>
                    <a:moveTo>
                      <a:pt x="330" y="648"/>
                    </a:moveTo>
                    <a:lnTo>
                      <a:pt x="336" y="660"/>
                    </a:lnTo>
                    <a:lnTo>
                      <a:pt x="354" y="678"/>
                    </a:lnTo>
                    <a:lnTo>
                      <a:pt x="360" y="672"/>
                    </a:lnTo>
                    <a:lnTo>
                      <a:pt x="372" y="666"/>
                    </a:lnTo>
                    <a:lnTo>
                      <a:pt x="378" y="660"/>
                    </a:lnTo>
                    <a:lnTo>
                      <a:pt x="384" y="660"/>
                    </a:lnTo>
                    <a:lnTo>
                      <a:pt x="390" y="666"/>
                    </a:lnTo>
                    <a:lnTo>
                      <a:pt x="390" y="696"/>
                    </a:lnTo>
                    <a:lnTo>
                      <a:pt x="402" y="708"/>
                    </a:lnTo>
                    <a:lnTo>
                      <a:pt x="396" y="720"/>
                    </a:lnTo>
                    <a:lnTo>
                      <a:pt x="390" y="726"/>
                    </a:lnTo>
                    <a:lnTo>
                      <a:pt x="372" y="762"/>
                    </a:lnTo>
                    <a:lnTo>
                      <a:pt x="372" y="786"/>
                    </a:lnTo>
                    <a:lnTo>
                      <a:pt x="378" y="792"/>
                    </a:lnTo>
                    <a:lnTo>
                      <a:pt x="384" y="804"/>
                    </a:lnTo>
                    <a:lnTo>
                      <a:pt x="396" y="804"/>
                    </a:lnTo>
                    <a:lnTo>
                      <a:pt x="408" y="798"/>
                    </a:lnTo>
                    <a:lnTo>
                      <a:pt x="420" y="798"/>
                    </a:lnTo>
                    <a:lnTo>
                      <a:pt x="432" y="792"/>
                    </a:lnTo>
                    <a:lnTo>
                      <a:pt x="438" y="786"/>
                    </a:lnTo>
                    <a:lnTo>
                      <a:pt x="438" y="768"/>
                    </a:lnTo>
                    <a:lnTo>
                      <a:pt x="432" y="756"/>
                    </a:lnTo>
                    <a:lnTo>
                      <a:pt x="426" y="738"/>
                    </a:lnTo>
                    <a:lnTo>
                      <a:pt x="426" y="726"/>
                    </a:lnTo>
                    <a:lnTo>
                      <a:pt x="432" y="714"/>
                    </a:lnTo>
                    <a:lnTo>
                      <a:pt x="444" y="678"/>
                    </a:lnTo>
                    <a:lnTo>
                      <a:pt x="444" y="660"/>
                    </a:lnTo>
                    <a:lnTo>
                      <a:pt x="438" y="648"/>
                    </a:lnTo>
                    <a:lnTo>
                      <a:pt x="432" y="642"/>
                    </a:lnTo>
                    <a:lnTo>
                      <a:pt x="426" y="642"/>
                    </a:lnTo>
                    <a:lnTo>
                      <a:pt x="414" y="654"/>
                    </a:lnTo>
                    <a:lnTo>
                      <a:pt x="402" y="660"/>
                    </a:lnTo>
                    <a:lnTo>
                      <a:pt x="396" y="660"/>
                    </a:lnTo>
                    <a:lnTo>
                      <a:pt x="396" y="648"/>
                    </a:lnTo>
                    <a:lnTo>
                      <a:pt x="408" y="624"/>
                    </a:lnTo>
                    <a:lnTo>
                      <a:pt x="408" y="612"/>
                    </a:lnTo>
                    <a:lnTo>
                      <a:pt x="414" y="600"/>
                    </a:lnTo>
                    <a:lnTo>
                      <a:pt x="414" y="594"/>
                    </a:lnTo>
                    <a:lnTo>
                      <a:pt x="408" y="588"/>
                    </a:lnTo>
                    <a:lnTo>
                      <a:pt x="372" y="570"/>
                    </a:lnTo>
                    <a:lnTo>
                      <a:pt x="366" y="564"/>
                    </a:lnTo>
                    <a:lnTo>
                      <a:pt x="330" y="564"/>
                    </a:lnTo>
                    <a:lnTo>
                      <a:pt x="324" y="570"/>
                    </a:lnTo>
                    <a:lnTo>
                      <a:pt x="324" y="576"/>
                    </a:lnTo>
                    <a:lnTo>
                      <a:pt x="330" y="582"/>
                    </a:lnTo>
                    <a:lnTo>
                      <a:pt x="336" y="582"/>
                    </a:lnTo>
                    <a:lnTo>
                      <a:pt x="342" y="594"/>
                    </a:lnTo>
                    <a:lnTo>
                      <a:pt x="342" y="600"/>
                    </a:lnTo>
                    <a:lnTo>
                      <a:pt x="336" y="606"/>
                    </a:lnTo>
                    <a:lnTo>
                      <a:pt x="336" y="618"/>
                    </a:lnTo>
                    <a:lnTo>
                      <a:pt x="330" y="630"/>
                    </a:lnTo>
                    <a:lnTo>
                      <a:pt x="330" y="64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Peru"/>
              <p:cNvSpPr>
                <a:spLocks/>
              </p:cNvSpPr>
              <p:nvPr/>
            </p:nvSpPr>
            <p:spPr bwMode="gray">
              <a:xfrm>
                <a:off x="1173" y="2309"/>
                <a:ext cx="241" cy="381"/>
              </a:xfrm>
              <a:custGeom>
                <a:avLst/>
                <a:gdLst>
                  <a:gd name="T0" fmla="*/ 35960686 w 942"/>
                  <a:gd name="T1" fmla="*/ 36049192 h 1488"/>
                  <a:gd name="T2" fmla="*/ 35960686 w 942"/>
                  <a:gd name="T3" fmla="*/ 36049192 h 1488"/>
                  <a:gd name="T4" fmla="*/ 35960686 w 942"/>
                  <a:gd name="T5" fmla="*/ 36049192 h 1488"/>
                  <a:gd name="T6" fmla="*/ 35960686 w 942"/>
                  <a:gd name="T7" fmla="*/ 36049192 h 1488"/>
                  <a:gd name="T8" fmla="*/ 35960686 w 942"/>
                  <a:gd name="T9" fmla="*/ 36049192 h 1488"/>
                  <a:gd name="T10" fmla="*/ 35960686 w 942"/>
                  <a:gd name="T11" fmla="*/ 36049192 h 1488"/>
                  <a:gd name="T12" fmla="*/ 35960686 w 942"/>
                  <a:gd name="T13" fmla="*/ 36049192 h 1488"/>
                  <a:gd name="T14" fmla="*/ 35960686 w 942"/>
                  <a:gd name="T15" fmla="*/ 36049192 h 1488"/>
                  <a:gd name="T16" fmla="*/ 35960686 w 942"/>
                  <a:gd name="T17" fmla="*/ 36049192 h 1488"/>
                  <a:gd name="T18" fmla="*/ 35960686 w 942"/>
                  <a:gd name="T19" fmla="*/ 36049192 h 1488"/>
                  <a:gd name="T20" fmla="*/ 35960686 w 942"/>
                  <a:gd name="T21" fmla="*/ 36049192 h 1488"/>
                  <a:gd name="T22" fmla="*/ 35960686 w 942"/>
                  <a:gd name="T23" fmla="*/ 36049192 h 1488"/>
                  <a:gd name="T24" fmla="*/ 35960686 w 942"/>
                  <a:gd name="T25" fmla="*/ 36049192 h 1488"/>
                  <a:gd name="T26" fmla="*/ 35960686 w 942"/>
                  <a:gd name="T27" fmla="*/ 36049192 h 1488"/>
                  <a:gd name="T28" fmla="*/ 35960686 w 942"/>
                  <a:gd name="T29" fmla="*/ 36049192 h 1488"/>
                  <a:gd name="T30" fmla="*/ 35960686 w 942"/>
                  <a:gd name="T31" fmla="*/ 36049192 h 1488"/>
                  <a:gd name="T32" fmla="*/ 35960686 w 942"/>
                  <a:gd name="T33" fmla="*/ 36049192 h 1488"/>
                  <a:gd name="T34" fmla="*/ 35960686 w 942"/>
                  <a:gd name="T35" fmla="*/ 36049192 h 1488"/>
                  <a:gd name="T36" fmla="*/ 35960686 w 942"/>
                  <a:gd name="T37" fmla="*/ 36049192 h 1488"/>
                  <a:gd name="T38" fmla="*/ 35960686 w 942"/>
                  <a:gd name="T39" fmla="*/ 36049192 h 1488"/>
                  <a:gd name="T40" fmla="*/ 35960686 w 942"/>
                  <a:gd name="T41" fmla="*/ 36049192 h 1488"/>
                  <a:gd name="T42" fmla="*/ 35960686 w 942"/>
                  <a:gd name="T43" fmla="*/ 36049192 h 1488"/>
                  <a:gd name="T44" fmla="*/ 35960686 w 942"/>
                  <a:gd name="T45" fmla="*/ 36049192 h 1488"/>
                  <a:gd name="T46" fmla="*/ 35960686 w 942"/>
                  <a:gd name="T47" fmla="*/ 36049192 h 1488"/>
                  <a:gd name="T48" fmla="*/ 35960686 w 942"/>
                  <a:gd name="T49" fmla="*/ 36049192 h 1488"/>
                  <a:gd name="T50" fmla="*/ 35960686 w 942"/>
                  <a:gd name="T51" fmla="*/ 36049192 h 1488"/>
                  <a:gd name="T52" fmla="*/ 35960686 w 942"/>
                  <a:gd name="T53" fmla="*/ 36049192 h 1488"/>
                  <a:gd name="T54" fmla="*/ 35960686 w 942"/>
                  <a:gd name="T55" fmla="*/ 36049192 h 1488"/>
                  <a:gd name="T56" fmla="*/ 35960686 w 942"/>
                  <a:gd name="T57" fmla="*/ 36049192 h 1488"/>
                  <a:gd name="T58" fmla="*/ 35960686 w 942"/>
                  <a:gd name="T59" fmla="*/ 36049192 h 1488"/>
                  <a:gd name="T60" fmla="*/ 35960686 w 942"/>
                  <a:gd name="T61" fmla="*/ 36049192 h 1488"/>
                  <a:gd name="T62" fmla="*/ 35960686 w 942"/>
                  <a:gd name="T63" fmla="*/ 0 h 1488"/>
                  <a:gd name="T64" fmla="*/ 35960686 w 942"/>
                  <a:gd name="T65" fmla="*/ 36049192 h 1488"/>
                  <a:gd name="T66" fmla="*/ 35960686 w 942"/>
                  <a:gd name="T67" fmla="*/ 36049192 h 1488"/>
                  <a:gd name="T68" fmla="*/ 35960686 w 942"/>
                  <a:gd name="T69" fmla="*/ 36049192 h 1488"/>
                  <a:gd name="T70" fmla="*/ 35960686 w 942"/>
                  <a:gd name="T71" fmla="*/ 36049192 h 1488"/>
                  <a:gd name="T72" fmla="*/ 35960686 w 942"/>
                  <a:gd name="T73" fmla="*/ 36049192 h 1488"/>
                  <a:gd name="T74" fmla="*/ 35960686 w 942"/>
                  <a:gd name="T75" fmla="*/ 36049192 h 1488"/>
                  <a:gd name="T76" fmla="*/ 35960686 w 942"/>
                  <a:gd name="T77" fmla="*/ 36049192 h 1488"/>
                  <a:gd name="T78" fmla="*/ 35960686 w 942"/>
                  <a:gd name="T79" fmla="*/ 36049192 h 1488"/>
                  <a:gd name="T80" fmla="*/ 35960686 w 942"/>
                  <a:gd name="T81" fmla="*/ 36049192 h 1488"/>
                  <a:gd name="T82" fmla="*/ 35960686 w 942"/>
                  <a:gd name="T83" fmla="*/ 36049192 h 1488"/>
                  <a:gd name="T84" fmla="*/ 0 w 942"/>
                  <a:gd name="T85" fmla="*/ 36049192 h 1488"/>
                  <a:gd name="T86" fmla="*/ 35960686 w 942"/>
                  <a:gd name="T87" fmla="*/ 36049192 h 1488"/>
                  <a:gd name="T88" fmla="*/ 35960686 w 942"/>
                  <a:gd name="T89" fmla="*/ 36049192 h 1488"/>
                  <a:gd name="T90" fmla="*/ 35960686 w 942"/>
                  <a:gd name="T91" fmla="*/ 36049192 h 1488"/>
                  <a:gd name="T92" fmla="*/ 35960686 w 942"/>
                  <a:gd name="T93" fmla="*/ 36049192 h 1488"/>
                  <a:gd name="T94" fmla="*/ 35960686 w 942"/>
                  <a:gd name="T95" fmla="*/ 36049192 h 1488"/>
                  <a:gd name="T96" fmla="*/ 35960686 w 942"/>
                  <a:gd name="T97" fmla="*/ 36049192 h 1488"/>
                  <a:gd name="T98" fmla="*/ 35960686 w 942"/>
                  <a:gd name="T99" fmla="*/ 36049192 h 1488"/>
                  <a:gd name="T100" fmla="*/ 35960686 w 942"/>
                  <a:gd name="T101" fmla="*/ 36049192 h 1488"/>
                  <a:gd name="T102" fmla="*/ 35960686 w 942"/>
                  <a:gd name="T103" fmla="*/ 36049192 h 1488"/>
                  <a:gd name="T104" fmla="*/ 35960686 w 942"/>
                  <a:gd name="T105" fmla="*/ 36049192 h 1488"/>
                  <a:gd name="T106" fmla="*/ 35960686 w 942"/>
                  <a:gd name="T107" fmla="*/ 36049192 h 1488"/>
                  <a:gd name="T108" fmla="*/ 35960686 w 942"/>
                  <a:gd name="T109" fmla="*/ 36049192 h 1488"/>
                  <a:gd name="T110" fmla="*/ 35960686 w 942"/>
                  <a:gd name="T111" fmla="*/ 36049192 h 1488"/>
                  <a:gd name="T112" fmla="*/ 35960686 w 942"/>
                  <a:gd name="T113" fmla="*/ 36049192 h 1488"/>
                  <a:gd name="T114" fmla="*/ 35960686 w 942"/>
                  <a:gd name="T115" fmla="*/ 36049192 h 1488"/>
                  <a:gd name="T116" fmla="*/ 35960686 w 942"/>
                  <a:gd name="T117" fmla="*/ 36049192 h 1488"/>
                  <a:gd name="T118" fmla="*/ 35960686 w 942"/>
                  <a:gd name="T119" fmla="*/ 36049192 h 1488"/>
                  <a:gd name="T120" fmla="*/ 35960686 w 942"/>
                  <a:gd name="T121" fmla="*/ 36049192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2"/>
                  <a:gd name="T184" fmla="*/ 0 h 1488"/>
                  <a:gd name="T185" fmla="*/ 942 w 942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2" h="1488">
                    <a:moveTo>
                      <a:pt x="930" y="1320"/>
                    </a:moveTo>
                    <a:lnTo>
                      <a:pt x="924" y="1314"/>
                    </a:lnTo>
                    <a:lnTo>
                      <a:pt x="912" y="1308"/>
                    </a:lnTo>
                    <a:lnTo>
                      <a:pt x="888" y="1284"/>
                    </a:lnTo>
                    <a:lnTo>
                      <a:pt x="864" y="1284"/>
                    </a:lnTo>
                    <a:lnTo>
                      <a:pt x="858" y="1278"/>
                    </a:lnTo>
                    <a:lnTo>
                      <a:pt x="870" y="1260"/>
                    </a:lnTo>
                    <a:lnTo>
                      <a:pt x="870" y="1230"/>
                    </a:lnTo>
                    <a:lnTo>
                      <a:pt x="882" y="1230"/>
                    </a:lnTo>
                    <a:lnTo>
                      <a:pt x="906" y="1254"/>
                    </a:lnTo>
                    <a:lnTo>
                      <a:pt x="918" y="1236"/>
                    </a:lnTo>
                    <a:lnTo>
                      <a:pt x="918" y="1230"/>
                    </a:lnTo>
                    <a:lnTo>
                      <a:pt x="912" y="1224"/>
                    </a:lnTo>
                    <a:lnTo>
                      <a:pt x="906" y="1212"/>
                    </a:lnTo>
                    <a:lnTo>
                      <a:pt x="900" y="1194"/>
                    </a:lnTo>
                    <a:lnTo>
                      <a:pt x="912" y="1170"/>
                    </a:lnTo>
                    <a:lnTo>
                      <a:pt x="924" y="1158"/>
                    </a:lnTo>
                    <a:lnTo>
                      <a:pt x="930" y="1146"/>
                    </a:lnTo>
                    <a:lnTo>
                      <a:pt x="930" y="1140"/>
                    </a:lnTo>
                    <a:lnTo>
                      <a:pt x="924" y="1128"/>
                    </a:lnTo>
                    <a:lnTo>
                      <a:pt x="912" y="1116"/>
                    </a:lnTo>
                    <a:lnTo>
                      <a:pt x="906" y="1116"/>
                    </a:lnTo>
                    <a:lnTo>
                      <a:pt x="924" y="1086"/>
                    </a:lnTo>
                    <a:lnTo>
                      <a:pt x="912" y="1038"/>
                    </a:lnTo>
                    <a:lnTo>
                      <a:pt x="918" y="1032"/>
                    </a:lnTo>
                    <a:lnTo>
                      <a:pt x="924" y="1020"/>
                    </a:lnTo>
                    <a:lnTo>
                      <a:pt x="930" y="1014"/>
                    </a:lnTo>
                    <a:lnTo>
                      <a:pt x="930" y="1002"/>
                    </a:lnTo>
                    <a:lnTo>
                      <a:pt x="918" y="978"/>
                    </a:lnTo>
                    <a:lnTo>
                      <a:pt x="906" y="960"/>
                    </a:lnTo>
                    <a:lnTo>
                      <a:pt x="894" y="948"/>
                    </a:lnTo>
                    <a:lnTo>
                      <a:pt x="882" y="930"/>
                    </a:lnTo>
                    <a:lnTo>
                      <a:pt x="870" y="918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28" y="882"/>
                    </a:lnTo>
                    <a:lnTo>
                      <a:pt x="822" y="888"/>
                    </a:lnTo>
                    <a:lnTo>
                      <a:pt x="816" y="888"/>
                    </a:lnTo>
                    <a:lnTo>
                      <a:pt x="816" y="894"/>
                    </a:lnTo>
                    <a:lnTo>
                      <a:pt x="804" y="894"/>
                    </a:lnTo>
                    <a:lnTo>
                      <a:pt x="798" y="888"/>
                    </a:lnTo>
                    <a:lnTo>
                      <a:pt x="798" y="882"/>
                    </a:lnTo>
                    <a:lnTo>
                      <a:pt x="786" y="888"/>
                    </a:lnTo>
                    <a:lnTo>
                      <a:pt x="786" y="858"/>
                    </a:lnTo>
                    <a:lnTo>
                      <a:pt x="780" y="840"/>
                    </a:lnTo>
                    <a:lnTo>
                      <a:pt x="780" y="828"/>
                    </a:lnTo>
                    <a:lnTo>
                      <a:pt x="786" y="816"/>
                    </a:lnTo>
                    <a:lnTo>
                      <a:pt x="786" y="804"/>
                    </a:lnTo>
                    <a:lnTo>
                      <a:pt x="792" y="798"/>
                    </a:lnTo>
                    <a:lnTo>
                      <a:pt x="792" y="780"/>
                    </a:lnTo>
                    <a:lnTo>
                      <a:pt x="786" y="768"/>
                    </a:lnTo>
                    <a:lnTo>
                      <a:pt x="786" y="756"/>
                    </a:lnTo>
                    <a:lnTo>
                      <a:pt x="732" y="804"/>
                    </a:lnTo>
                    <a:lnTo>
                      <a:pt x="672" y="810"/>
                    </a:lnTo>
                    <a:lnTo>
                      <a:pt x="672" y="804"/>
                    </a:lnTo>
                    <a:lnTo>
                      <a:pt x="666" y="798"/>
                    </a:lnTo>
                    <a:lnTo>
                      <a:pt x="660" y="786"/>
                    </a:lnTo>
                    <a:lnTo>
                      <a:pt x="660" y="774"/>
                    </a:lnTo>
                    <a:lnTo>
                      <a:pt x="654" y="768"/>
                    </a:lnTo>
                    <a:lnTo>
                      <a:pt x="648" y="768"/>
                    </a:lnTo>
                    <a:lnTo>
                      <a:pt x="636" y="762"/>
                    </a:lnTo>
                    <a:lnTo>
                      <a:pt x="594" y="762"/>
                    </a:lnTo>
                    <a:lnTo>
                      <a:pt x="600" y="756"/>
                    </a:lnTo>
                    <a:lnTo>
                      <a:pt x="612" y="750"/>
                    </a:lnTo>
                    <a:lnTo>
                      <a:pt x="618" y="738"/>
                    </a:lnTo>
                    <a:lnTo>
                      <a:pt x="624" y="732"/>
                    </a:lnTo>
                    <a:lnTo>
                      <a:pt x="600" y="708"/>
                    </a:lnTo>
                    <a:lnTo>
                      <a:pt x="588" y="702"/>
                    </a:lnTo>
                    <a:lnTo>
                      <a:pt x="576" y="690"/>
                    </a:lnTo>
                    <a:lnTo>
                      <a:pt x="564" y="666"/>
                    </a:lnTo>
                    <a:lnTo>
                      <a:pt x="558" y="660"/>
                    </a:lnTo>
                    <a:lnTo>
                      <a:pt x="558" y="654"/>
                    </a:lnTo>
                    <a:lnTo>
                      <a:pt x="552" y="630"/>
                    </a:lnTo>
                    <a:lnTo>
                      <a:pt x="540" y="624"/>
                    </a:lnTo>
                    <a:lnTo>
                      <a:pt x="534" y="618"/>
                    </a:lnTo>
                    <a:lnTo>
                      <a:pt x="534" y="606"/>
                    </a:lnTo>
                    <a:lnTo>
                      <a:pt x="540" y="600"/>
                    </a:lnTo>
                    <a:lnTo>
                      <a:pt x="552" y="594"/>
                    </a:lnTo>
                    <a:lnTo>
                      <a:pt x="546" y="588"/>
                    </a:lnTo>
                    <a:lnTo>
                      <a:pt x="546" y="564"/>
                    </a:lnTo>
                    <a:lnTo>
                      <a:pt x="552" y="552"/>
                    </a:lnTo>
                    <a:lnTo>
                      <a:pt x="582" y="522"/>
                    </a:lnTo>
                    <a:lnTo>
                      <a:pt x="588" y="528"/>
                    </a:lnTo>
                    <a:lnTo>
                      <a:pt x="594" y="528"/>
                    </a:lnTo>
                    <a:lnTo>
                      <a:pt x="588" y="522"/>
                    </a:lnTo>
                    <a:lnTo>
                      <a:pt x="588" y="504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0" y="414"/>
                    </a:lnTo>
                    <a:lnTo>
                      <a:pt x="624" y="414"/>
                    </a:lnTo>
                    <a:lnTo>
                      <a:pt x="624" y="408"/>
                    </a:lnTo>
                    <a:lnTo>
                      <a:pt x="630" y="402"/>
                    </a:lnTo>
                    <a:lnTo>
                      <a:pt x="630" y="396"/>
                    </a:lnTo>
                    <a:lnTo>
                      <a:pt x="642" y="384"/>
                    </a:lnTo>
                    <a:lnTo>
                      <a:pt x="654" y="378"/>
                    </a:lnTo>
                    <a:lnTo>
                      <a:pt x="660" y="372"/>
                    </a:lnTo>
                    <a:lnTo>
                      <a:pt x="672" y="366"/>
                    </a:lnTo>
                    <a:lnTo>
                      <a:pt x="702" y="366"/>
                    </a:lnTo>
                    <a:lnTo>
                      <a:pt x="708" y="354"/>
                    </a:lnTo>
                    <a:lnTo>
                      <a:pt x="738" y="360"/>
                    </a:lnTo>
                    <a:lnTo>
                      <a:pt x="744" y="354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74" y="336"/>
                    </a:lnTo>
                    <a:lnTo>
                      <a:pt x="786" y="348"/>
                    </a:lnTo>
                    <a:lnTo>
                      <a:pt x="786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798" y="330"/>
                    </a:lnTo>
                    <a:lnTo>
                      <a:pt x="786" y="312"/>
                    </a:lnTo>
                    <a:lnTo>
                      <a:pt x="768" y="312"/>
                    </a:lnTo>
                    <a:lnTo>
                      <a:pt x="762" y="306"/>
                    </a:lnTo>
                    <a:lnTo>
                      <a:pt x="762" y="288"/>
                    </a:lnTo>
                    <a:lnTo>
                      <a:pt x="774" y="264"/>
                    </a:lnTo>
                    <a:lnTo>
                      <a:pt x="774" y="258"/>
                    </a:lnTo>
                    <a:lnTo>
                      <a:pt x="780" y="252"/>
                    </a:lnTo>
                    <a:lnTo>
                      <a:pt x="786" y="252"/>
                    </a:lnTo>
                    <a:lnTo>
                      <a:pt x="792" y="246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792" y="210"/>
                    </a:lnTo>
                    <a:lnTo>
                      <a:pt x="780" y="204"/>
                    </a:lnTo>
                    <a:lnTo>
                      <a:pt x="756" y="204"/>
                    </a:lnTo>
                    <a:lnTo>
                      <a:pt x="750" y="198"/>
                    </a:lnTo>
                    <a:lnTo>
                      <a:pt x="744" y="186"/>
                    </a:lnTo>
                    <a:lnTo>
                      <a:pt x="744" y="180"/>
                    </a:lnTo>
                    <a:lnTo>
                      <a:pt x="732" y="180"/>
                    </a:lnTo>
                    <a:lnTo>
                      <a:pt x="726" y="186"/>
                    </a:lnTo>
                    <a:lnTo>
                      <a:pt x="714" y="192"/>
                    </a:lnTo>
                    <a:lnTo>
                      <a:pt x="702" y="192"/>
                    </a:lnTo>
                    <a:lnTo>
                      <a:pt x="696" y="186"/>
                    </a:lnTo>
                    <a:lnTo>
                      <a:pt x="690" y="186"/>
                    </a:lnTo>
                    <a:lnTo>
                      <a:pt x="684" y="180"/>
                    </a:lnTo>
                    <a:lnTo>
                      <a:pt x="660" y="180"/>
                    </a:lnTo>
                    <a:lnTo>
                      <a:pt x="648" y="192"/>
                    </a:lnTo>
                    <a:lnTo>
                      <a:pt x="648" y="204"/>
                    </a:lnTo>
                    <a:lnTo>
                      <a:pt x="612" y="204"/>
                    </a:lnTo>
                    <a:lnTo>
                      <a:pt x="588" y="198"/>
                    </a:lnTo>
                    <a:lnTo>
                      <a:pt x="576" y="192"/>
                    </a:lnTo>
                    <a:lnTo>
                      <a:pt x="576" y="168"/>
                    </a:lnTo>
                    <a:lnTo>
                      <a:pt x="582" y="162"/>
                    </a:lnTo>
                    <a:lnTo>
                      <a:pt x="582" y="156"/>
                    </a:lnTo>
                    <a:lnTo>
                      <a:pt x="576" y="150"/>
                    </a:lnTo>
                    <a:lnTo>
                      <a:pt x="564" y="144"/>
                    </a:lnTo>
                    <a:lnTo>
                      <a:pt x="552" y="144"/>
                    </a:lnTo>
                    <a:lnTo>
                      <a:pt x="552" y="138"/>
                    </a:lnTo>
                    <a:lnTo>
                      <a:pt x="546" y="132"/>
                    </a:lnTo>
                    <a:lnTo>
                      <a:pt x="546" y="108"/>
                    </a:lnTo>
                    <a:lnTo>
                      <a:pt x="540" y="102"/>
                    </a:lnTo>
                    <a:lnTo>
                      <a:pt x="528" y="102"/>
                    </a:lnTo>
                    <a:lnTo>
                      <a:pt x="516" y="84"/>
                    </a:lnTo>
                    <a:lnTo>
                      <a:pt x="498" y="84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68" y="36"/>
                    </a:lnTo>
                    <a:lnTo>
                      <a:pt x="450" y="18"/>
                    </a:lnTo>
                    <a:lnTo>
                      <a:pt x="438" y="12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414" y="0"/>
                    </a:lnTo>
                    <a:lnTo>
                      <a:pt x="414" y="24"/>
                    </a:lnTo>
                    <a:lnTo>
                      <a:pt x="408" y="24"/>
                    </a:lnTo>
                    <a:lnTo>
                      <a:pt x="408" y="30"/>
                    </a:lnTo>
                    <a:lnTo>
                      <a:pt x="402" y="30"/>
                    </a:lnTo>
                    <a:lnTo>
                      <a:pt x="426" y="48"/>
                    </a:lnTo>
                    <a:lnTo>
                      <a:pt x="426" y="78"/>
                    </a:lnTo>
                    <a:lnTo>
                      <a:pt x="414" y="84"/>
                    </a:lnTo>
                    <a:lnTo>
                      <a:pt x="402" y="126"/>
                    </a:lnTo>
                    <a:lnTo>
                      <a:pt x="396" y="138"/>
                    </a:lnTo>
                    <a:lnTo>
                      <a:pt x="384" y="150"/>
                    </a:lnTo>
                    <a:lnTo>
                      <a:pt x="378" y="162"/>
                    </a:lnTo>
                    <a:lnTo>
                      <a:pt x="366" y="174"/>
                    </a:lnTo>
                    <a:lnTo>
                      <a:pt x="354" y="192"/>
                    </a:lnTo>
                    <a:lnTo>
                      <a:pt x="336" y="204"/>
                    </a:lnTo>
                    <a:lnTo>
                      <a:pt x="276" y="234"/>
                    </a:lnTo>
                    <a:lnTo>
                      <a:pt x="258" y="240"/>
                    </a:lnTo>
                    <a:lnTo>
                      <a:pt x="240" y="252"/>
                    </a:lnTo>
                    <a:lnTo>
                      <a:pt x="222" y="270"/>
                    </a:lnTo>
                    <a:lnTo>
                      <a:pt x="222" y="276"/>
                    </a:lnTo>
                    <a:lnTo>
                      <a:pt x="210" y="282"/>
                    </a:lnTo>
                    <a:lnTo>
                      <a:pt x="210" y="300"/>
                    </a:lnTo>
                    <a:lnTo>
                      <a:pt x="198" y="312"/>
                    </a:lnTo>
                    <a:lnTo>
                      <a:pt x="198" y="336"/>
                    </a:lnTo>
                    <a:lnTo>
                      <a:pt x="192" y="348"/>
                    </a:lnTo>
                    <a:lnTo>
                      <a:pt x="192" y="378"/>
                    </a:lnTo>
                    <a:lnTo>
                      <a:pt x="174" y="378"/>
                    </a:lnTo>
                    <a:lnTo>
                      <a:pt x="168" y="384"/>
                    </a:lnTo>
                    <a:lnTo>
                      <a:pt x="168" y="390"/>
                    </a:lnTo>
                    <a:lnTo>
                      <a:pt x="162" y="396"/>
                    </a:lnTo>
                    <a:lnTo>
                      <a:pt x="162" y="402"/>
                    </a:lnTo>
                    <a:lnTo>
                      <a:pt x="144" y="402"/>
                    </a:lnTo>
                    <a:lnTo>
                      <a:pt x="138" y="390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02" y="360"/>
                    </a:lnTo>
                    <a:lnTo>
                      <a:pt x="90" y="348"/>
                    </a:lnTo>
                    <a:lnTo>
                      <a:pt x="78" y="360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0"/>
                    </a:lnTo>
                    <a:lnTo>
                      <a:pt x="66" y="348"/>
                    </a:lnTo>
                    <a:lnTo>
                      <a:pt x="54" y="336"/>
                    </a:lnTo>
                    <a:lnTo>
                      <a:pt x="60" y="330"/>
                    </a:lnTo>
                    <a:lnTo>
                      <a:pt x="66" y="318"/>
                    </a:lnTo>
                    <a:lnTo>
                      <a:pt x="78" y="312"/>
                    </a:lnTo>
                    <a:lnTo>
                      <a:pt x="84" y="300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4" y="288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6" y="342"/>
                    </a:lnTo>
                    <a:lnTo>
                      <a:pt x="0" y="354"/>
                    </a:lnTo>
                    <a:lnTo>
                      <a:pt x="0" y="390"/>
                    </a:lnTo>
                    <a:lnTo>
                      <a:pt x="6" y="396"/>
                    </a:lnTo>
                    <a:lnTo>
                      <a:pt x="18" y="396"/>
                    </a:lnTo>
                    <a:lnTo>
                      <a:pt x="12" y="420"/>
                    </a:lnTo>
                    <a:lnTo>
                      <a:pt x="36" y="444"/>
                    </a:lnTo>
                    <a:lnTo>
                      <a:pt x="36" y="462"/>
                    </a:lnTo>
                    <a:lnTo>
                      <a:pt x="12" y="486"/>
                    </a:lnTo>
                    <a:lnTo>
                      <a:pt x="12" y="492"/>
                    </a:lnTo>
                    <a:lnTo>
                      <a:pt x="18" y="504"/>
                    </a:lnTo>
                    <a:lnTo>
                      <a:pt x="24" y="510"/>
                    </a:lnTo>
                    <a:lnTo>
                      <a:pt x="36" y="516"/>
                    </a:lnTo>
                    <a:lnTo>
                      <a:pt x="54" y="522"/>
                    </a:lnTo>
                    <a:lnTo>
                      <a:pt x="66" y="522"/>
                    </a:lnTo>
                    <a:lnTo>
                      <a:pt x="108" y="564"/>
                    </a:lnTo>
                    <a:lnTo>
                      <a:pt x="114" y="576"/>
                    </a:lnTo>
                    <a:lnTo>
                      <a:pt x="132" y="594"/>
                    </a:lnTo>
                    <a:lnTo>
                      <a:pt x="138" y="612"/>
                    </a:lnTo>
                    <a:lnTo>
                      <a:pt x="144" y="624"/>
                    </a:lnTo>
                    <a:lnTo>
                      <a:pt x="144" y="642"/>
                    </a:lnTo>
                    <a:lnTo>
                      <a:pt x="150" y="648"/>
                    </a:lnTo>
                    <a:lnTo>
                      <a:pt x="156" y="660"/>
                    </a:lnTo>
                    <a:lnTo>
                      <a:pt x="168" y="666"/>
                    </a:lnTo>
                    <a:lnTo>
                      <a:pt x="174" y="678"/>
                    </a:lnTo>
                    <a:lnTo>
                      <a:pt x="192" y="696"/>
                    </a:lnTo>
                    <a:lnTo>
                      <a:pt x="204" y="720"/>
                    </a:lnTo>
                    <a:lnTo>
                      <a:pt x="216" y="732"/>
                    </a:lnTo>
                    <a:lnTo>
                      <a:pt x="222" y="744"/>
                    </a:lnTo>
                    <a:lnTo>
                      <a:pt x="234" y="762"/>
                    </a:lnTo>
                    <a:lnTo>
                      <a:pt x="240" y="768"/>
                    </a:lnTo>
                    <a:lnTo>
                      <a:pt x="246" y="780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8" y="834"/>
                    </a:lnTo>
                    <a:lnTo>
                      <a:pt x="264" y="846"/>
                    </a:lnTo>
                    <a:lnTo>
                      <a:pt x="270" y="864"/>
                    </a:lnTo>
                    <a:lnTo>
                      <a:pt x="282" y="876"/>
                    </a:lnTo>
                    <a:lnTo>
                      <a:pt x="288" y="894"/>
                    </a:lnTo>
                    <a:lnTo>
                      <a:pt x="294" y="906"/>
                    </a:lnTo>
                    <a:lnTo>
                      <a:pt x="294" y="918"/>
                    </a:lnTo>
                    <a:lnTo>
                      <a:pt x="300" y="924"/>
                    </a:lnTo>
                    <a:lnTo>
                      <a:pt x="312" y="924"/>
                    </a:lnTo>
                    <a:lnTo>
                      <a:pt x="324" y="936"/>
                    </a:lnTo>
                    <a:lnTo>
                      <a:pt x="324" y="948"/>
                    </a:lnTo>
                    <a:lnTo>
                      <a:pt x="330" y="954"/>
                    </a:lnTo>
                    <a:lnTo>
                      <a:pt x="330" y="966"/>
                    </a:lnTo>
                    <a:lnTo>
                      <a:pt x="336" y="984"/>
                    </a:lnTo>
                    <a:lnTo>
                      <a:pt x="360" y="1014"/>
                    </a:lnTo>
                    <a:lnTo>
                      <a:pt x="378" y="1050"/>
                    </a:lnTo>
                    <a:lnTo>
                      <a:pt x="396" y="1074"/>
                    </a:lnTo>
                    <a:lnTo>
                      <a:pt x="402" y="1086"/>
                    </a:lnTo>
                    <a:lnTo>
                      <a:pt x="408" y="1104"/>
                    </a:lnTo>
                    <a:lnTo>
                      <a:pt x="408" y="1116"/>
                    </a:lnTo>
                    <a:lnTo>
                      <a:pt x="402" y="1128"/>
                    </a:lnTo>
                    <a:lnTo>
                      <a:pt x="402" y="1146"/>
                    </a:lnTo>
                    <a:lnTo>
                      <a:pt x="414" y="1158"/>
                    </a:lnTo>
                    <a:lnTo>
                      <a:pt x="420" y="1170"/>
                    </a:lnTo>
                    <a:lnTo>
                      <a:pt x="444" y="1194"/>
                    </a:lnTo>
                    <a:lnTo>
                      <a:pt x="456" y="1200"/>
                    </a:lnTo>
                    <a:lnTo>
                      <a:pt x="468" y="1212"/>
                    </a:lnTo>
                    <a:lnTo>
                      <a:pt x="474" y="1224"/>
                    </a:lnTo>
                    <a:lnTo>
                      <a:pt x="498" y="1248"/>
                    </a:lnTo>
                    <a:lnTo>
                      <a:pt x="516" y="1260"/>
                    </a:lnTo>
                    <a:lnTo>
                      <a:pt x="546" y="1278"/>
                    </a:lnTo>
                    <a:lnTo>
                      <a:pt x="576" y="1290"/>
                    </a:lnTo>
                    <a:lnTo>
                      <a:pt x="600" y="1302"/>
                    </a:lnTo>
                    <a:lnTo>
                      <a:pt x="642" y="1320"/>
                    </a:lnTo>
                    <a:lnTo>
                      <a:pt x="696" y="1350"/>
                    </a:lnTo>
                    <a:lnTo>
                      <a:pt x="708" y="1362"/>
                    </a:lnTo>
                    <a:lnTo>
                      <a:pt x="726" y="1374"/>
                    </a:lnTo>
                    <a:lnTo>
                      <a:pt x="738" y="1380"/>
                    </a:lnTo>
                    <a:lnTo>
                      <a:pt x="750" y="1392"/>
                    </a:lnTo>
                    <a:lnTo>
                      <a:pt x="774" y="1404"/>
                    </a:lnTo>
                    <a:lnTo>
                      <a:pt x="780" y="1428"/>
                    </a:lnTo>
                    <a:lnTo>
                      <a:pt x="792" y="1434"/>
                    </a:lnTo>
                    <a:lnTo>
                      <a:pt x="798" y="1446"/>
                    </a:lnTo>
                    <a:lnTo>
                      <a:pt x="810" y="1452"/>
                    </a:lnTo>
                    <a:lnTo>
                      <a:pt x="816" y="1458"/>
                    </a:lnTo>
                    <a:lnTo>
                      <a:pt x="840" y="1470"/>
                    </a:lnTo>
                    <a:lnTo>
                      <a:pt x="846" y="1482"/>
                    </a:lnTo>
                    <a:lnTo>
                      <a:pt x="858" y="1488"/>
                    </a:lnTo>
                    <a:lnTo>
                      <a:pt x="894" y="1464"/>
                    </a:lnTo>
                    <a:lnTo>
                      <a:pt x="900" y="1458"/>
                    </a:lnTo>
                    <a:lnTo>
                      <a:pt x="900" y="1440"/>
                    </a:lnTo>
                    <a:lnTo>
                      <a:pt x="894" y="1428"/>
                    </a:lnTo>
                    <a:lnTo>
                      <a:pt x="912" y="1416"/>
                    </a:lnTo>
                    <a:lnTo>
                      <a:pt x="900" y="1392"/>
                    </a:lnTo>
                    <a:lnTo>
                      <a:pt x="918" y="1374"/>
                    </a:lnTo>
                    <a:lnTo>
                      <a:pt x="930" y="1368"/>
                    </a:lnTo>
                    <a:lnTo>
                      <a:pt x="942" y="1344"/>
                    </a:lnTo>
                    <a:lnTo>
                      <a:pt x="942" y="1332"/>
                    </a:lnTo>
                    <a:lnTo>
                      <a:pt x="930" y="132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Paraguay"/>
              <p:cNvSpPr>
                <a:spLocks/>
              </p:cNvSpPr>
              <p:nvPr/>
            </p:nvSpPr>
            <p:spPr bwMode="gray">
              <a:xfrm>
                <a:off x="1541" y="2707"/>
                <a:ext cx="153" cy="173"/>
              </a:xfrm>
              <a:custGeom>
                <a:avLst/>
                <a:gdLst>
                  <a:gd name="T0" fmla="*/ 547607977 w 600"/>
                  <a:gd name="T1" fmla="*/ 547956414 h 678"/>
                  <a:gd name="T2" fmla="*/ 547607977 w 600"/>
                  <a:gd name="T3" fmla="*/ 547956414 h 678"/>
                  <a:gd name="T4" fmla="*/ 547607977 w 600"/>
                  <a:gd name="T5" fmla="*/ 547956414 h 678"/>
                  <a:gd name="T6" fmla="*/ 547607977 w 600"/>
                  <a:gd name="T7" fmla="*/ 547956414 h 678"/>
                  <a:gd name="T8" fmla="*/ 547607977 w 600"/>
                  <a:gd name="T9" fmla="*/ 547956414 h 678"/>
                  <a:gd name="T10" fmla="*/ 547607977 w 600"/>
                  <a:gd name="T11" fmla="*/ 547956414 h 678"/>
                  <a:gd name="T12" fmla="*/ 547607977 w 600"/>
                  <a:gd name="T13" fmla="*/ 547956414 h 678"/>
                  <a:gd name="T14" fmla="*/ 547607977 w 600"/>
                  <a:gd name="T15" fmla="*/ 547956414 h 678"/>
                  <a:gd name="T16" fmla="*/ 547607977 w 600"/>
                  <a:gd name="T17" fmla="*/ 547956414 h 678"/>
                  <a:gd name="T18" fmla="*/ 547607977 w 600"/>
                  <a:gd name="T19" fmla="*/ 547956414 h 678"/>
                  <a:gd name="T20" fmla="*/ 547607977 w 600"/>
                  <a:gd name="T21" fmla="*/ 547956414 h 678"/>
                  <a:gd name="T22" fmla="*/ 547607977 w 600"/>
                  <a:gd name="T23" fmla="*/ 547956414 h 678"/>
                  <a:gd name="T24" fmla="*/ 547607977 w 600"/>
                  <a:gd name="T25" fmla="*/ 547956414 h 678"/>
                  <a:gd name="T26" fmla="*/ 547607977 w 600"/>
                  <a:gd name="T27" fmla="*/ 547956414 h 678"/>
                  <a:gd name="T28" fmla="*/ 547607977 w 600"/>
                  <a:gd name="T29" fmla="*/ 547956414 h 678"/>
                  <a:gd name="T30" fmla="*/ 547607977 w 600"/>
                  <a:gd name="T31" fmla="*/ 547956414 h 678"/>
                  <a:gd name="T32" fmla="*/ 547607977 w 600"/>
                  <a:gd name="T33" fmla="*/ 547956414 h 678"/>
                  <a:gd name="T34" fmla="*/ 547607977 w 600"/>
                  <a:gd name="T35" fmla="*/ 547956414 h 678"/>
                  <a:gd name="T36" fmla="*/ 547607977 w 600"/>
                  <a:gd name="T37" fmla="*/ 547956414 h 678"/>
                  <a:gd name="T38" fmla="*/ 547607977 w 600"/>
                  <a:gd name="T39" fmla="*/ 547956414 h 678"/>
                  <a:gd name="T40" fmla="*/ 547607977 w 600"/>
                  <a:gd name="T41" fmla="*/ 547956414 h 678"/>
                  <a:gd name="T42" fmla="*/ 547607977 w 600"/>
                  <a:gd name="T43" fmla="*/ 547956414 h 678"/>
                  <a:gd name="T44" fmla="*/ 547607977 w 600"/>
                  <a:gd name="T45" fmla="*/ 547956414 h 678"/>
                  <a:gd name="T46" fmla="*/ 547607977 w 600"/>
                  <a:gd name="T47" fmla="*/ 547956414 h 678"/>
                  <a:gd name="T48" fmla="*/ 547607977 w 600"/>
                  <a:gd name="T49" fmla="*/ 547956414 h 678"/>
                  <a:gd name="T50" fmla="*/ 547607977 w 600"/>
                  <a:gd name="T51" fmla="*/ 547956414 h 678"/>
                  <a:gd name="T52" fmla="*/ 547607977 w 600"/>
                  <a:gd name="T53" fmla="*/ 0 h 678"/>
                  <a:gd name="T54" fmla="*/ 547607977 w 600"/>
                  <a:gd name="T55" fmla="*/ 547956414 h 678"/>
                  <a:gd name="T56" fmla="*/ 547607977 w 600"/>
                  <a:gd name="T57" fmla="*/ 547956414 h 678"/>
                  <a:gd name="T58" fmla="*/ 0 w 600"/>
                  <a:gd name="T59" fmla="*/ 547956414 h 678"/>
                  <a:gd name="T60" fmla="*/ 547607977 w 600"/>
                  <a:gd name="T61" fmla="*/ 547956414 h 678"/>
                  <a:gd name="T62" fmla="*/ 547607977 w 600"/>
                  <a:gd name="T63" fmla="*/ 547956414 h 678"/>
                  <a:gd name="T64" fmla="*/ 547607977 w 600"/>
                  <a:gd name="T65" fmla="*/ 547956414 h 678"/>
                  <a:gd name="T66" fmla="*/ 547607977 w 600"/>
                  <a:gd name="T67" fmla="*/ 547956414 h 678"/>
                  <a:gd name="T68" fmla="*/ 547607977 w 600"/>
                  <a:gd name="T69" fmla="*/ 547956414 h 678"/>
                  <a:gd name="T70" fmla="*/ 547607977 w 600"/>
                  <a:gd name="T71" fmla="*/ 547956414 h 678"/>
                  <a:gd name="T72" fmla="*/ 547607977 w 600"/>
                  <a:gd name="T73" fmla="*/ 547956414 h 678"/>
                  <a:gd name="T74" fmla="*/ 547607977 w 600"/>
                  <a:gd name="T75" fmla="*/ 547956414 h 678"/>
                  <a:gd name="T76" fmla="*/ 547607977 w 600"/>
                  <a:gd name="T77" fmla="*/ 547956414 h 678"/>
                  <a:gd name="T78" fmla="*/ 547607977 w 600"/>
                  <a:gd name="T79" fmla="*/ 547956414 h 678"/>
                  <a:gd name="T80" fmla="*/ 547607977 w 600"/>
                  <a:gd name="T81" fmla="*/ 547956414 h 678"/>
                  <a:gd name="T82" fmla="*/ 547607977 w 600"/>
                  <a:gd name="T83" fmla="*/ 547956414 h 678"/>
                  <a:gd name="T84" fmla="*/ 547607977 w 600"/>
                  <a:gd name="T85" fmla="*/ 547956414 h 678"/>
                  <a:gd name="T86" fmla="*/ 547607977 w 600"/>
                  <a:gd name="T87" fmla="*/ 547956414 h 678"/>
                  <a:gd name="T88" fmla="*/ 547607977 w 600"/>
                  <a:gd name="T89" fmla="*/ 547956414 h 678"/>
                  <a:gd name="T90" fmla="*/ 547607977 w 600"/>
                  <a:gd name="T91" fmla="*/ 547956414 h 678"/>
                  <a:gd name="T92" fmla="*/ 547607977 w 600"/>
                  <a:gd name="T93" fmla="*/ 547956414 h 678"/>
                  <a:gd name="T94" fmla="*/ 547607977 w 600"/>
                  <a:gd name="T95" fmla="*/ 547956414 h 678"/>
                  <a:gd name="T96" fmla="*/ 547607977 w 600"/>
                  <a:gd name="T97" fmla="*/ 547956414 h 678"/>
                  <a:gd name="T98" fmla="*/ 547607977 w 600"/>
                  <a:gd name="T99" fmla="*/ 547956414 h 678"/>
                  <a:gd name="T100" fmla="*/ 547607977 w 600"/>
                  <a:gd name="T101" fmla="*/ 547956414 h 678"/>
                  <a:gd name="T102" fmla="*/ 547607977 w 600"/>
                  <a:gd name="T103" fmla="*/ 547956414 h 678"/>
                  <a:gd name="T104" fmla="*/ 547607977 w 600"/>
                  <a:gd name="T105" fmla="*/ 547956414 h 678"/>
                  <a:gd name="T106" fmla="*/ 547607977 w 600"/>
                  <a:gd name="T107" fmla="*/ 547956414 h 678"/>
                  <a:gd name="T108" fmla="*/ 547607977 w 600"/>
                  <a:gd name="T109" fmla="*/ 547956414 h 678"/>
                  <a:gd name="T110" fmla="*/ 547607977 w 600"/>
                  <a:gd name="T111" fmla="*/ 547956414 h 678"/>
                  <a:gd name="T112" fmla="*/ 547607977 w 600"/>
                  <a:gd name="T113" fmla="*/ 547956414 h 678"/>
                  <a:gd name="T114" fmla="*/ 547607977 w 600"/>
                  <a:gd name="T115" fmla="*/ 547956414 h 678"/>
                  <a:gd name="T116" fmla="*/ 547607977 w 600"/>
                  <a:gd name="T117" fmla="*/ 547956414 h 678"/>
                  <a:gd name="T118" fmla="*/ 547607977 w 600"/>
                  <a:gd name="T119" fmla="*/ 547956414 h 6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00"/>
                  <a:gd name="T181" fmla="*/ 0 h 678"/>
                  <a:gd name="T182" fmla="*/ 600 w 600"/>
                  <a:gd name="T183" fmla="*/ 678 h 6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00" h="678">
                    <a:moveTo>
                      <a:pt x="480" y="660"/>
                    </a:moveTo>
                    <a:lnTo>
                      <a:pt x="492" y="678"/>
                    </a:lnTo>
                    <a:lnTo>
                      <a:pt x="492" y="660"/>
                    </a:lnTo>
                    <a:lnTo>
                      <a:pt x="498" y="654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16" y="666"/>
                    </a:lnTo>
                    <a:lnTo>
                      <a:pt x="522" y="660"/>
                    </a:lnTo>
                    <a:lnTo>
                      <a:pt x="534" y="636"/>
                    </a:lnTo>
                    <a:lnTo>
                      <a:pt x="546" y="624"/>
                    </a:lnTo>
                    <a:lnTo>
                      <a:pt x="552" y="624"/>
                    </a:lnTo>
                    <a:lnTo>
                      <a:pt x="558" y="618"/>
                    </a:lnTo>
                    <a:lnTo>
                      <a:pt x="570" y="612"/>
                    </a:lnTo>
                    <a:lnTo>
                      <a:pt x="576" y="600"/>
                    </a:lnTo>
                    <a:lnTo>
                      <a:pt x="588" y="594"/>
                    </a:lnTo>
                    <a:lnTo>
                      <a:pt x="588" y="516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588" y="474"/>
                    </a:lnTo>
                    <a:lnTo>
                      <a:pt x="588" y="468"/>
                    </a:lnTo>
                    <a:lnTo>
                      <a:pt x="594" y="462"/>
                    </a:lnTo>
                    <a:lnTo>
                      <a:pt x="594" y="432"/>
                    </a:lnTo>
                    <a:lnTo>
                      <a:pt x="600" y="414"/>
                    </a:lnTo>
                    <a:lnTo>
                      <a:pt x="600" y="396"/>
                    </a:lnTo>
                    <a:lnTo>
                      <a:pt x="594" y="384"/>
                    </a:lnTo>
                    <a:lnTo>
                      <a:pt x="582" y="372"/>
                    </a:lnTo>
                    <a:lnTo>
                      <a:pt x="570" y="366"/>
                    </a:lnTo>
                    <a:lnTo>
                      <a:pt x="558" y="366"/>
                    </a:lnTo>
                    <a:lnTo>
                      <a:pt x="540" y="384"/>
                    </a:lnTo>
                    <a:lnTo>
                      <a:pt x="528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504" y="336"/>
                    </a:lnTo>
                    <a:lnTo>
                      <a:pt x="498" y="318"/>
                    </a:lnTo>
                    <a:lnTo>
                      <a:pt x="498" y="294"/>
                    </a:lnTo>
                    <a:lnTo>
                      <a:pt x="492" y="276"/>
                    </a:lnTo>
                    <a:lnTo>
                      <a:pt x="492" y="252"/>
                    </a:lnTo>
                    <a:lnTo>
                      <a:pt x="486" y="246"/>
                    </a:lnTo>
                    <a:lnTo>
                      <a:pt x="474" y="240"/>
                    </a:lnTo>
                    <a:lnTo>
                      <a:pt x="402" y="240"/>
                    </a:lnTo>
                    <a:lnTo>
                      <a:pt x="360" y="234"/>
                    </a:lnTo>
                    <a:lnTo>
                      <a:pt x="324" y="222"/>
                    </a:lnTo>
                    <a:lnTo>
                      <a:pt x="318" y="216"/>
                    </a:lnTo>
                    <a:lnTo>
                      <a:pt x="312" y="204"/>
                    </a:lnTo>
                    <a:lnTo>
                      <a:pt x="312" y="162"/>
                    </a:lnTo>
                    <a:lnTo>
                      <a:pt x="318" y="150"/>
                    </a:lnTo>
                    <a:lnTo>
                      <a:pt x="318" y="132"/>
                    </a:lnTo>
                    <a:lnTo>
                      <a:pt x="306" y="132"/>
                    </a:lnTo>
                    <a:lnTo>
                      <a:pt x="306" y="96"/>
                    </a:lnTo>
                    <a:lnTo>
                      <a:pt x="294" y="90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0" y="42"/>
                    </a:lnTo>
                    <a:lnTo>
                      <a:pt x="216" y="0"/>
                    </a:lnTo>
                    <a:lnTo>
                      <a:pt x="138" y="12"/>
                    </a:lnTo>
                    <a:lnTo>
                      <a:pt x="36" y="30"/>
                    </a:lnTo>
                    <a:lnTo>
                      <a:pt x="30" y="60"/>
                    </a:lnTo>
                    <a:lnTo>
                      <a:pt x="18" y="72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8" y="132"/>
                    </a:lnTo>
                    <a:lnTo>
                      <a:pt x="18" y="156"/>
                    </a:lnTo>
                    <a:lnTo>
                      <a:pt x="6" y="228"/>
                    </a:lnTo>
                    <a:lnTo>
                      <a:pt x="6" y="246"/>
                    </a:lnTo>
                    <a:lnTo>
                      <a:pt x="24" y="264"/>
                    </a:lnTo>
                    <a:lnTo>
                      <a:pt x="24" y="270"/>
                    </a:lnTo>
                    <a:lnTo>
                      <a:pt x="30" y="276"/>
                    </a:lnTo>
                    <a:lnTo>
                      <a:pt x="36" y="288"/>
                    </a:lnTo>
                    <a:lnTo>
                      <a:pt x="48" y="294"/>
                    </a:lnTo>
                    <a:lnTo>
                      <a:pt x="54" y="306"/>
                    </a:lnTo>
                    <a:lnTo>
                      <a:pt x="60" y="312"/>
                    </a:lnTo>
                    <a:lnTo>
                      <a:pt x="84" y="324"/>
                    </a:lnTo>
                    <a:lnTo>
                      <a:pt x="102" y="342"/>
                    </a:lnTo>
                    <a:lnTo>
                      <a:pt x="114" y="348"/>
                    </a:lnTo>
                    <a:lnTo>
                      <a:pt x="120" y="366"/>
                    </a:lnTo>
                    <a:lnTo>
                      <a:pt x="126" y="366"/>
                    </a:lnTo>
                    <a:lnTo>
                      <a:pt x="132" y="372"/>
                    </a:lnTo>
                    <a:lnTo>
                      <a:pt x="168" y="390"/>
                    </a:lnTo>
                    <a:lnTo>
                      <a:pt x="198" y="390"/>
                    </a:lnTo>
                    <a:lnTo>
                      <a:pt x="210" y="396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20"/>
                    </a:lnTo>
                    <a:lnTo>
                      <a:pt x="258" y="426"/>
                    </a:lnTo>
                    <a:lnTo>
                      <a:pt x="276" y="438"/>
                    </a:lnTo>
                    <a:lnTo>
                      <a:pt x="312" y="456"/>
                    </a:lnTo>
                    <a:lnTo>
                      <a:pt x="318" y="462"/>
                    </a:lnTo>
                    <a:lnTo>
                      <a:pt x="330" y="462"/>
                    </a:lnTo>
                    <a:lnTo>
                      <a:pt x="342" y="468"/>
                    </a:lnTo>
                    <a:lnTo>
                      <a:pt x="360" y="474"/>
                    </a:lnTo>
                    <a:lnTo>
                      <a:pt x="372" y="480"/>
                    </a:lnTo>
                    <a:lnTo>
                      <a:pt x="378" y="486"/>
                    </a:lnTo>
                    <a:lnTo>
                      <a:pt x="372" y="492"/>
                    </a:lnTo>
                    <a:lnTo>
                      <a:pt x="372" y="504"/>
                    </a:lnTo>
                    <a:lnTo>
                      <a:pt x="366" y="510"/>
                    </a:lnTo>
                    <a:lnTo>
                      <a:pt x="360" y="522"/>
                    </a:lnTo>
                    <a:lnTo>
                      <a:pt x="366" y="528"/>
                    </a:lnTo>
                    <a:lnTo>
                      <a:pt x="372" y="540"/>
                    </a:lnTo>
                    <a:lnTo>
                      <a:pt x="372" y="546"/>
                    </a:lnTo>
                    <a:lnTo>
                      <a:pt x="366" y="552"/>
                    </a:lnTo>
                    <a:lnTo>
                      <a:pt x="348" y="552"/>
                    </a:lnTo>
                    <a:lnTo>
                      <a:pt x="348" y="588"/>
                    </a:lnTo>
                    <a:lnTo>
                      <a:pt x="342" y="594"/>
                    </a:lnTo>
                    <a:lnTo>
                      <a:pt x="336" y="606"/>
                    </a:lnTo>
                    <a:lnTo>
                      <a:pt x="330" y="612"/>
                    </a:lnTo>
                    <a:lnTo>
                      <a:pt x="324" y="624"/>
                    </a:lnTo>
                    <a:lnTo>
                      <a:pt x="324" y="636"/>
                    </a:lnTo>
                    <a:lnTo>
                      <a:pt x="330" y="642"/>
                    </a:lnTo>
                    <a:lnTo>
                      <a:pt x="354" y="642"/>
                    </a:lnTo>
                    <a:lnTo>
                      <a:pt x="366" y="636"/>
                    </a:lnTo>
                    <a:lnTo>
                      <a:pt x="372" y="636"/>
                    </a:lnTo>
                    <a:lnTo>
                      <a:pt x="384" y="642"/>
                    </a:lnTo>
                    <a:lnTo>
                      <a:pt x="390" y="648"/>
                    </a:lnTo>
                    <a:lnTo>
                      <a:pt x="402" y="654"/>
                    </a:lnTo>
                    <a:lnTo>
                      <a:pt x="420" y="660"/>
                    </a:lnTo>
                    <a:lnTo>
                      <a:pt x="480" y="66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27" name="Panama"/>
              <p:cNvSpPr>
                <a:spLocks/>
              </p:cNvSpPr>
              <p:nvPr/>
            </p:nvSpPr>
            <p:spPr bwMode="gray">
              <a:xfrm>
                <a:off x="1147" y="2112"/>
                <a:ext cx="104" cy="50"/>
              </a:xfrm>
              <a:custGeom>
                <a:avLst/>
                <a:gdLst>
                  <a:gd name="T0" fmla="*/ 35567125 w 408"/>
                  <a:gd name="T1" fmla="*/ 34581500 h 198"/>
                  <a:gd name="T2" fmla="*/ 35567125 w 408"/>
                  <a:gd name="T3" fmla="*/ 34581500 h 198"/>
                  <a:gd name="T4" fmla="*/ 35567125 w 408"/>
                  <a:gd name="T5" fmla="*/ 34581500 h 198"/>
                  <a:gd name="T6" fmla="*/ 35567125 w 408"/>
                  <a:gd name="T7" fmla="*/ 34581500 h 198"/>
                  <a:gd name="T8" fmla="*/ 35567125 w 408"/>
                  <a:gd name="T9" fmla="*/ 34581500 h 198"/>
                  <a:gd name="T10" fmla="*/ 35567125 w 408"/>
                  <a:gd name="T11" fmla="*/ 34581500 h 198"/>
                  <a:gd name="T12" fmla="*/ 35567125 w 408"/>
                  <a:gd name="T13" fmla="*/ 34581500 h 198"/>
                  <a:gd name="T14" fmla="*/ 35567125 w 408"/>
                  <a:gd name="T15" fmla="*/ 34581500 h 198"/>
                  <a:gd name="T16" fmla="*/ 35567125 w 408"/>
                  <a:gd name="T17" fmla="*/ 34581500 h 198"/>
                  <a:gd name="T18" fmla="*/ 35567125 w 408"/>
                  <a:gd name="T19" fmla="*/ 34581500 h 198"/>
                  <a:gd name="T20" fmla="*/ 35567125 w 408"/>
                  <a:gd name="T21" fmla="*/ 34581500 h 198"/>
                  <a:gd name="T22" fmla="*/ 35567125 w 408"/>
                  <a:gd name="T23" fmla="*/ 34581500 h 198"/>
                  <a:gd name="T24" fmla="*/ 35567125 w 408"/>
                  <a:gd name="T25" fmla="*/ 34581500 h 198"/>
                  <a:gd name="T26" fmla="*/ 35567125 w 408"/>
                  <a:gd name="T27" fmla="*/ 34581500 h 198"/>
                  <a:gd name="T28" fmla="*/ 35567125 w 408"/>
                  <a:gd name="T29" fmla="*/ 34581500 h 198"/>
                  <a:gd name="T30" fmla="*/ 35567125 w 408"/>
                  <a:gd name="T31" fmla="*/ 34581500 h 198"/>
                  <a:gd name="T32" fmla="*/ 35567125 w 408"/>
                  <a:gd name="T33" fmla="*/ 0 h 198"/>
                  <a:gd name="T34" fmla="*/ 35567125 w 408"/>
                  <a:gd name="T35" fmla="*/ 34581500 h 198"/>
                  <a:gd name="T36" fmla="*/ 35567125 w 408"/>
                  <a:gd name="T37" fmla="*/ 34581500 h 198"/>
                  <a:gd name="T38" fmla="*/ 35567125 w 408"/>
                  <a:gd name="T39" fmla="*/ 34581500 h 198"/>
                  <a:gd name="T40" fmla="*/ 35567125 w 408"/>
                  <a:gd name="T41" fmla="*/ 34581500 h 198"/>
                  <a:gd name="T42" fmla="*/ 35567125 w 408"/>
                  <a:gd name="T43" fmla="*/ 34581500 h 198"/>
                  <a:gd name="T44" fmla="*/ 35567125 w 408"/>
                  <a:gd name="T45" fmla="*/ 34581500 h 198"/>
                  <a:gd name="T46" fmla="*/ 35567125 w 408"/>
                  <a:gd name="T47" fmla="*/ 34581500 h 198"/>
                  <a:gd name="T48" fmla="*/ 35567125 w 408"/>
                  <a:gd name="T49" fmla="*/ 34581500 h 198"/>
                  <a:gd name="T50" fmla="*/ 35567125 w 408"/>
                  <a:gd name="T51" fmla="*/ 34581500 h 198"/>
                  <a:gd name="T52" fmla="*/ 35567125 w 408"/>
                  <a:gd name="T53" fmla="*/ 34581500 h 198"/>
                  <a:gd name="T54" fmla="*/ 35567125 w 408"/>
                  <a:gd name="T55" fmla="*/ 34581500 h 198"/>
                  <a:gd name="T56" fmla="*/ 0 w 408"/>
                  <a:gd name="T57" fmla="*/ 34581500 h 198"/>
                  <a:gd name="T58" fmla="*/ 35567125 w 408"/>
                  <a:gd name="T59" fmla="*/ 34581500 h 198"/>
                  <a:gd name="T60" fmla="*/ 35567125 w 408"/>
                  <a:gd name="T61" fmla="*/ 34581500 h 198"/>
                  <a:gd name="T62" fmla="*/ 35567125 w 408"/>
                  <a:gd name="T63" fmla="*/ 34581500 h 198"/>
                  <a:gd name="T64" fmla="*/ 0 w 408"/>
                  <a:gd name="T65" fmla="*/ 34581500 h 198"/>
                  <a:gd name="T66" fmla="*/ 35567125 w 408"/>
                  <a:gd name="T67" fmla="*/ 34581500 h 198"/>
                  <a:gd name="T68" fmla="*/ 35567125 w 408"/>
                  <a:gd name="T69" fmla="*/ 34581500 h 198"/>
                  <a:gd name="T70" fmla="*/ 35567125 w 408"/>
                  <a:gd name="T71" fmla="*/ 34581500 h 198"/>
                  <a:gd name="T72" fmla="*/ 35567125 w 408"/>
                  <a:gd name="T73" fmla="*/ 34581500 h 198"/>
                  <a:gd name="T74" fmla="*/ 35567125 w 408"/>
                  <a:gd name="T75" fmla="*/ 34581500 h 198"/>
                  <a:gd name="T76" fmla="*/ 35567125 w 408"/>
                  <a:gd name="T77" fmla="*/ 34581500 h 198"/>
                  <a:gd name="T78" fmla="*/ 35567125 w 408"/>
                  <a:gd name="T79" fmla="*/ 34581500 h 198"/>
                  <a:gd name="T80" fmla="*/ 35567125 w 408"/>
                  <a:gd name="T81" fmla="*/ 34581500 h 198"/>
                  <a:gd name="T82" fmla="*/ 35567125 w 408"/>
                  <a:gd name="T83" fmla="*/ 34581500 h 198"/>
                  <a:gd name="T84" fmla="*/ 35567125 w 408"/>
                  <a:gd name="T85" fmla="*/ 34581500 h 198"/>
                  <a:gd name="T86" fmla="*/ 35567125 w 408"/>
                  <a:gd name="T87" fmla="*/ 34581500 h 198"/>
                  <a:gd name="T88" fmla="*/ 35567125 w 408"/>
                  <a:gd name="T89" fmla="*/ 34581500 h 198"/>
                  <a:gd name="T90" fmla="*/ 35567125 w 408"/>
                  <a:gd name="T91" fmla="*/ 34581500 h 198"/>
                  <a:gd name="T92" fmla="*/ 35567125 w 408"/>
                  <a:gd name="T93" fmla="*/ 34581500 h 198"/>
                  <a:gd name="T94" fmla="*/ 35567125 w 408"/>
                  <a:gd name="T95" fmla="*/ 34581500 h 198"/>
                  <a:gd name="T96" fmla="*/ 35567125 w 408"/>
                  <a:gd name="T97" fmla="*/ 34581500 h 198"/>
                  <a:gd name="T98" fmla="*/ 35567125 w 408"/>
                  <a:gd name="T99" fmla="*/ 34581500 h 198"/>
                  <a:gd name="T100" fmla="*/ 35567125 w 408"/>
                  <a:gd name="T101" fmla="*/ 34581500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198"/>
                  <a:gd name="T155" fmla="*/ 408 w 408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198">
                    <a:moveTo>
                      <a:pt x="306" y="66"/>
                    </a:moveTo>
                    <a:lnTo>
                      <a:pt x="318" y="78"/>
                    </a:lnTo>
                    <a:lnTo>
                      <a:pt x="324" y="90"/>
                    </a:lnTo>
                    <a:lnTo>
                      <a:pt x="330" y="96"/>
                    </a:lnTo>
                    <a:lnTo>
                      <a:pt x="342" y="90"/>
                    </a:lnTo>
                    <a:lnTo>
                      <a:pt x="372" y="120"/>
                    </a:lnTo>
                    <a:lnTo>
                      <a:pt x="342" y="102"/>
                    </a:lnTo>
                    <a:lnTo>
                      <a:pt x="342" y="120"/>
                    </a:lnTo>
                    <a:lnTo>
                      <a:pt x="336" y="132"/>
                    </a:lnTo>
                    <a:lnTo>
                      <a:pt x="336" y="162"/>
                    </a:lnTo>
                    <a:lnTo>
                      <a:pt x="342" y="168"/>
                    </a:lnTo>
                    <a:lnTo>
                      <a:pt x="348" y="180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56"/>
                    </a:lnTo>
                    <a:lnTo>
                      <a:pt x="378" y="162"/>
                    </a:lnTo>
                    <a:lnTo>
                      <a:pt x="390" y="168"/>
                    </a:lnTo>
                    <a:lnTo>
                      <a:pt x="396" y="162"/>
                    </a:lnTo>
                    <a:lnTo>
                      <a:pt x="408" y="138"/>
                    </a:lnTo>
                    <a:lnTo>
                      <a:pt x="408" y="126"/>
                    </a:lnTo>
                    <a:lnTo>
                      <a:pt x="396" y="120"/>
                    </a:lnTo>
                    <a:lnTo>
                      <a:pt x="390" y="108"/>
                    </a:lnTo>
                    <a:lnTo>
                      <a:pt x="390" y="90"/>
                    </a:lnTo>
                    <a:lnTo>
                      <a:pt x="396" y="84"/>
                    </a:lnTo>
                    <a:lnTo>
                      <a:pt x="372" y="66"/>
                    </a:lnTo>
                    <a:lnTo>
                      <a:pt x="372" y="60"/>
                    </a:lnTo>
                    <a:lnTo>
                      <a:pt x="366" y="54"/>
                    </a:lnTo>
                    <a:lnTo>
                      <a:pt x="366" y="42"/>
                    </a:lnTo>
                    <a:lnTo>
                      <a:pt x="360" y="30"/>
                    </a:lnTo>
                    <a:lnTo>
                      <a:pt x="348" y="24"/>
                    </a:lnTo>
                    <a:lnTo>
                      <a:pt x="330" y="18"/>
                    </a:lnTo>
                    <a:lnTo>
                      <a:pt x="288" y="18"/>
                    </a:lnTo>
                    <a:lnTo>
                      <a:pt x="282" y="0"/>
                    </a:lnTo>
                    <a:lnTo>
                      <a:pt x="246" y="0"/>
                    </a:lnTo>
                    <a:lnTo>
                      <a:pt x="234" y="6"/>
                    </a:lnTo>
                    <a:lnTo>
                      <a:pt x="228" y="12"/>
                    </a:lnTo>
                    <a:lnTo>
                      <a:pt x="222" y="24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0"/>
                    </a:lnTo>
                    <a:lnTo>
                      <a:pt x="192" y="30"/>
                    </a:lnTo>
                    <a:lnTo>
                      <a:pt x="168" y="42"/>
                    </a:lnTo>
                    <a:lnTo>
                      <a:pt x="144" y="66"/>
                    </a:lnTo>
                    <a:lnTo>
                      <a:pt x="132" y="72"/>
                    </a:lnTo>
                    <a:lnTo>
                      <a:pt x="120" y="72"/>
                    </a:lnTo>
                    <a:lnTo>
                      <a:pt x="114" y="66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48" y="42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8" y="102"/>
                    </a:lnTo>
                    <a:lnTo>
                      <a:pt x="60" y="120"/>
                    </a:lnTo>
                    <a:lnTo>
                      <a:pt x="90" y="114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56"/>
                    </a:lnTo>
                    <a:lnTo>
                      <a:pt x="114" y="150"/>
                    </a:lnTo>
                    <a:lnTo>
                      <a:pt x="120" y="150"/>
                    </a:lnTo>
                    <a:lnTo>
                      <a:pt x="120" y="132"/>
                    </a:lnTo>
                    <a:lnTo>
                      <a:pt x="138" y="126"/>
                    </a:lnTo>
                    <a:lnTo>
                      <a:pt x="138" y="150"/>
                    </a:lnTo>
                    <a:lnTo>
                      <a:pt x="144" y="168"/>
                    </a:lnTo>
                    <a:lnTo>
                      <a:pt x="144" y="180"/>
                    </a:lnTo>
                    <a:lnTo>
                      <a:pt x="150" y="192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80" y="192"/>
                    </a:lnTo>
                    <a:lnTo>
                      <a:pt x="198" y="174"/>
                    </a:lnTo>
                    <a:lnTo>
                      <a:pt x="204" y="174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80" y="150"/>
                    </a:lnTo>
                    <a:lnTo>
                      <a:pt x="174" y="144"/>
                    </a:lnTo>
                    <a:lnTo>
                      <a:pt x="168" y="132"/>
                    </a:lnTo>
                    <a:lnTo>
                      <a:pt x="162" y="126"/>
                    </a:lnTo>
                    <a:lnTo>
                      <a:pt x="186" y="102"/>
                    </a:lnTo>
                    <a:lnTo>
                      <a:pt x="222" y="84"/>
                    </a:lnTo>
                    <a:lnTo>
                      <a:pt x="228" y="72"/>
                    </a:lnTo>
                    <a:lnTo>
                      <a:pt x="246" y="54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88" y="60"/>
                    </a:lnTo>
                    <a:lnTo>
                      <a:pt x="306" y="6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Pakistan"/>
              <p:cNvSpPr>
                <a:spLocks/>
              </p:cNvSpPr>
              <p:nvPr/>
            </p:nvSpPr>
            <p:spPr bwMode="gray">
              <a:xfrm>
                <a:off x="3726" y="1547"/>
                <a:ext cx="269" cy="270"/>
              </a:xfrm>
              <a:custGeom>
                <a:avLst/>
                <a:gdLst>
                  <a:gd name="T0" fmla="*/ 550164471 w 1050"/>
                  <a:gd name="T1" fmla="*/ 549072139 h 1056"/>
                  <a:gd name="T2" fmla="*/ 550164471 w 1050"/>
                  <a:gd name="T3" fmla="*/ 549072139 h 1056"/>
                  <a:gd name="T4" fmla="*/ 550164471 w 1050"/>
                  <a:gd name="T5" fmla="*/ 549072139 h 1056"/>
                  <a:gd name="T6" fmla="*/ 550164471 w 1050"/>
                  <a:gd name="T7" fmla="*/ 549072139 h 1056"/>
                  <a:gd name="T8" fmla="*/ 550164471 w 1050"/>
                  <a:gd name="T9" fmla="*/ 549072139 h 1056"/>
                  <a:gd name="T10" fmla="*/ 550164471 w 1050"/>
                  <a:gd name="T11" fmla="*/ 549072139 h 1056"/>
                  <a:gd name="T12" fmla="*/ 550164471 w 1050"/>
                  <a:gd name="T13" fmla="*/ 549072139 h 1056"/>
                  <a:gd name="T14" fmla="*/ 550164471 w 1050"/>
                  <a:gd name="T15" fmla="*/ 549072139 h 1056"/>
                  <a:gd name="T16" fmla="*/ 550164471 w 1050"/>
                  <a:gd name="T17" fmla="*/ 549072139 h 1056"/>
                  <a:gd name="T18" fmla="*/ 550164471 w 1050"/>
                  <a:gd name="T19" fmla="*/ 549072139 h 1056"/>
                  <a:gd name="T20" fmla="*/ 550164471 w 1050"/>
                  <a:gd name="T21" fmla="*/ 549072139 h 1056"/>
                  <a:gd name="T22" fmla="*/ 550164471 w 1050"/>
                  <a:gd name="T23" fmla="*/ 549072139 h 1056"/>
                  <a:gd name="T24" fmla="*/ 550164471 w 1050"/>
                  <a:gd name="T25" fmla="*/ 549072139 h 1056"/>
                  <a:gd name="T26" fmla="*/ 550164471 w 1050"/>
                  <a:gd name="T27" fmla="*/ 549072139 h 1056"/>
                  <a:gd name="T28" fmla="*/ 550164471 w 1050"/>
                  <a:gd name="T29" fmla="*/ 549072139 h 1056"/>
                  <a:gd name="T30" fmla="*/ 550164471 w 1050"/>
                  <a:gd name="T31" fmla="*/ 549072139 h 1056"/>
                  <a:gd name="T32" fmla="*/ 550164471 w 1050"/>
                  <a:gd name="T33" fmla="*/ 549072139 h 1056"/>
                  <a:gd name="T34" fmla="*/ 550164471 w 1050"/>
                  <a:gd name="T35" fmla="*/ 549072139 h 1056"/>
                  <a:gd name="T36" fmla="*/ 550164471 w 1050"/>
                  <a:gd name="T37" fmla="*/ 549072139 h 1056"/>
                  <a:gd name="T38" fmla="*/ 550164471 w 1050"/>
                  <a:gd name="T39" fmla="*/ 549072139 h 1056"/>
                  <a:gd name="T40" fmla="*/ 550164471 w 1050"/>
                  <a:gd name="T41" fmla="*/ 549072139 h 1056"/>
                  <a:gd name="T42" fmla="*/ 550164471 w 1050"/>
                  <a:gd name="T43" fmla="*/ 549072139 h 1056"/>
                  <a:gd name="T44" fmla="*/ 0 w 1050"/>
                  <a:gd name="T45" fmla="*/ 549072139 h 1056"/>
                  <a:gd name="T46" fmla="*/ 550164471 w 1050"/>
                  <a:gd name="T47" fmla="*/ 549072139 h 1056"/>
                  <a:gd name="T48" fmla="*/ 550164471 w 1050"/>
                  <a:gd name="T49" fmla="*/ 549072139 h 1056"/>
                  <a:gd name="T50" fmla="*/ 550164471 w 1050"/>
                  <a:gd name="T51" fmla="*/ 549072139 h 1056"/>
                  <a:gd name="T52" fmla="*/ 550164471 w 1050"/>
                  <a:gd name="T53" fmla="*/ 549072139 h 1056"/>
                  <a:gd name="T54" fmla="*/ 550164471 w 1050"/>
                  <a:gd name="T55" fmla="*/ 549072139 h 1056"/>
                  <a:gd name="T56" fmla="*/ 550164471 w 1050"/>
                  <a:gd name="T57" fmla="*/ 549072139 h 1056"/>
                  <a:gd name="T58" fmla="*/ 550164471 w 1050"/>
                  <a:gd name="T59" fmla="*/ 549072139 h 1056"/>
                  <a:gd name="T60" fmla="*/ 550164471 w 1050"/>
                  <a:gd name="T61" fmla="*/ 549072139 h 1056"/>
                  <a:gd name="T62" fmla="*/ 550164471 w 1050"/>
                  <a:gd name="T63" fmla="*/ 549072139 h 1056"/>
                  <a:gd name="T64" fmla="*/ 550164471 w 1050"/>
                  <a:gd name="T65" fmla="*/ 549072139 h 1056"/>
                  <a:gd name="T66" fmla="*/ 550164471 w 1050"/>
                  <a:gd name="T67" fmla="*/ 549072139 h 1056"/>
                  <a:gd name="T68" fmla="*/ 550164471 w 1050"/>
                  <a:gd name="T69" fmla="*/ 549072139 h 1056"/>
                  <a:gd name="T70" fmla="*/ 550164471 w 1050"/>
                  <a:gd name="T71" fmla="*/ 549072139 h 1056"/>
                  <a:gd name="T72" fmla="*/ 550164471 w 1050"/>
                  <a:gd name="T73" fmla="*/ 549072139 h 1056"/>
                  <a:gd name="T74" fmla="*/ 550164471 w 1050"/>
                  <a:gd name="T75" fmla="*/ 549072139 h 1056"/>
                  <a:gd name="T76" fmla="*/ 550164471 w 1050"/>
                  <a:gd name="T77" fmla="*/ 549072139 h 1056"/>
                  <a:gd name="T78" fmla="*/ 550164471 w 1050"/>
                  <a:gd name="T79" fmla="*/ 549072139 h 1056"/>
                  <a:gd name="T80" fmla="*/ 550164471 w 1050"/>
                  <a:gd name="T81" fmla="*/ 549072139 h 1056"/>
                  <a:gd name="T82" fmla="*/ 550164471 w 1050"/>
                  <a:gd name="T83" fmla="*/ 549072139 h 1056"/>
                  <a:gd name="T84" fmla="*/ 550164471 w 1050"/>
                  <a:gd name="T85" fmla="*/ 549072139 h 1056"/>
                  <a:gd name="T86" fmla="*/ 550164471 w 1050"/>
                  <a:gd name="T87" fmla="*/ 549072139 h 1056"/>
                  <a:gd name="T88" fmla="*/ 550164471 w 1050"/>
                  <a:gd name="T89" fmla="*/ 549072139 h 1056"/>
                  <a:gd name="T90" fmla="*/ 550164471 w 1050"/>
                  <a:gd name="T91" fmla="*/ 549072139 h 1056"/>
                  <a:gd name="T92" fmla="*/ 550164471 w 1050"/>
                  <a:gd name="T93" fmla="*/ 549072139 h 1056"/>
                  <a:gd name="T94" fmla="*/ 550164471 w 1050"/>
                  <a:gd name="T95" fmla="*/ 549072139 h 1056"/>
                  <a:gd name="T96" fmla="*/ 550164471 w 1050"/>
                  <a:gd name="T97" fmla="*/ 549072139 h 1056"/>
                  <a:gd name="T98" fmla="*/ 550164471 w 1050"/>
                  <a:gd name="T99" fmla="*/ 549072139 h 1056"/>
                  <a:gd name="T100" fmla="*/ 550164471 w 1050"/>
                  <a:gd name="T101" fmla="*/ 549072139 h 1056"/>
                  <a:gd name="T102" fmla="*/ 550164471 w 1050"/>
                  <a:gd name="T103" fmla="*/ 549072139 h 1056"/>
                  <a:gd name="T104" fmla="*/ 550164471 w 1050"/>
                  <a:gd name="T105" fmla="*/ 549072139 h 1056"/>
                  <a:gd name="T106" fmla="*/ 550164471 w 1050"/>
                  <a:gd name="T107" fmla="*/ 549072139 h 1056"/>
                  <a:gd name="T108" fmla="*/ 550164471 w 1050"/>
                  <a:gd name="T109" fmla="*/ 549072139 h 1056"/>
                  <a:gd name="T110" fmla="*/ 550164471 w 1050"/>
                  <a:gd name="T111" fmla="*/ 549072139 h 1056"/>
                  <a:gd name="T112" fmla="*/ 550164471 w 1050"/>
                  <a:gd name="T113" fmla="*/ 549072139 h 1056"/>
                  <a:gd name="T114" fmla="*/ 550164471 w 1050"/>
                  <a:gd name="T115" fmla="*/ 549072139 h 1056"/>
                  <a:gd name="T116" fmla="*/ 550164471 w 1050"/>
                  <a:gd name="T117" fmla="*/ 549072139 h 1056"/>
                  <a:gd name="T118" fmla="*/ 550164471 w 1050"/>
                  <a:gd name="T119" fmla="*/ 549072139 h 1056"/>
                  <a:gd name="T120" fmla="*/ 550164471 w 1050"/>
                  <a:gd name="T121" fmla="*/ 549072139 h 1056"/>
                  <a:gd name="T122" fmla="*/ 550164471 w 1050"/>
                  <a:gd name="T123" fmla="*/ 549072139 h 10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50"/>
                  <a:gd name="T187" fmla="*/ 0 h 1056"/>
                  <a:gd name="T188" fmla="*/ 1050 w 1050"/>
                  <a:gd name="T189" fmla="*/ 1056 h 10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50" h="1056">
                    <a:moveTo>
                      <a:pt x="1008" y="120"/>
                    </a:moveTo>
                    <a:lnTo>
                      <a:pt x="996" y="120"/>
                    </a:lnTo>
                    <a:lnTo>
                      <a:pt x="984" y="114"/>
                    </a:lnTo>
                    <a:lnTo>
                      <a:pt x="978" y="102"/>
                    </a:lnTo>
                    <a:lnTo>
                      <a:pt x="972" y="96"/>
                    </a:lnTo>
                    <a:lnTo>
                      <a:pt x="972" y="90"/>
                    </a:lnTo>
                    <a:lnTo>
                      <a:pt x="960" y="96"/>
                    </a:lnTo>
                    <a:lnTo>
                      <a:pt x="924" y="84"/>
                    </a:lnTo>
                    <a:lnTo>
                      <a:pt x="924" y="60"/>
                    </a:lnTo>
                    <a:lnTo>
                      <a:pt x="912" y="36"/>
                    </a:lnTo>
                    <a:lnTo>
                      <a:pt x="900" y="24"/>
                    </a:lnTo>
                    <a:lnTo>
                      <a:pt x="888" y="18"/>
                    </a:lnTo>
                    <a:lnTo>
                      <a:pt x="876" y="18"/>
                    </a:lnTo>
                    <a:lnTo>
                      <a:pt x="870" y="6"/>
                    </a:lnTo>
                    <a:lnTo>
                      <a:pt x="822" y="6"/>
                    </a:lnTo>
                    <a:lnTo>
                      <a:pt x="810" y="0"/>
                    </a:lnTo>
                    <a:lnTo>
                      <a:pt x="804" y="6"/>
                    </a:lnTo>
                    <a:lnTo>
                      <a:pt x="792" y="6"/>
                    </a:lnTo>
                    <a:lnTo>
                      <a:pt x="786" y="12"/>
                    </a:lnTo>
                    <a:lnTo>
                      <a:pt x="774" y="12"/>
                    </a:lnTo>
                    <a:lnTo>
                      <a:pt x="762" y="6"/>
                    </a:lnTo>
                    <a:lnTo>
                      <a:pt x="738" y="6"/>
                    </a:lnTo>
                    <a:lnTo>
                      <a:pt x="732" y="12"/>
                    </a:lnTo>
                    <a:lnTo>
                      <a:pt x="690" y="12"/>
                    </a:lnTo>
                    <a:lnTo>
                      <a:pt x="684" y="18"/>
                    </a:lnTo>
                    <a:lnTo>
                      <a:pt x="678" y="18"/>
                    </a:lnTo>
                    <a:lnTo>
                      <a:pt x="654" y="30"/>
                    </a:lnTo>
                    <a:lnTo>
                      <a:pt x="648" y="36"/>
                    </a:lnTo>
                    <a:lnTo>
                      <a:pt x="624" y="48"/>
                    </a:lnTo>
                    <a:lnTo>
                      <a:pt x="618" y="54"/>
                    </a:lnTo>
                    <a:lnTo>
                      <a:pt x="612" y="66"/>
                    </a:lnTo>
                    <a:lnTo>
                      <a:pt x="606" y="72"/>
                    </a:lnTo>
                    <a:lnTo>
                      <a:pt x="606" y="78"/>
                    </a:lnTo>
                    <a:lnTo>
                      <a:pt x="636" y="108"/>
                    </a:lnTo>
                    <a:lnTo>
                      <a:pt x="636" y="138"/>
                    </a:lnTo>
                    <a:lnTo>
                      <a:pt x="642" y="144"/>
                    </a:lnTo>
                    <a:lnTo>
                      <a:pt x="648" y="156"/>
                    </a:lnTo>
                    <a:lnTo>
                      <a:pt x="648" y="162"/>
                    </a:lnTo>
                    <a:lnTo>
                      <a:pt x="624" y="186"/>
                    </a:lnTo>
                    <a:lnTo>
                      <a:pt x="618" y="198"/>
                    </a:lnTo>
                    <a:lnTo>
                      <a:pt x="618" y="210"/>
                    </a:lnTo>
                    <a:lnTo>
                      <a:pt x="624" y="216"/>
                    </a:lnTo>
                    <a:lnTo>
                      <a:pt x="624" y="246"/>
                    </a:lnTo>
                    <a:lnTo>
                      <a:pt x="606" y="246"/>
                    </a:lnTo>
                    <a:lnTo>
                      <a:pt x="600" y="252"/>
                    </a:lnTo>
                    <a:lnTo>
                      <a:pt x="594" y="252"/>
                    </a:lnTo>
                    <a:lnTo>
                      <a:pt x="576" y="246"/>
                    </a:lnTo>
                    <a:lnTo>
                      <a:pt x="570" y="240"/>
                    </a:lnTo>
                    <a:lnTo>
                      <a:pt x="552" y="240"/>
                    </a:lnTo>
                    <a:lnTo>
                      <a:pt x="552" y="252"/>
                    </a:lnTo>
                    <a:lnTo>
                      <a:pt x="564" y="264"/>
                    </a:lnTo>
                    <a:lnTo>
                      <a:pt x="576" y="270"/>
                    </a:lnTo>
                    <a:lnTo>
                      <a:pt x="576" y="276"/>
                    </a:lnTo>
                    <a:lnTo>
                      <a:pt x="582" y="282"/>
                    </a:lnTo>
                    <a:lnTo>
                      <a:pt x="582" y="288"/>
                    </a:lnTo>
                    <a:lnTo>
                      <a:pt x="594" y="294"/>
                    </a:lnTo>
                    <a:lnTo>
                      <a:pt x="600" y="294"/>
                    </a:lnTo>
                    <a:lnTo>
                      <a:pt x="570" y="312"/>
                    </a:lnTo>
                    <a:lnTo>
                      <a:pt x="552" y="312"/>
                    </a:lnTo>
                    <a:lnTo>
                      <a:pt x="546" y="318"/>
                    </a:lnTo>
                    <a:lnTo>
                      <a:pt x="546" y="354"/>
                    </a:lnTo>
                    <a:lnTo>
                      <a:pt x="540" y="354"/>
                    </a:lnTo>
                    <a:lnTo>
                      <a:pt x="534" y="360"/>
                    </a:lnTo>
                    <a:lnTo>
                      <a:pt x="534" y="378"/>
                    </a:lnTo>
                    <a:lnTo>
                      <a:pt x="540" y="390"/>
                    </a:lnTo>
                    <a:lnTo>
                      <a:pt x="540" y="402"/>
                    </a:lnTo>
                    <a:lnTo>
                      <a:pt x="546" y="408"/>
                    </a:lnTo>
                    <a:lnTo>
                      <a:pt x="546" y="414"/>
                    </a:lnTo>
                    <a:lnTo>
                      <a:pt x="540" y="420"/>
                    </a:lnTo>
                    <a:lnTo>
                      <a:pt x="534" y="432"/>
                    </a:lnTo>
                    <a:lnTo>
                      <a:pt x="522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504" y="420"/>
                    </a:lnTo>
                    <a:lnTo>
                      <a:pt x="474" y="420"/>
                    </a:lnTo>
                    <a:lnTo>
                      <a:pt x="462" y="426"/>
                    </a:lnTo>
                    <a:lnTo>
                      <a:pt x="456" y="432"/>
                    </a:lnTo>
                    <a:lnTo>
                      <a:pt x="444" y="438"/>
                    </a:lnTo>
                    <a:lnTo>
                      <a:pt x="438" y="438"/>
                    </a:lnTo>
                    <a:lnTo>
                      <a:pt x="432" y="444"/>
                    </a:lnTo>
                    <a:lnTo>
                      <a:pt x="432" y="450"/>
                    </a:lnTo>
                    <a:lnTo>
                      <a:pt x="438" y="450"/>
                    </a:lnTo>
                    <a:lnTo>
                      <a:pt x="444" y="456"/>
                    </a:lnTo>
                    <a:lnTo>
                      <a:pt x="444" y="462"/>
                    </a:lnTo>
                    <a:lnTo>
                      <a:pt x="438" y="468"/>
                    </a:lnTo>
                    <a:lnTo>
                      <a:pt x="396" y="468"/>
                    </a:lnTo>
                    <a:lnTo>
                      <a:pt x="396" y="456"/>
                    </a:lnTo>
                    <a:lnTo>
                      <a:pt x="378" y="456"/>
                    </a:lnTo>
                    <a:lnTo>
                      <a:pt x="372" y="468"/>
                    </a:lnTo>
                    <a:lnTo>
                      <a:pt x="360" y="474"/>
                    </a:lnTo>
                    <a:lnTo>
                      <a:pt x="354" y="486"/>
                    </a:lnTo>
                    <a:lnTo>
                      <a:pt x="354" y="504"/>
                    </a:lnTo>
                    <a:lnTo>
                      <a:pt x="360" y="516"/>
                    </a:lnTo>
                    <a:lnTo>
                      <a:pt x="360" y="534"/>
                    </a:lnTo>
                    <a:lnTo>
                      <a:pt x="366" y="540"/>
                    </a:lnTo>
                    <a:lnTo>
                      <a:pt x="366" y="570"/>
                    </a:lnTo>
                    <a:lnTo>
                      <a:pt x="360" y="576"/>
                    </a:lnTo>
                    <a:lnTo>
                      <a:pt x="354" y="576"/>
                    </a:lnTo>
                    <a:lnTo>
                      <a:pt x="306" y="600"/>
                    </a:lnTo>
                    <a:lnTo>
                      <a:pt x="276" y="600"/>
                    </a:lnTo>
                    <a:lnTo>
                      <a:pt x="258" y="606"/>
                    </a:lnTo>
                    <a:lnTo>
                      <a:pt x="234" y="606"/>
                    </a:lnTo>
                    <a:lnTo>
                      <a:pt x="228" y="612"/>
                    </a:lnTo>
                    <a:lnTo>
                      <a:pt x="204" y="612"/>
                    </a:lnTo>
                    <a:lnTo>
                      <a:pt x="204" y="606"/>
                    </a:lnTo>
                    <a:lnTo>
                      <a:pt x="150" y="606"/>
                    </a:lnTo>
                    <a:lnTo>
                      <a:pt x="144" y="612"/>
                    </a:lnTo>
                    <a:lnTo>
                      <a:pt x="138" y="612"/>
                    </a:lnTo>
                    <a:lnTo>
                      <a:pt x="120" y="618"/>
                    </a:lnTo>
                    <a:lnTo>
                      <a:pt x="102" y="618"/>
                    </a:lnTo>
                    <a:lnTo>
                      <a:pt x="78" y="606"/>
                    </a:lnTo>
                    <a:lnTo>
                      <a:pt x="60" y="600"/>
                    </a:lnTo>
                    <a:lnTo>
                      <a:pt x="42" y="588"/>
                    </a:lnTo>
                    <a:lnTo>
                      <a:pt x="30" y="582"/>
                    </a:lnTo>
                    <a:lnTo>
                      <a:pt x="0" y="582"/>
                    </a:lnTo>
                    <a:lnTo>
                      <a:pt x="24" y="606"/>
                    </a:lnTo>
                    <a:lnTo>
                      <a:pt x="30" y="618"/>
                    </a:lnTo>
                    <a:lnTo>
                      <a:pt x="36" y="624"/>
                    </a:lnTo>
                    <a:lnTo>
                      <a:pt x="48" y="642"/>
                    </a:lnTo>
                    <a:lnTo>
                      <a:pt x="60" y="654"/>
                    </a:lnTo>
                    <a:lnTo>
                      <a:pt x="66" y="672"/>
                    </a:lnTo>
                    <a:lnTo>
                      <a:pt x="78" y="690"/>
                    </a:lnTo>
                    <a:lnTo>
                      <a:pt x="84" y="696"/>
                    </a:lnTo>
                    <a:lnTo>
                      <a:pt x="102" y="696"/>
                    </a:lnTo>
                    <a:lnTo>
                      <a:pt x="114" y="690"/>
                    </a:lnTo>
                    <a:lnTo>
                      <a:pt x="126" y="708"/>
                    </a:lnTo>
                    <a:lnTo>
                      <a:pt x="150" y="708"/>
                    </a:lnTo>
                    <a:lnTo>
                      <a:pt x="144" y="738"/>
                    </a:lnTo>
                    <a:lnTo>
                      <a:pt x="150" y="738"/>
                    </a:lnTo>
                    <a:lnTo>
                      <a:pt x="150" y="762"/>
                    </a:lnTo>
                    <a:lnTo>
                      <a:pt x="156" y="774"/>
                    </a:lnTo>
                    <a:lnTo>
                      <a:pt x="156" y="786"/>
                    </a:lnTo>
                    <a:lnTo>
                      <a:pt x="174" y="786"/>
                    </a:lnTo>
                    <a:lnTo>
                      <a:pt x="180" y="792"/>
                    </a:lnTo>
                    <a:lnTo>
                      <a:pt x="186" y="804"/>
                    </a:lnTo>
                    <a:lnTo>
                      <a:pt x="192" y="822"/>
                    </a:lnTo>
                    <a:lnTo>
                      <a:pt x="192" y="834"/>
                    </a:lnTo>
                    <a:lnTo>
                      <a:pt x="186" y="840"/>
                    </a:lnTo>
                    <a:lnTo>
                      <a:pt x="180" y="840"/>
                    </a:lnTo>
                    <a:lnTo>
                      <a:pt x="180" y="834"/>
                    </a:lnTo>
                    <a:lnTo>
                      <a:pt x="150" y="834"/>
                    </a:lnTo>
                    <a:lnTo>
                      <a:pt x="138" y="840"/>
                    </a:lnTo>
                    <a:lnTo>
                      <a:pt x="132" y="846"/>
                    </a:lnTo>
                    <a:lnTo>
                      <a:pt x="132" y="852"/>
                    </a:lnTo>
                    <a:lnTo>
                      <a:pt x="126" y="852"/>
                    </a:lnTo>
                    <a:lnTo>
                      <a:pt x="126" y="858"/>
                    </a:lnTo>
                    <a:lnTo>
                      <a:pt x="120" y="864"/>
                    </a:lnTo>
                    <a:lnTo>
                      <a:pt x="108" y="864"/>
                    </a:lnTo>
                    <a:lnTo>
                      <a:pt x="102" y="882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84" y="906"/>
                    </a:lnTo>
                    <a:lnTo>
                      <a:pt x="84" y="936"/>
                    </a:lnTo>
                    <a:lnTo>
                      <a:pt x="90" y="948"/>
                    </a:lnTo>
                    <a:lnTo>
                      <a:pt x="90" y="954"/>
                    </a:lnTo>
                    <a:lnTo>
                      <a:pt x="96" y="948"/>
                    </a:lnTo>
                    <a:lnTo>
                      <a:pt x="108" y="948"/>
                    </a:lnTo>
                    <a:lnTo>
                      <a:pt x="114" y="942"/>
                    </a:lnTo>
                    <a:lnTo>
                      <a:pt x="120" y="942"/>
                    </a:lnTo>
                    <a:lnTo>
                      <a:pt x="126" y="948"/>
                    </a:lnTo>
                    <a:lnTo>
                      <a:pt x="138" y="948"/>
                    </a:lnTo>
                    <a:lnTo>
                      <a:pt x="150" y="954"/>
                    </a:lnTo>
                    <a:lnTo>
                      <a:pt x="174" y="954"/>
                    </a:lnTo>
                    <a:lnTo>
                      <a:pt x="210" y="936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76" y="936"/>
                    </a:lnTo>
                    <a:lnTo>
                      <a:pt x="288" y="930"/>
                    </a:lnTo>
                    <a:lnTo>
                      <a:pt x="300" y="930"/>
                    </a:lnTo>
                    <a:lnTo>
                      <a:pt x="306" y="924"/>
                    </a:lnTo>
                    <a:lnTo>
                      <a:pt x="312" y="924"/>
                    </a:lnTo>
                    <a:lnTo>
                      <a:pt x="348" y="930"/>
                    </a:lnTo>
                    <a:lnTo>
                      <a:pt x="354" y="924"/>
                    </a:lnTo>
                    <a:lnTo>
                      <a:pt x="366" y="918"/>
                    </a:lnTo>
                    <a:lnTo>
                      <a:pt x="372" y="912"/>
                    </a:lnTo>
                    <a:lnTo>
                      <a:pt x="384" y="912"/>
                    </a:lnTo>
                    <a:lnTo>
                      <a:pt x="396" y="918"/>
                    </a:lnTo>
                    <a:lnTo>
                      <a:pt x="408" y="930"/>
                    </a:lnTo>
                    <a:lnTo>
                      <a:pt x="432" y="978"/>
                    </a:lnTo>
                    <a:lnTo>
                      <a:pt x="444" y="984"/>
                    </a:lnTo>
                    <a:lnTo>
                      <a:pt x="450" y="990"/>
                    </a:lnTo>
                    <a:lnTo>
                      <a:pt x="468" y="996"/>
                    </a:lnTo>
                    <a:lnTo>
                      <a:pt x="486" y="996"/>
                    </a:lnTo>
                    <a:lnTo>
                      <a:pt x="522" y="1008"/>
                    </a:lnTo>
                    <a:lnTo>
                      <a:pt x="540" y="1044"/>
                    </a:lnTo>
                    <a:lnTo>
                      <a:pt x="552" y="1056"/>
                    </a:lnTo>
                    <a:lnTo>
                      <a:pt x="570" y="1056"/>
                    </a:lnTo>
                    <a:lnTo>
                      <a:pt x="588" y="1050"/>
                    </a:lnTo>
                    <a:lnTo>
                      <a:pt x="582" y="1044"/>
                    </a:lnTo>
                    <a:lnTo>
                      <a:pt x="582" y="1032"/>
                    </a:lnTo>
                    <a:lnTo>
                      <a:pt x="594" y="1020"/>
                    </a:lnTo>
                    <a:lnTo>
                      <a:pt x="606" y="1020"/>
                    </a:lnTo>
                    <a:lnTo>
                      <a:pt x="618" y="1026"/>
                    </a:lnTo>
                    <a:lnTo>
                      <a:pt x="624" y="1032"/>
                    </a:lnTo>
                    <a:lnTo>
                      <a:pt x="648" y="1020"/>
                    </a:lnTo>
                    <a:lnTo>
                      <a:pt x="648" y="1026"/>
                    </a:lnTo>
                    <a:lnTo>
                      <a:pt x="654" y="1032"/>
                    </a:lnTo>
                    <a:lnTo>
                      <a:pt x="678" y="1032"/>
                    </a:lnTo>
                    <a:lnTo>
                      <a:pt x="690" y="1020"/>
                    </a:lnTo>
                    <a:lnTo>
                      <a:pt x="702" y="1014"/>
                    </a:lnTo>
                    <a:lnTo>
                      <a:pt x="708" y="1014"/>
                    </a:lnTo>
                    <a:lnTo>
                      <a:pt x="708" y="1026"/>
                    </a:lnTo>
                    <a:lnTo>
                      <a:pt x="714" y="1032"/>
                    </a:lnTo>
                    <a:lnTo>
                      <a:pt x="732" y="1032"/>
                    </a:lnTo>
                    <a:lnTo>
                      <a:pt x="738" y="1026"/>
                    </a:lnTo>
                    <a:lnTo>
                      <a:pt x="750" y="1020"/>
                    </a:lnTo>
                    <a:lnTo>
                      <a:pt x="750" y="996"/>
                    </a:lnTo>
                    <a:lnTo>
                      <a:pt x="744" y="990"/>
                    </a:lnTo>
                    <a:lnTo>
                      <a:pt x="738" y="978"/>
                    </a:lnTo>
                    <a:lnTo>
                      <a:pt x="714" y="936"/>
                    </a:lnTo>
                    <a:lnTo>
                      <a:pt x="714" y="912"/>
                    </a:lnTo>
                    <a:lnTo>
                      <a:pt x="690" y="912"/>
                    </a:lnTo>
                    <a:lnTo>
                      <a:pt x="678" y="900"/>
                    </a:lnTo>
                    <a:lnTo>
                      <a:pt x="672" y="888"/>
                    </a:lnTo>
                    <a:lnTo>
                      <a:pt x="666" y="882"/>
                    </a:lnTo>
                    <a:lnTo>
                      <a:pt x="672" y="852"/>
                    </a:lnTo>
                    <a:lnTo>
                      <a:pt x="672" y="834"/>
                    </a:lnTo>
                    <a:lnTo>
                      <a:pt x="642" y="840"/>
                    </a:lnTo>
                    <a:lnTo>
                      <a:pt x="636" y="840"/>
                    </a:lnTo>
                    <a:lnTo>
                      <a:pt x="624" y="834"/>
                    </a:lnTo>
                    <a:lnTo>
                      <a:pt x="618" y="828"/>
                    </a:lnTo>
                    <a:lnTo>
                      <a:pt x="618" y="804"/>
                    </a:lnTo>
                    <a:lnTo>
                      <a:pt x="624" y="792"/>
                    </a:lnTo>
                    <a:lnTo>
                      <a:pt x="636" y="780"/>
                    </a:lnTo>
                    <a:lnTo>
                      <a:pt x="642" y="768"/>
                    </a:lnTo>
                    <a:lnTo>
                      <a:pt x="648" y="762"/>
                    </a:lnTo>
                    <a:lnTo>
                      <a:pt x="654" y="750"/>
                    </a:lnTo>
                    <a:lnTo>
                      <a:pt x="654" y="744"/>
                    </a:lnTo>
                    <a:lnTo>
                      <a:pt x="666" y="732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90" y="732"/>
                    </a:lnTo>
                    <a:lnTo>
                      <a:pt x="690" y="744"/>
                    </a:lnTo>
                    <a:lnTo>
                      <a:pt x="696" y="750"/>
                    </a:lnTo>
                    <a:lnTo>
                      <a:pt x="702" y="750"/>
                    </a:lnTo>
                    <a:lnTo>
                      <a:pt x="726" y="738"/>
                    </a:lnTo>
                    <a:lnTo>
                      <a:pt x="732" y="732"/>
                    </a:lnTo>
                    <a:lnTo>
                      <a:pt x="738" y="738"/>
                    </a:lnTo>
                    <a:lnTo>
                      <a:pt x="756" y="738"/>
                    </a:lnTo>
                    <a:lnTo>
                      <a:pt x="762" y="732"/>
                    </a:lnTo>
                    <a:lnTo>
                      <a:pt x="768" y="720"/>
                    </a:lnTo>
                    <a:lnTo>
                      <a:pt x="774" y="714"/>
                    </a:lnTo>
                    <a:lnTo>
                      <a:pt x="774" y="708"/>
                    </a:lnTo>
                    <a:lnTo>
                      <a:pt x="792" y="696"/>
                    </a:lnTo>
                    <a:lnTo>
                      <a:pt x="792" y="678"/>
                    </a:lnTo>
                    <a:lnTo>
                      <a:pt x="798" y="672"/>
                    </a:lnTo>
                    <a:lnTo>
                      <a:pt x="798" y="666"/>
                    </a:lnTo>
                    <a:lnTo>
                      <a:pt x="804" y="660"/>
                    </a:lnTo>
                    <a:lnTo>
                      <a:pt x="828" y="648"/>
                    </a:lnTo>
                    <a:lnTo>
                      <a:pt x="840" y="636"/>
                    </a:lnTo>
                    <a:lnTo>
                      <a:pt x="846" y="618"/>
                    </a:lnTo>
                    <a:lnTo>
                      <a:pt x="846" y="606"/>
                    </a:lnTo>
                    <a:lnTo>
                      <a:pt x="852" y="588"/>
                    </a:lnTo>
                    <a:lnTo>
                      <a:pt x="852" y="576"/>
                    </a:lnTo>
                    <a:lnTo>
                      <a:pt x="858" y="570"/>
                    </a:lnTo>
                    <a:lnTo>
                      <a:pt x="870" y="564"/>
                    </a:lnTo>
                    <a:lnTo>
                      <a:pt x="876" y="558"/>
                    </a:lnTo>
                    <a:lnTo>
                      <a:pt x="888" y="558"/>
                    </a:lnTo>
                    <a:lnTo>
                      <a:pt x="870" y="534"/>
                    </a:lnTo>
                    <a:lnTo>
                      <a:pt x="894" y="498"/>
                    </a:lnTo>
                    <a:lnTo>
                      <a:pt x="924" y="480"/>
                    </a:lnTo>
                    <a:lnTo>
                      <a:pt x="924" y="474"/>
                    </a:lnTo>
                    <a:lnTo>
                      <a:pt x="912" y="462"/>
                    </a:lnTo>
                    <a:lnTo>
                      <a:pt x="906" y="450"/>
                    </a:lnTo>
                    <a:lnTo>
                      <a:pt x="906" y="414"/>
                    </a:lnTo>
                    <a:lnTo>
                      <a:pt x="912" y="408"/>
                    </a:lnTo>
                    <a:lnTo>
                      <a:pt x="924" y="408"/>
                    </a:lnTo>
                    <a:lnTo>
                      <a:pt x="948" y="396"/>
                    </a:lnTo>
                    <a:lnTo>
                      <a:pt x="954" y="390"/>
                    </a:lnTo>
                    <a:lnTo>
                      <a:pt x="954" y="384"/>
                    </a:lnTo>
                    <a:lnTo>
                      <a:pt x="948" y="378"/>
                    </a:lnTo>
                    <a:lnTo>
                      <a:pt x="936" y="372"/>
                    </a:lnTo>
                    <a:lnTo>
                      <a:pt x="900" y="372"/>
                    </a:lnTo>
                    <a:lnTo>
                      <a:pt x="894" y="336"/>
                    </a:lnTo>
                    <a:lnTo>
                      <a:pt x="876" y="336"/>
                    </a:lnTo>
                    <a:lnTo>
                      <a:pt x="864" y="318"/>
                    </a:lnTo>
                    <a:lnTo>
                      <a:pt x="846" y="318"/>
                    </a:lnTo>
                    <a:lnTo>
                      <a:pt x="846" y="306"/>
                    </a:lnTo>
                    <a:lnTo>
                      <a:pt x="852" y="294"/>
                    </a:lnTo>
                    <a:lnTo>
                      <a:pt x="852" y="288"/>
                    </a:lnTo>
                    <a:lnTo>
                      <a:pt x="846" y="288"/>
                    </a:lnTo>
                    <a:lnTo>
                      <a:pt x="834" y="276"/>
                    </a:lnTo>
                    <a:lnTo>
                      <a:pt x="834" y="270"/>
                    </a:lnTo>
                    <a:lnTo>
                      <a:pt x="840" y="264"/>
                    </a:lnTo>
                    <a:lnTo>
                      <a:pt x="846" y="252"/>
                    </a:lnTo>
                    <a:lnTo>
                      <a:pt x="852" y="246"/>
                    </a:lnTo>
                    <a:lnTo>
                      <a:pt x="822" y="240"/>
                    </a:lnTo>
                    <a:lnTo>
                      <a:pt x="828" y="228"/>
                    </a:lnTo>
                    <a:lnTo>
                      <a:pt x="804" y="210"/>
                    </a:lnTo>
                    <a:lnTo>
                      <a:pt x="804" y="204"/>
                    </a:lnTo>
                    <a:lnTo>
                      <a:pt x="810" y="192"/>
                    </a:lnTo>
                    <a:lnTo>
                      <a:pt x="834" y="180"/>
                    </a:lnTo>
                    <a:lnTo>
                      <a:pt x="876" y="180"/>
                    </a:lnTo>
                    <a:lnTo>
                      <a:pt x="894" y="186"/>
                    </a:lnTo>
                    <a:lnTo>
                      <a:pt x="912" y="186"/>
                    </a:lnTo>
                    <a:lnTo>
                      <a:pt x="918" y="192"/>
                    </a:lnTo>
                    <a:lnTo>
                      <a:pt x="918" y="204"/>
                    </a:lnTo>
                    <a:lnTo>
                      <a:pt x="930" y="204"/>
                    </a:lnTo>
                    <a:lnTo>
                      <a:pt x="942" y="198"/>
                    </a:lnTo>
                    <a:lnTo>
                      <a:pt x="948" y="192"/>
                    </a:lnTo>
                    <a:lnTo>
                      <a:pt x="960" y="186"/>
                    </a:lnTo>
                    <a:lnTo>
                      <a:pt x="966" y="180"/>
                    </a:lnTo>
                    <a:lnTo>
                      <a:pt x="972" y="186"/>
                    </a:lnTo>
                    <a:lnTo>
                      <a:pt x="978" y="180"/>
                    </a:lnTo>
                    <a:lnTo>
                      <a:pt x="1002" y="180"/>
                    </a:lnTo>
                    <a:lnTo>
                      <a:pt x="1002" y="162"/>
                    </a:lnTo>
                    <a:lnTo>
                      <a:pt x="1026" y="156"/>
                    </a:lnTo>
                    <a:lnTo>
                      <a:pt x="1050" y="120"/>
                    </a:lnTo>
                    <a:lnTo>
                      <a:pt x="1008" y="12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01" name="Parcel Islands"/>
              <p:cNvSpPr>
                <a:spLocks noEditPoints="1"/>
              </p:cNvSpPr>
              <p:nvPr/>
            </p:nvSpPr>
            <p:spPr bwMode="gray">
              <a:xfrm>
                <a:off x="4656" y="1954"/>
                <a:ext cx="24" cy="16"/>
              </a:xfrm>
              <a:custGeom>
                <a:avLst/>
                <a:gdLst>
                  <a:gd name="T0" fmla="*/ 536870613 w 96"/>
                  <a:gd name="T1" fmla="*/ 520601732 h 66"/>
                  <a:gd name="T2" fmla="*/ 536870613 w 96"/>
                  <a:gd name="T3" fmla="*/ 520601732 h 66"/>
                  <a:gd name="T4" fmla="*/ 0 w 96"/>
                  <a:gd name="T5" fmla="*/ 520601732 h 66"/>
                  <a:gd name="T6" fmla="*/ 0 w 96"/>
                  <a:gd name="T7" fmla="*/ 520601732 h 66"/>
                  <a:gd name="T8" fmla="*/ 536870613 w 96"/>
                  <a:gd name="T9" fmla="*/ 520601732 h 66"/>
                  <a:gd name="T10" fmla="*/ 536870613 w 96"/>
                  <a:gd name="T11" fmla="*/ 520601732 h 66"/>
                  <a:gd name="T12" fmla="*/ 536870613 w 96"/>
                  <a:gd name="T13" fmla="*/ 520601732 h 66"/>
                  <a:gd name="T14" fmla="*/ 536870613 w 96"/>
                  <a:gd name="T15" fmla="*/ 520601732 h 66"/>
                  <a:gd name="T16" fmla="*/ 536870613 w 96"/>
                  <a:gd name="T17" fmla="*/ 520601732 h 66"/>
                  <a:gd name="T18" fmla="*/ 536870613 w 96"/>
                  <a:gd name="T19" fmla="*/ 0 h 66"/>
                  <a:gd name="T20" fmla="*/ 536870613 w 96"/>
                  <a:gd name="T21" fmla="*/ 520601732 h 66"/>
                  <a:gd name="T22" fmla="*/ 536870613 w 96"/>
                  <a:gd name="T23" fmla="*/ 520601732 h 66"/>
                  <a:gd name="T24" fmla="*/ 536870613 w 96"/>
                  <a:gd name="T25" fmla="*/ 520601732 h 66"/>
                  <a:gd name="T26" fmla="*/ 536870613 w 96"/>
                  <a:gd name="T27" fmla="*/ 520601732 h 66"/>
                  <a:gd name="T28" fmla="*/ 536870613 w 96"/>
                  <a:gd name="T29" fmla="*/ 0 h 66"/>
                  <a:gd name="T30" fmla="*/ 536870613 w 96"/>
                  <a:gd name="T31" fmla="*/ 0 h 66"/>
                  <a:gd name="T32" fmla="*/ 536870613 w 96"/>
                  <a:gd name="T33" fmla="*/ 520601732 h 66"/>
                  <a:gd name="T34" fmla="*/ 536870613 w 96"/>
                  <a:gd name="T35" fmla="*/ 520601732 h 66"/>
                  <a:gd name="T36" fmla="*/ 536870613 w 96"/>
                  <a:gd name="T37" fmla="*/ 520601732 h 66"/>
                  <a:gd name="T38" fmla="*/ 536870613 w 96"/>
                  <a:gd name="T39" fmla="*/ 520601732 h 66"/>
                  <a:gd name="T40" fmla="*/ 536870613 w 96"/>
                  <a:gd name="T41" fmla="*/ 520601732 h 66"/>
                  <a:gd name="T42" fmla="*/ 536870613 w 96"/>
                  <a:gd name="T43" fmla="*/ 520601732 h 66"/>
                  <a:gd name="T44" fmla="*/ 536870613 w 96"/>
                  <a:gd name="T45" fmla="*/ 520601732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66"/>
                  <a:gd name="T71" fmla="*/ 96 w 96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66">
                    <a:moveTo>
                      <a:pt x="12" y="42"/>
                    </a:moveTo>
                    <a:lnTo>
                      <a:pt x="6" y="42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12" y="42"/>
                    </a:lnTo>
                    <a:close/>
                    <a:moveTo>
                      <a:pt x="42" y="0"/>
                    </a:moveTo>
                    <a:lnTo>
                      <a:pt x="42" y="1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72" y="24"/>
                    </a:lnTo>
                    <a:lnTo>
                      <a:pt x="48" y="0"/>
                    </a:lnTo>
                    <a:lnTo>
                      <a:pt x="42" y="0"/>
                    </a:lnTo>
                    <a:close/>
                    <a:moveTo>
                      <a:pt x="96" y="36"/>
                    </a:moveTo>
                    <a:lnTo>
                      <a:pt x="78" y="36"/>
                    </a:lnTo>
                    <a:lnTo>
                      <a:pt x="72" y="42"/>
                    </a:lnTo>
                    <a:lnTo>
                      <a:pt x="72" y="54"/>
                    </a:lnTo>
                    <a:lnTo>
                      <a:pt x="84" y="60"/>
                    </a:lnTo>
                    <a:lnTo>
                      <a:pt x="96" y="48"/>
                    </a:lnTo>
                    <a:lnTo>
                      <a:pt x="96" y="36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30" name="Oman"/>
              <p:cNvSpPr>
                <a:spLocks/>
              </p:cNvSpPr>
              <p:nvPr/>
            </p:nvSpPr>
            <p:spPr bwMode="gray">
              <a:xfrm>
                <a:off x="3588" y="1794"/>
                <a:ext cx="138" cy="172"/>
              </a:xfrm>
              <a:custGeom>
                <a:avLst/>
                <a:gdLst>
                  <a:gd name="T0" fmla="*/ 35841401 w 540"/>
                  <a:gd name="T1" fmla="*/ 36008646 h 672"/>
                  <a:gd name="T2" fmla="*/ 35841401 w 540"/>
                  <a:gd name="T3" fmla="*/ 36008646 h 672"/>
                  <a:gd name="T4" fmla="*/ 35841401 w 540"/>
                  <a:gd name="T5" fmla="*/ 36008646 h 672"/>
                  <a:gd name="T6" fmla="*/ 35841401 w 540"/>
                  <a:gd name="T7" fmla="*/ 36008646 h 672"/>
                  <a:gd name="T8" fmla="*/ 35841401 w 540"/>
                  <a:gd name="T9" fmla="*/ 36008646 h 672"/>
                  <a:gd name="T10" fmla="*/ 35841401 w 540"/>
                  <a:gd name="T11" fmla="*/ 36008646 h 672"/>
                  <a:gd name="T12" fmla="*/ 35841401 w 540"/>
                  <a:gd name="T13" fmla="*/ 36008646 h 672"/>
                  <a:gd name="T14" fmla="*/ 35841401 w 540"/>
                  <a:gd name="T15" fmla="*/ 36008646 h 672"/>
                  <a:gd name="T16" fmla="*/ 35841401 w 540"/>
                  <a:gd name="T17" fmla="*/ 36008646 h 672"/>
                  <a:gd name="T18" fmla="*/ 35841401 w 540"/>
                  <a:gd name="T19" fmla="*/ 36008646 h 672"/>
                  <a:gd name="T20" fmla="*/ 35841401 w 540"/>
                  <a:gd name="T21" fmla="*/ 36008646 h 672"/>
                  <a:gd name="T22" fmla="*/ 35841401 w 540"/>
                  <a:gd name="T23" fmla="*/ 36008646 h 672"/>
                  <a:gd name="T24" fmla="*/ 35841401 w 540"/>
                  <a:gd name="T25" fmla="*/ 36008646 h 672"/>
                  <a:gd name="T26" fmla="*/ 35841401 w 540"/>
                  <a:gd name="T27" fmla="*/ 36008646 h 672"/>
                  <a:gd name="T28" fmla="*/ 35841401 w 540"/>
                  <a:gd name="T29" fmla="*/ 36008646 h 672"/>
                  <a:gd name="T30" fmla="*/ 35841401 w 540"/>
                  <a:gd name="T31" fmla="*/ 36008646 h 672"/>
                  <a:gd name="T32" fmla="*/ 35841401 w 540"/>
                  <a:gd name="T33" fmla="*/ 36008646 h 672"/>
                  <a:gd name="T34" fmla="*/ 35841401 w 540"/>
                  <a:gd name="T35" fmla="*/ 36008646 h 672"/>
                  <a:gd name="T36" fmla="*/ 35841401 w 540"/>
                  <a:gd name="T37" fmla="*/ 36008646 h 672"/>
                  <a:gd name="T38" fmla="*/ 35841401 w 540"/>
                  <a:gd name="T39" fmla="*/ 36008646 h 672"/>
                  <a:gd name="T40" fmla="*/ 35841401 w 540"/>
                  <a:gd name="T41" fmla="*/ 36008646 h 672"/>
                  <a:gd name="T42" fmla="*/ 35841401 w 540"/>
                  <a:gd name="T43" fmla="*/ 36008646 h 672"/>
                  <a:gd name="T44" fmla="*/ 35841401 w 540"/>
                  <a:gd name="T45" fmla="*/ 36008646 h 672"/>
                  <a:gd name="T46" fmla="*/ 35841401 w 540"/>
                  <a:gd name="T47" fmla="*/ 36008646 h 672"/>
                  <a:gd name="T48" fmla="*/ 35841401 w 540"/>
                  <a:gd name="T49" fmla="*/ 36008646 h 672"/>
                  <a:gd name="T50" fmla="*/ 35841401 w 540"/>
                  <a:gd name="T51" fmla="*/ 0 h 672"/>
                  <a:gd name="T52" fmla="*/ 35841401 w 540"/>
                  <a:gd name="T53" fmla="*/ 36008646 h 672"/>
                  <a:gd name="T54" fmla="*/ 35841401 w 540"/>
                  <a:gd name="T55" fmla="*/ 36008646 h 672"/>
                  <a:gd name="T56" fmla="*/ 35841401 w 540"/>
                  <a:gd name="T57" fmla="*/ 36008646 h 672"/>
                  <a:gd name="T58" fmla="*/ 35841401 w 540"/>
                  <a:gd name="T59" fmla="*/ 36008646 h 672"/>
                  <a:gd name="T60" fmla="*/ 35841401 w 540"/>
                  <a:gd name="T61" fmla="*/ 36008646 h 672"/>
                  <a:gd name="T62" fmla="*/ 35841401 w 540"/>
                  <a:gd name="T63" fmla="*/ 36008646 h 672"/>
                  <a:gd name="T64" fmla="*/ 35841401 w 540"/>
                  <a:gd name="T65" fmla="*/ 36008646 h 672"/>
                  <a:gd name="T66" fmla="*/ 35841401 w 540"/>
                  <a:gd name="T67" fmla="*/ 36008646 h 672"/>
                  <a:gd name="T68" fmla="*/ 35841401 w 540"/>
                  <a:gd name="T69" fmla="*/ 36008646 h 672"/>
                  <a:gd name="T70" fmla="*/ 35841401 w 540"/>
                  <a:gd name="T71" fmla="*/ 36008646 h 672"/>
                  <a:gd name="T72" fmla="*/ 35841401 w 540"/>
                  <a:gd name="T73" fmla="*/ 36008646 h 672"/>
                  <a:gd name="T74" fmla="*/ 35841401 w 540"/>
                  <a:gd name="T75" fmla="*/ 36008646 h 672"/>
                  <a:gd name="T76" fmla="*/ 35841401 w 540"/>
                  <a:gd name="T77" fmla="*/ 36008646 h 672"/>
                  <a:gd name="T78" fmla="*/ 35841401 w 540"/>
                  <a:gd name="T79" fmla="*/ 36008646 h 672"/>
                  <a:gd name="T80" fmla="*/ 35841401 w 540"/>
                  <a:gd name="T81" fmla="*/ 36008646 h 672"/>
                  <a:gd name="T82" fmla="*/ 35841401 w 540"/>
                  <a:gd name="T83" fmla="*/ 36008646 h 672"/>
                  <a:gd name="T84" fmla="*/ 35841401 w 540"/>
                  <a:gd name="T85" fmla="*/ 36008646 h 672"/>
                  <a:gd name="T86" fmla="*/ 35841401 w 540"/>
                  <a:gd name="T87" fmla="*/ 36008646 h 6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40"/>
                  <a:gd name="T133" fmla="*/ 0 h 672"/>
                  <a:gd name="T134" fmla="*/ 540 w 540"/>
                  <a:gd name="T135" fmla="*/ 672 h 6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40" h="672">
                    <a:moveTo>
                      <a:pt x="258" y="564"/>
                    </a:moveTo>
                    <a:lnTo>
                      <a:pt x="276" y="564"/>
                    </a:lnTo>
                    <a:lnTo>
                      <a:pt x="288" y="558"/>
                    </a:lnTo>
                    <a:lnTo>
                      <a:pt x="306" y="552"/>
                    </a:lnTo>
                    <a:lnTo>
                      <a:pt x="330" y="540"/>
                    </a:lnTo>
                    <a:lnTo>
                      <a:pt x="336" y="528"/>
                    </a:lnTo>
                    <a:lnTo>
                      <a:pt x="342" y="510"/>
                    </a:lnTo>
                    <a:lnTo>
                      <a:pt x="342" y="498"/>
                    </a:lnTo>
                    <a:lnTo>
                      <a:pt x="348" y="498"/>
                    </a:lnTo>
                    <a:lnTo>
                      <a:pt x="354" y="492"/>
                    </a:lnTo>
                    <a:lnTo>
                      <a:pt x="366" y="486"/>
                    </a:lnTo>
                    <a:lnTo>
                      <a:pt x="384" y="480"/>
                    </a:lnTo>
                    <a:lnTo>
                      <a:pt x="408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420" y="408"/>
                    </a:lnTo>
                    <a:lnTo>
                      <a:pt x="420" y="378"/>
                    </a:lnTo>
                    <a:lnTo>
                      <a:pt x="426" y="372"/>
                    </a:lnTo>
                    <a:lnTo>
                      <a:pt x="432" y="372"/>
                    </a:lnTo>
                    <a:lnTo>
                      <a:pt x="444" y="378"/>
                    </a:lnTo>
                    <a:lnTo>
                      <a:pt x="450" y="384"/>
                    </a:lnTo>
                    <a:lnTo>
                      <a:pt x="462" y="384"/>
                    </a:lnTo>
                    <a:lnTo>
                      <a:pt x="468" y="378"/>
                    </a:lnTo>
                    <a:lnTo>
                      <a:pt x="480" y="354"/>
                    </a:lnTo>
                    <a:lnTo>
                      <a:pt x="480" y="330"/>
                    </a:lnTo>
                    <a:lnTo>
                      <a:pt x="534" y="276"/>
                    </a:lnTo>
                    <a:lnTo>
                      <a:pt x="534" y="264"/>
                    </a:lnTo>
                    <a:lnTo>
                      <a:pt x="540" y="252"/>
                    </a:lnTo>
                    <a:lnTo>
                      <a:pt x="540" y="204"/>
                    </a:lnTo>
                    <a:lnTo>
                      <a:pt x="528" y="192"/>
                    </a:lnTo>
                    <a:lnTo>
                      <a:pt x="510" y="192"/>
                    </a:lnTo>
                    <a:lnTo>
                      <a:pt x="510" y="186"/>
                    </a:lnTo>
                    <a:lnTo>
                      <a:pt x="492" y="168"/>
                    </a:lnTo>
                    <a:lnTo>
                      <a:pt x="486" y="150"/>
                    </a:lnTo>
                    <a:lnTo>
                      <a:pt x="462" y="126"/>
                    </a:lnTo>
                    <a:lnTo>
                      <a:pt x="456" y="114"/>
                    </a:lnTo>
                    <a:lnTo>
                      <a:pt x="432" y="96"/>
                    </a:lnTo>
                    <a:lnTo>
                      <a:pt x="396" y="84"/>
                    </a:lnTo>
                    <a:lnTo>
                      <a:pt x="366" y="78"/>
                    </a:lnTo>
                    <a:lnTo>
                      <a:pt x="348" y="78"/>
                    </a:lnTo>
                    <a:lnTo>
                      <a:pt x="342" y="72"/>
                    </a:lnTo>
                    <a:lnTo>
                      <a:pt x="330" y="72"/>
                    </a:lnTo>
                    <a:lnTo>
                      <a:pt x="318" y="60"/>
                    </a:lnTo>
                    <a:lnTo>
                      <a:pt x="294" y="48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52" y="18"/>
                    </a:lnTo>
                    <a:lnTo>
                      <a:pt x="246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24"/>
                    </a:lnTo>
                    <a:lnTo>
                      <a:pt x="228" y="54"/>
                    </a:lnTo>
                    <a:lnTo>
                      <a:pt x="246" y="72"/>
                    </a:lnTo>
                    <a:lnTo>
                      <a:pt x="246" y="78"/>
                    </a:lnTo>
                    <a:lnTo>
                      <a:pt x="240" y="78"/>
                    </a:lnTo>
                    <a:lnTo>
                      <a:pt x="240" y="72"/>
                    </a:lnTo>
                    <a:lnTo>
                      <a:pt x="228" y="72"/>
                    </a:lnTo>
                    <a:lnTo>
                      <a:pt x="228" y="78"/>
                    </a:lnTo>
                    <a:lnTo>
                      <a:pt x="222" y="84"/>
                    </a:lnTo>
                    <a:lnTo>
                      <a:pt x="222" y="96"/>
                    </a:lnTo>
                    <a:lnTo>
                      <a:pt x="216" y="108"/>
                    </a:lnTo>
                    <a:lnTo>
                      <a:pt x="216" y="120"/>
                    </a:lnTo>
                    <a:lnTo>
                      <a:pt x="210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2" y="156"/>
                    </a:lnTo>
                    <a:lnTo>
                      <a:pt x="192" y="168"/>
                    </a:lnTo>
                    <a:lnTo>
                      <a:pt x="210" y="204"/>
                    </a:lnTo>
                    <a:lnTo>
                      <a:pt x="216" y="210"/>
                    </a:lnTo>
                    <a:lnTo>
                      <a:pt x="216" y="222"/>
                    </a:lnTo>
                    <a:lnTo>
                      <a:pt x="222" y="228"/>
                    </a:lnTo>
                    <a:lnTo>
                      <a:pt x="234" y="234"/>
                    </a:lnTo>
                    <a:lnTo>
                      <a:pt x="240" y="240"/>
                    </a:lnTo>
                    <a:lnTo>
                      <a:pt x="204" y="414"/>
                    </a:lnTo>
                    <a:lnTo>
                      <a:pt x="0" y="486"/>
                    </a:lnTo>
                    <a:lnTo>
                      <a:pt x="84" y="672"/>
                    </a:lnTo>
                    <a:lnTo>
                      <a:pt x="114" y="660"/>
                    </a:lnTo>
                    <a:lnTo>
                      <a:pt x="198" y="636"/>
                    </a:lnTo>
                    <a:lnTo>
                      <a:pt x="228" y="624"/>
                    </a:lnTo>
                    <a:lnTo>
                      <a:pt x="246" y="618"/>
                    </a:lnTo>
                    <a:lnTo>
                      <a:pt x="252" y="606"/>
                    </a:lnTo>
                    <a:lnTo>
                      <a:pt x="252" y="594"/>
                    </a:lnTo>
                    <a:lnTo>
                      <a:pt x="258" y="582"/>
                    </a:lnTo>
                    <a:lnTo>
                      <a:pt x="258" y="56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Norway"/>
              <p:cNvSpPr>
                <a:spLocks noEditPoints="1"/>
              </p:cNvSpPr>
              <p:nvPr/>
            </p:nvSpPr>
            <p:spPr bwMode="gray">
              <a:xfrm>
                <a:off x="2764" y="743"/>
                <a:ext cx="348" cy="383"/>
              </a:xfrm>
              <a:custGeom>
                <a:avLst/>
                <a:gdLst>
                  <a:gd name="T0" fmla="*/ 35820836 w 1362"/>
                  <a:gd name="T1" fmla="*/ 35748011 h 1500"/>
                  <a:gd name="T2" fmla="*/ 35820836 w 1362"/>
                  <a:gd name="T3" fmla="*/ 35748011 h 1500"/>
                  <a:gd name="T4" fmla="*/ 35820836 w 1362"/>
                  <a:gd name="T5" fmla="*/ 35748011 h 1500"/>
                  <a:gd name="T6" fmla="*/ 35820836 w 1362"/>
                  <a:gd name="T7" fmla="*/ 35748011 h 1500"/>
                  <a:gd name="T8" fmla="*/ 35820836 w 1362"/>
                  <a:gd name="T9" fmla="*/ 0 h 1500"/>
                  <a:gd name="T10" fmla="*/ 35820836 w 1362"/>
                  <a:gd name="T11" fmla="*/ 35748011 h 1500"/>
                  <a:gd name="T12" fmla="*/ 35820836 w 1362"/>
                  <a:gd name="T13" fmla="*/ 35748011 h 1500"/>
                  <a:gd name="T14" fmla="*/ 35820836 w 1362"/>
                  <a:gd name="T15" fmla="*/ 35748011 h 1500"/>
                  <a:gd name="T16" fmla="*/ 35820836 w 1362"/>
                  <a:gd name="T17" fmla="*/ 35748011 h 1500"/>
                  <a:gd name="T18" fmla="*/ 35820836 w 1362"/>
                  <a:gd name="T19" fmla="*/ 35748011 h 1500"/>
                  <a:gd name="T20" fmla="*/ 35820836 w 1362"/>
                  <a:gd name="T21" fmla="*/ 35748011 h 1500"/>
                  <a:gd name="T22" fmla="*/ 35820836 w 1362"/>
                  <a:gd name="T23" fmla="*/ 35748011 h 1500"/>
                  <a:gd name="T24" fmla="*/ 35820836 w 1362"/>
                  <a:gd name="T25" fmla="*/ 35748011 h 1500"/>
                  <a:gd name="T26" fmla="*/ 35820836 w 1362"/>
                  <a:gd name="T27" fmla="*/ 35748011 h 1500"/>
                  <a:gd name="T28" fmla="*/ 35820836 w 1362"/>
                  <a:gd name="T29" fmla="*/ 35748011 h 1500"/>
                  <a:gd name="T30" fmla="*/ 35820836 w 1362"/>
                  <a:gd name="T31" fmla="*/ 35748011 h 1500"/>
                  <a:gd name="T32" fmla="*/ 35820836 w 1362"/>
                  <a:gd name="T33" fmla="*/ 35748011 h 1500"/>
                  <a:gd name="T34" fmla="*/ 35820836 w 1362"/>
                  <a:gd name="T35" fmla="*/ 35748011 h 1500"/>
                  <a:gd name="T36" fmla="*/ 35820836 w 1362"/>
                  <a:gd name="T37" fmla="*/ 35748011 h 1500"/>
                  <a:gd name="T38" fmla="*/ 35820836 w 1362"/>
                  <a:gd name="T39" fmla="*/ 35748011 h 1500"/>
                  <a:gd name="T40" fmla="*/ 35820836 w 1362"/>
                  <a:gd name="T41" fmla="*/ 35748011 h 1500"/>
                  <a:gd name="T42" fmla="*/ 35820836 w 1362"/>
                  <a:gd name="T43" fmla="*/ 35748011 h 1500"/>
                  <a:gd name="T44" fmla="*/ 35820836 w 1362"/>
                  <a:gd name="T45" fmla="*/ 35748011 h 1500"/>
                  <a:gd name="T46" fmla="*/ 35820836 w 1362"/>
                  <a:gd name="T47" fmla="*/ 35748011 h 1500"/>
                  <a:gd name="T48" fmla="*/ 35820836 w 1362"/>
                  <a:gd name="T49" fmla="*/ 35748011 h 1500"/>
                  <a:gd name="T50" fmla="*/ 35820836 w 1362"/>
                  <a:gd name="T51" fmla="*/ 35748011 h 1500"/>
                  <a:gd name="T52" fmla="*/ 35820836 w 1362"/>
                  <a:gd name="T53" fmla="*/ 35748011 h 1500"/>
                  <a:gd name="T54" fmla="*/ 35820836 w 1362"/>
                  <a:gd name="T55" fmla="*/ 35748011 h 1500"/>
                  <a:gd name="T56" fmla="*/ 35820836 w 1362"/>
                  <a:gd name="T57" fmla="*/ 35748011 h 1500"/>
                  <a:gd name="T58" fmla="*/ 35820836 w 1362"/>
                  <a:gd name="T59" fmla="*/ 35748011 h 1500"/>
                  <a:gd name="T60" fmla="*/ 35820836 w 1362"/>
                  <a:gd name="T61" fmla="*/ 35748011 h 1500"/>
                  <a:gd name="T62" fmla="*/ 35820836 w 1362"/>
                  <a:gd name="T63" fmla="*/ 35748011 h 1500"/>
                  <a:gd name="T64" fmla="*/ 35820836 w 1362"/>
                  <a:gd name="T65" fmla="*/ 35748011 h 1500"/>
                  <a:gd name="T66" fmla="*/ 35820836 w 1362"/>
                  <a:gd name="T67" fmla="*/ 35748011 h 1500"/>
                  <a:gd name="T68" fmla="*/ 35820836 w 1362"/>
                  <a:gd name="T69" fmla="*/ 35748011 h 1500"/>
                  <a:gd name="T70" fmla="*/ 35820836 w 1362"/>
                  <a:gd name="T71" fmla="*/ 35748011 h 1500"/>
                  <a:gd name="T72" fmla="*/ 35820836 w 1362"/>
                  <a:gd name="T73" fmla="*/ 35748011 h 1500"/>
                  <a:gd name="T74" fmla="*/ 35820836 w 1362"/>
                  <a:gd name="T75" fmla="*/ 35748011 h 1500"/>
                  <a:gd name="T76" fmla="*/ 35820836 w 1362"/>
                  <a:gd name="T77" fmla="*/ 35748011 h 1500"/>
                  <a:gd name="T78" fmla="*/ 35820836 w 1362"/>
                  <a:gd name="T79" fmla="*/ 35748011 h 1500"/>
                  <a:gd name="T80" fmla="*/ 35820836 w 1362"/>
                  <a:gd name="T81" fmla="*/ 35748011 h 1500"/>
                  <a:gd name="T82" fmla="*/ 35820836 w 1362"/>
                  <a:gd name="T83" fmla="*/ 35748011 h 1500"/>
                  <a:gd name="T84" fmla="*/ 35820836 w 1362"/>
                  <a:gd name="T85" fmla="*/ 35748011 h 1500"/>
                  <a:gd name="T86" fmla="*/ 35820836 w 1362"/>
                  <a:gd name="T87" fmla="*/ 35748011 h 1500"/>
                  <a:gd name="T88" fmla="*/ 35820836 w 1362"/>
                  <a:gd name="T89" fmla="*/ 35748011 h 1500"/>
                  <a:gd name="T90" fmla="*/ 35820836 w 1362"/>
                  <a:gd name="T91" fmla="*/ 35748011 h 1500"/>
                  <a:gd name="T92" fmla="*/ 35820836 w 1362"/>
                  <a:gd name="T93" fmla="*/ 35748011 h 1500"/>
                  <a:gd name="T94" fmla="*/ 35820836 w 1362"/>
                  <a:gd name="T95" fmla="*/ 35748011 h 1500"/>
                  <a:gd name="T96" fmla="*/ 35820836 w 1362"/>
                  <a:gd name="T97" fmla="*/ 35748011 h 1500"/>
                  <a:gd name="T98" fmla="*/ 35820836 w 1362"/>
                  <a:gd name="T99" fmla="*/ 35748011 h 1500"/>
                  <a:gd name="T100" fmla="*/ 35820836 w 1362"/>
                  <a:gd name="T101" fmla="*/ 35748011 h 1500"/>
                  <a:gd name="T102" fmla="*/ 35820836 w 1362"/>
                  <a:gd name="T103" fmla="*/ 35748011 h 1500"/>
                  <a:gd name="T104" fmla="*/ 35820836 w 1362"/>
                  <a:gd name="T105" fmla="*/ 35748011 h 1500"/>
                  <a:gd name="T106" fmla="*/ 35820836 w 1362"/>
                  <a:gd name="T107" fmla="*/ 35748011 h 1500"/>
                  <a:gd name="T108" fmla="*/ 35820836 w 1362"/>
                  <a:gd name="T109" fmla="*/ 35748011 h 1500"/>
                  <a:gd name="T110" fmla="*/ 35820836 w 1362"/>
                  <a:gd name="T111" fmla="*/ 35748011 h 1500"/>
                  <a:gd name="T112" fmla="*/ 35820836 w 1362"/>
                  <a:gd name="T113" fmla="*/ 35748011 h 1500"/>
                  <a:gd name="T114" fmla="*/ 35820836 w 1362"/>
                  <a:gd name="T115" fmla="*/ 35748011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Nigeria"/>
              <p:cNvSpPr>
                <a:spLocks/>
              </p:cNvSpPr>
              <p:nvPr/>
            </p:nvSpPr>
            <p:spPr bwMode="gray">
              <a:xfrm>
                <a:off x="2703" y="2024"/>
                <a:ext cx="214" cy="197"/>
              </a:xfrm>
              <a:custGeom>
                <a:avLst/>
                <a:gdLst>
                  <a:gd name="T0" fmla="*/ 35508549 w 840"/>
                  <a:gd name="T1" fmla="*/ 36244689 h 768"/>
                  <a:gd name="T2" fmla="*/ 35508549 w 840"/>
                  <a:gd name="T3" fmla="*/ 36244689 h 768"/>
                  <a:gd name="T4" fmla="*/ 35508549 w 840"/>
                  <a:gd name="T5" fmla="*/ 36244689 h 768"/>
                  <a:gd name="T6" fmla="*/ 35508549 w 840"/>
                  <a:gd name="T7" fmla="*/ 36244689 h 768"/>
                  <a:gd name="T8" fmla="*/ 35508549 w 840"/>
                  <a:gd name="T9" fmla="*/ 36244689 h 768"/>
                  <a:gd name="T10" fmla="*/ 35508549 w 840"/>
                  <a:gd name="T11" fmla="*/ 36244689 h 768"/>
                  <a:gd name="T12" fmla="*/ 35508549 w 840"/>
                  <a:gd name="T13" fmla="*/ 36244689 h 768"/>
                  <a:gd name="T14" fmla="*/ 35508549 w 840"/>
                  <a:gd name="T15" fmla="*/ 36244689 h 768"/>
                  <a:gd name="T16" fmla="*/ 35508549 w 840"/>
                  <a:gd name="T17" fmla="*/ 36244689 h 768"/>
                  <a:gd name="T18" fmla="*/ 35508549 w 840"/>
                  <a:gd name="T19" fmla="*/ 36244689 h 768"/>
                  <a:gd name="T20" fmla="*/ 35508549 w 840"/>
                  <a:gd name="T21" fmla="*/ 36244689 h 768"/>
                  <a:gd name="T22" fmla="*/ 35508549 w 840"/>
                  <a:gd name="T23" fmla="*/ 36244689 h 768"/>
                  <a:gd name="T24" fmla="*/ 35508549 w 840"/>
                  <a:gd name="T25" fmla="*/ 36244689 h 768"/>
                  <a:gd name="T26" fmla="*/ 35508549 w 840"/>
                  <a:gd name="T27" fmla="*/ 36244689 h 768"/>
                  <a:gd name="T28" fmla="*/ 35508549 w 840"/>
                  <a:gd name="T29" fmla="*/ 36244689 h 768"/>
                  <a:gd name="T30" fmla="*/ 35508549 w 840"/>
                  <a:gd name="T31" fmla="*/ 36244689 h 768"/>
                  <a:gd name="T32" fmla="*/ 35508549 w 840"/>
                  <a:gd name="T33" fmla="*/ 36244689 h 768"/>
                  <a:gd name="T34" fmla="*/ 35508549 w 840"/>
                  <a:gd name="T35" fmla="*/ 36244689 h 768"/>
                  <a:gd name="T36" fmla="*/ 35508549 w 840"/>
                  <a:gd name="T37" fmla="*/ 36244689 h 768"/>
                  <a:gd name="T38" fmla="*/ 35508549 w 840"/>
                  <a:gd name="T39" fmla="*/ 36244689 h 768"/>
                  <a:gd name="T40" fmla="*/ 35508549 w 840"/>
                  <a:gd name="T41" fmla="*/ 36244689 h 768"/>
                  <a:gd name="T42" fmla="*/ 35508549 w 840"/>
                  <a:gd name="T43" fmla="*/ 36244689 h 768"/>
                  <a:gd name="T44" fmla="*/ 35508549 w 840"/>
                  <a:gd name="T45" fmla="*/ 36244689 h 768"/>
                  <a:gd name="T46" fmla="*/ 35508549 w 840"/>
                  <a:gd name="T47" fmla="*/ 36244689 h 768"/>
                  <a:gd name="T48" fmla="*/ 35508549 w 840"/>
                  <a:gd name="T49" fmla="*/ 36244689 h 768"/>
                  <a:gd name="T50" fmla="*/ 35508549 w 840"/>
                  <a:gd name="T51" fmla="*/ 36244689 h 768"/>
                  <a:gd name="T52" fmla="*/ 35508549 w 840"/>
                  <a:gd name="T53" fmla="*/ 36244689 h 768"/>
                  <a:gd name="T54" fmla="*/ 35508549 w 840"/>
                  <a:gd name="T55" fmla="*/ 36244689 h 768"/>
                  <a:gd name="T56" fmla="*/ 35508549 w 840"/>
                  <a:gd name="T57" fmla="*/ 36244689 h 768"/>
                  <a:gd name="T58" fmla="*/ 35508549 w 840"/>
                  <a:gd name="T59" fmla="*/ 36244689 h 768"/>
                  <a:gd name="T60" fmla="*/ 35508549 w 840"/>
                  <a:gd name="T61" fmla="*/ 36244689 h 768"/>
                  <a:gd name="T62" fmla="*/ 35508549 w 840"/>
                  <a:gd name="T63" fmla="*/ 36244689 h 768"/>
                  <a:gd name="T64" fmla="*/ 35508549 w 840"/>
                  <a:gd name="T65" fmla="*/ 36244689 h 768"/>
                  <a:gd name="T66" fmla="*/ 35508549 w 840"/>
                  <a:gd name="T67" fmla="*/ 36244689 h 768"/>
                  <a:gd name="T68" fmla="*/ 35508549 w 840"/>
                  <a:gd name="T69" fmla="*/ 36244689 h 768"/>
                  <a:gd name="T70" fmla="*/ 35508549 w 840"/>
                  <a:gd name="T71" fmla="*/ 36244689 h 768"/>
                  <a:gd name="T72" fmla="*/ 35508549 w 840"/>
                  <a:gd name="T73" fmla="*/ 36244689 h 768"/>
                  <a:gd name="T74" fmla="*/ 35508549 w 840"/>
                  <a:gd name="T75" fmla="*/ 36244689 h 768"/>
                  <a:gd name="T76" fmla="*/ 35508549 w 840"/>
                  <a:gd name="T77" fmla="*/ 36244689 h 768"/>
                  <a:gd name="T78" fmla="*/ 35508549 w 840"/>
                  <a:gd name="T79" fmla="*/ 36244689 h 768"/>
                  <a:gd name="T80" fmla="*/ 35508549 w 840"/>
                  <a:gd name="T81" fmla="*/ 36244689 h 768"/>
                  <a:gd name="T82" fmla="*/ 35508549 w 840"/>
                  <a:gd name="T83" fmla="*/ 36244689 h 768"/>
                  <a:gd name="T84" fmla="*/ 35508549 w 840"/>
                  <a:gd name="T85" fmla="*/ 36244689 h 768"/>
                  <a:gd name="T86" fmla="*/ 35508549 w 840"/>
                  <a:gd name="T87" fmla="*/ 36244689 h 768"/>
                  <a:gd name="T88" fmla="*/ 35508549 w 840"/>
                  <a:gd name="T89" fmla="*/ 36244689 h 768"/>
                  <a:gd name="T90" fmla="*/ 35508549 w 840"/>
                  <a:gd name="T91" fmla="*/ 36244689 h 768"/>
                  <a:gd name="T92" fmla="*/ 35508549 w 840"/>
                  <a:gd name="T93" fmla="*/ 36244689 h 768"/>
                  <a:gd name="T94" fmla="*/ 35508549 w 840"/>
                  <a:gd name="T95" fmla="*/ 36244689 h 768"/>
                  <a:gd name="T96" fmla="*/ 35508549 w 840"/>
                  <a:gd name="T97" fmla="*/ 36244689 h 768"/>
                  <a:gd name="T98" fmla="*/ 35508549 w 840"/>
                  <a:gd name="T99" fmla="*/ 36244689 h 768"/>
                  <a:gd name="T100" fmla="*/ 35508549 w 840"/>
                  <a:gd name="T101" fmla="*/ 36244689 h 768"/>
                  <a:gd name="T102" fmla="*/ 35508549 w 840"/>
                  <a:gd name="T103" fmla="*/ 36244689 h 768"/>
                  <a:gd name="T104" fmla="*/ 35508549 w 840"/>
                  <a:gd name="T105" fmla="*/ 36244689 h 768"/>
                  <a:gd name="T106" fmla="*/ 35508549 w 840"/>
                  <a:gd name="T107" fmla="*/ 36244689 h 768"/>
                  <a:gd name="T108" fmla="*/ 35508549 w 840"/>
                  <a:gd name="T109" fmla="*/ 36244689 h 768"/>
                  <a:gd name="T110" fmla="*/ 35508549 w 840"/>
                  <a:gd name="T111" fmla="*/ 36244689 h 768"/>
                  <a:gd name="T112" fmla="*/ 35508549 w 840"/>
                  <a:gd name="T113" fmla="*/ 36244689 h 768"/>
                  <a:gd name="T114" fmla="*/ 35508549 w 840"/>
                  <a:gd name="T115" fmla="*/ 36244689 h 768"/>
                  <a:gd name="T116" fmla="*/ 35508549 w 840"/>
                  <a:gd name="T117" fmla="*/ 36244689 h 768"/>
                  <a:gd name="T118" fmla="*/ 35508549 w 840"/>
                  <a:gd name="T119" fmla="*/ 36244689 h 7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0"/>
                  <a:gd name="T181" fmla="*/ 0 h 768"/>
                  <a:gd name="T182" fmla="*/ 840 w 840"/>
                  <a:gd name="T183" fmla="*/ 768 h 7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0" h="768">
                    <a:moveTo>
                      <a:pt x="420" y="738"/>
                    </a:moveTo>
                    <a:lnTo>
                      <a:pt x="420" y="732"/>
                    </a:lnTo>
                    <a:lnTo>
                      <a:pt x="426" y="726"/>
                    </a:lnTo>
                    <a:lnTo>
                      <a:pt x="426" y="714"/>
                    </a:lnTo>
                    <a:lnTo>
                      <a:pt x="432" y="702"/>
                    </a:lnTo>
                    <a:lnTo>
                      <a:pt x="432" y="648"/>
                    </a:lnTo>
                    <a:lnTo>
                      <a:pt x="498" y="594"/>
                    </a:lnTo>
                    <a:lnTo>
                      <a:pt x="498" y="588"/>
                    </a:lnTo>
                    <a:lnTo>
                      <a:pt x="504" y="582"/>
                    </a:lnTo>
                    <a:lnTo>
                      <a:pt x="516" y="558"/>
                    </a:lnTo>
                    <a:lnTo>
                      <a:pt x="522" y="552"/>
                    </a:lnTo>
                    <a:lnTo>
                      <a:pt x="528" y="552"/>
                    </a:lnTo>
                    <a:lnTo>
                      <a:pt x="534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58"/>
                    </a:lnTo>
                    <a:lnTo>
                      <a:pt x="558" y="546"/>
                    </a:lnTo>
                    <a:lnTo>
                      <a:pt x="552" y="540"/>
                    </a:lnTo>
                    <a:lnTo>
                      <a:pt x="564" y="540"/>
                    </a:lnTo>
                    <a:lnTo>
                      <a:pt x="570" y="552"/>
                    </a:lnTo>
                    <a:lnTo>
                      <a:pt x="582" y="564"/>
                    </a:lnTo>
                    <a:lnTo>
                      <a:pt x="588" y="576"/>
                    </a:lnTo>
                    <a:lnTo>
                      <a:pt x="588" y="582"/>
                    </a:lnTo>
                    <a:lnTo>
                      <a:pt x="594" y="594"/>
                    </a:lnTo>
                    <a:lnTo>
                      <a:pt x="600" y="600"/>
                    </a:lnTo>
                    <a:lnTo>
                      <a:pt x="606" y="600"/>
                    </a:lnTo>
                    <a:lnTo>
                      <a:pt x="624" y="582"/>
                    </a:lnTo>
                    <a:lnTo>
                      <a:pt x="624" y="570"/>
                    </a:lnTo>
                    <a:lnTo>
                      <a:pt x="630" y="558"/>
                    </a:lnTo>
                    <a:lnTo>
                      <a:pt x="642" y="552"/>
                    </a:lnTo>
                    <a:lnTo>
                      <a:pt x="648" y="546"/>
                    </a:lnTo>
                    <a:lnTo>
                      <a:pt x="648" y="516"/>
                    </a:lnTo>
                    <a:lnTo>
                      <a:pt x="672" y="486"/>
                    </a:lnTo>
                    <a:lnTo>
                      <a:pt x="684" y="438"/>
                    </a:lnTo>
                    <a:lnTo>
                      <a:pt x="696" y="432"/>
                    </a:lnTo>
                    <a:lnTo>
                      <a:pt x="702" y="426"/>
                    </a:lnTo>
                    <a:lnTo>
                      <a:pt x="714" y="420"/>
                    </a:lnTo>
                    <a:lnTo>
                      <a:pt x="720" y="414"/>
                    </a:lnTo>
                    <a:lnTo>
                      <a:pt x="720" y="402"/>
                    </a:lnTo>
                    <a:lnTo>
                      <a:pt x="726" y="384"/>
                    </a:lnTo>
                    <a:lnTo>
                      <a:pt x="726" y="354"/>
                    </a:lnTo>
                    <a:lnTo>
                      <a:pt x="744" y="354"/>
                    </a:lnTo>
                    <a:lnTo>
                      <a:pt x="750" y="348"/>
                    </a:lnTo>
                    <a:lnTo>
                      <a:pt x="756" y="330"/>
                    </a:lnTo>
                    <a:lnTo>
                      <a:pt x="756" y="300"/>
                    </a:lnTo>
                    <a:lnTo>
                      <a:pt x="762" y="294"/>
                    </a:lnTo>
                    <a:lnTo>
                      <a:pt x="768" y="264"/>
                    </a:lnTo>
                    <a:lnTo>
                      <a:pt x="774" y="252"/>
                    </a:lnTo>
                    <a:lnTo>
                      <a:pt x="786" y="240"/>
                    </a:lnTo>
                    <a:lnTo>
                      <a:pt x="786" y="234"/>
                    </a:lnTo>
                    <a:lnTo>
                      <a:pt x="792" y="228"/>
                    </a:lnTo>
                    <a:lnTo>
                      <a:pt x="792" y="222"/>
                    </a:lnTo>
                    <a:lnTo>
                      <a:pt x="798" y="216"/>
                    </a:lnTo>
                    <a:lnTo>
                      <a:pt x="798" y="210"/>
                    </a:lnTo>
                    <a:lnTo>
                      <a:pt x="810" y="210"/>
                    </a:lnTo>
                    <a:lnTo>
                      <a:pt x="822" y="204"/>
                    </a:lnTo>
                    <a:lnTo>
                      <a:pt x="840" y="186"/>
                    </a:lnTo>
                    <a:lnTo>
                      <a:pt x="840" y="174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40" y="156"/>
                    </a:lnTo>
                    <a:lnTo>
                      <a:pt x="840" y="126"/>
                    </a:lnTo>
                    <a:lnTo>
                      <a:pt x="810" y="126"/>
                    </a:lnTo>
                    <a:lnTo>
                      <a:pt x="810" y="120"/>
                    </a:lnTo>
                    <a:lnTo>
                      <a:pt x="804" y="108"/>
                    </a:lnTo>
                    <a:lnTo>
                      <a:pt x="804" y="60"/>
                    </a:lnTo>
                    <a:lnTo>
                      <a:pt x="774" y="12"/>
                    </a:lnTo>
                    <a:lnTo>
                      <a:pt x="756" y="12"/>
                    </a:lnTo>
                    <a:lnTo>
                      <a:pt x="750" y="18"/>
                    </a:lnTo>
                    <a:lnTo>
                      <a:pt x="750" y="24"/>
                    </a:lnTo>
                    <a:lnTo>
                      <a:pt x="744" y="30"/>
                    </a:lnTo>
                    <a:lnTo>
                      <a:pt x="744" y="36"/>
                    </a:lnTo>
                    <a:lnTo>
                      <a:pt x="720" y="36"/>
                    </a:lnTo>
                    <a:lnTo>
                      <a:pt x="714" y="42"/>
                    </a:lnTo>
                    <a:lnTo>
                      <a:pt x="702" y="48"/>
                    </a:lnTo>
                    <a:lnTo>
                      <a:pt x="696" y="54"/>
                    </a:lnTo>
                    <a:lnTo>
                      <a:pt x="684" y="60"/>
                    </a:lnTo>
                    <a:lnTo>
                      <a:pt x="654" y="60"/>
                    </a:lnTo>
                    <a:lnTo>
                      <a:pt x="648" y="54"/>
                    </a:lnTo>
                    <a:lnTo>
                      <a:pt x="636" y="48"/>
                    </a:lnTo>
                    <a:lnTo>
                      <a:pt x="600" y="36"/>
                    </a:lnTo>
                    <a:lnTo>
                      <a:pt x="546" y="36"/>
                    </a:lnTo>
                    <a:lnTo>
                      <a:pt x="528" y="42"/>
                    </a:lnTo>
                    <a:lnTo>
                      <a:pt x="516" y="54"/>
                    </a:lnTo>
                    <a:lnTo>
                      <a:pt x="504" y="60"/>
                    </a:lnTo>
                    <a:lnTo>
                      <a:pt x="492" y="84"/>
                    </a:lnTo>
                    <a:lnTo>
                      <a:pt x="486" y="90"/>
                    </a:lnTo>
                    <a:lnTo>
                      <a:pt x="480" y="90"/>
                    </a:lnTo>
                    <a:lnTo>
                      <a:pt x="468" y="84"/>
                    </a:lnTo>
                    <a:lnTo>
                      <a:pt x="438" y="84"/>
                    </a:lnTo>
                    <a:lnTo>
                      <a:pt x="414" y="72"/>
                    </a:lnTo>
                    <a:lnTo>
                      <a:pt x="402" y="60"/>
                    </a:lnTo>
                    <a:lnTo>
                      <a:pt x="390" y="54"/>
                    </a:lnTo>
                    <a:lnTo>
                      <a:pt x="384" y="48"/>
                    </a:lnTo>
                    <a:lnTo>
                      <a:pt x="372" y="42"/>
                    </a:lnTo>
                    <a:lnTo>
                      <a:pt x="360" y="42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12" y="72"/>
                    </a:lnTo>
                    <a:lnTo>
                      <a:pt x="306" y="72"/>
                    </a:lnTo>
                    <a:lnTo>
                      <a:pt x="294" y="66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82" y="42"/>
                    </a:lnTo>
                    <a:lnTo>
                      <a:pt x="258" y="18"/>
                    </a:lnTo>
                    <a:lnTo>
                      <a:pt x="222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26" y="12"/>
                    </a:lnTo>
                    <a:lnTo>
                      <a:pt x="102" y="36"/>
                    </a:lnTo>
                    <a:lnTo>
                      <a:pt x="102" y="60"/>
                    </a:lnTo>
                    <a:lnTo>
                      <a:pt x="96" y="78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66" y="114"/>
                    </a:lnTo>
                    <a:lnTo>
                      <a:pt x="66" y="168"/>
                    </a:lnTo>
                    <a:lnTo>
                      <a:pt x="60" y="180"/>
                    </a:lnTo>
                    <a:lnTo>
                      <a:pt x="60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4" y="252"/>
                    </a:lnTo>
                    <a:lnTo>
                      <a:pt x="84" y="264"/>
                    </a:lnTo>
                    <a:lnTo>
                      <a:pt x="78" y="270"/>
                    </a:lnTo>
                    <a:lnTo>
                      <a:pt x="72" y="270"/>
                    </a:lnTo>
                    <a:lnTo>
                      <a:pt x="60" y="276"/>
                    </a:lnTo>
                    <a:lnTo>
                      <a:pt x="60" y="318"/>
                    </a:lnTo>
                    <a:lnTo>
                      <a:pt x="48" y="324"/>
                    </a:lnTo>
                    <a:lnTo>
                      <a:pt x="42" y="336"/>
                    </a:lnTo>
                    <a:lnTo>
                      <a:pt x="36" y="342"/>
                    </a:lnTo>
                    <a:lnTo>
                      <a:pt x="36" y="372"/>
                    </a:lnTo>
                    <a:lnTo>
                      <a:pt x="24" y="396"/>
                    </a:lnTo>
                    <a:lnTo>
                      <a:pt x="6" y="39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0" y="492"/>
                    </a:lnTo>
                    <a:lnTo>
                      <a:pt x="0" y="606"/>
                    </a:lnTo>
                    <a:lnTo>
                      <a:pt x="6" y="612"/>
                    </a:lnTo>
                    <a:lnTo>
                      <a:pt x="30" y="612"/>
                    </a:lnTo>
                    <a:lnTo>
                      <a:pt x="54" y="600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108" y="600"/>
                    </a:lnTo>
                    <a:lnTo>
                      <a:pt x="126" y="606"/>
                    </a:lnTo>
                    <a:lnTo>
                      <a:pt x="138" y="618"/>
                    </a:lnTo>
                    <a:lnTo>
                      <a:pt x="150" y="636"/>
                    </a:lnTo>
                    <a:lnTo>
                      <a:pt x="156" y="648"/>
                    </a:lnTo>
                    <a:lnTo>
                      <a:pt x="168" y="660"/>
                    </a:lnTo>
                    <a:lnTo>
                      <a:pt x="186" y="660"/>
                    </a:lnTo>
                    <a:lnTo>
                      <a:pt x="180" y="666"/>
                    </a:lnTo>
                    <a:lnTo>
                      <a:pt x="180" y="678"/>
                    </a:lnTo>
                    <a:lnTo>
                      <a:pt x="174" y="684"/>
                    </a:lnTo>
                    <a:lnTo>
                      <a:pt x="186" y="684"/>
                    </a:lnTo>
                    <a:lnTo>
                      <a:pt x="198" y="678"/>
                    </a:lnTo>
                    <a:lnTo>
                      <a:pt x="198" y="684"/>
                    </a:lnTo>
                    <a:lnTo>
                      <a:pt x="192" y="690"/>
                    </a:lnTo>
                    <a:lnTo>
                      <a:pt x="186" y="702"/>
                    </a:lnTo>
                    <a:lnTo>
                      <a:pt x="186" y="714"/>
                    </a:lnTo>
                    <a:lnTo>
                      <a:pt x="204" y="750"/>
                    </a:lnTo>
                    <a:lnTo>
                      <a:pt x="216" y="762"/>
                    </a:lnTo>
                    <a:lnTo>
                      <a:pt x="234" y="768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82" y="762"/>
                    </a:lnTo>
                    <a:lnTo>
                      <a:pt x="288" y="738"/>
                    </a:lnTo>
                    <a:lnTo>
                      <a:pt x="312" y="750"/>
                    </a:lnTo>
                    <a:lnTo>
                      <a:pt x="336" y="744"/>
                    </a:lnTo>
                    <a:lnTo>
                      <a:pt x="354" y="756"/>
                    </a:lnTo>
                    <a:lnTo>
                      <a:pt x="396" y="756"/>
                    </a:lnTo>
                    <a:lnTo>
                      <a:pt x="396" y="732"/>
                    </a:lnTo>
                    <a:lnTo>
                      <a:pt x="420" y="732"/>
                    </a:lnTo>
                    <a:lnTo>
                      <a:pt x="420" y="73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Niger"/>
              <p:cNvSpPr>
                <a:spLocks/>
              </p:cNvSpPr>
              <p:nvPr/>
            </p:nvSpPr>
            <p:spPr bwMode="gray">
              <a:xfrm>
                <a:off x="2658" y="1826"/>
                <a:ext cx="284" cy="241"/>
              </a:xfrm>
              <a:custGeom>
                <a:avLst/>
                <a:gdLst>
                  <a:gd name="T0" fmla="*/ 35967914 w 1110"/>
                  <a:gd name="T1" fmla="*/ 35960686 h 942"/>
                  <a:gd name="T2" fmla="*/ 35967914 w 1110"/>
                  <a:gd name="T3" fmla="*/ 35960686 h 942"/>
                  <a:gd name="T4" fmla="*/ 35967914 w 1110"/>
                  <a:gd name="T5" fmla="*/ 35960686 h 942"/>
                  <a:gd name="T6" fmla="*/ 35967914 w 1110"/>
                  <a:gd name="T7" fmla="*/ 35960686 h 942"/>
                  <a:gd name="T8" fmla="*/ 35967914 w 1110"/>
                  <a:gd name="T9" fmla="*/ 35960686 h 942"/>
                  <a:gd name="T10" fmla="*/ 35967914 w 1110"/>
                  <a:gd name="T11" fmla="*/ 35960686 h 942"/>
                  <a:gd name="T12" fmla="*/ 35967914 w 1110"/>
                  <a:gd name="T13" fmla="*/ 35960686 h 942"/>
                  <a:gd name="T14" fmla="*/ 35967914 w 1110"/>
                  <a:gd name="T15" fmla="*/ 35960686 h 942"/>
                  <a:gd name="T16" fmla="*/ 35967914 w 1110"/>
                  <a:gd name="T17" fmla="*/ 35960686 h 942"/>
                  <a:gd name="T18" fmla="*/ 35967914 w 1110"/>
                  <a:gd name="T19" fmla="*/ 35960686 h 942"/>
                  <a:gd name="T20" fmla="*/ 35967914 w 1110"/>
                  <a:gd name="T21" fmla="*/ 35960686 h 942"/>
                  <a:gd name="T22" fmla="*/ 35967914 w 1110"/>
                  <a:gd name="T23" fmla="*/ 35960686 h 942"/>
                  <a:gd name="T24" fmla="*/ 35967914 w 1110"/>
                  <a:gd name="T25" fmla="*/ 35960686 h 942"/>
                  <a:gd name="T26" fmla="*/ 35967914 w 1110"/>
                  <a:gd name="T27" fmla="*/ 35960686 h 942"/>
                  <a:gd name="T28" fmla="*/ 35967914 w 1110"/>
                  <a:gd name="T29" fmla="*/ 35960686 h 942"/>
                  <a:gd name="T30" fmla="*/ 35967914 w 1110"/>
                  <a:gd name="T31" fmla="*/ 35960686 h 942"/>
                  <a:gd name="T32" fmla="*/ 35967914 w 1110"/>
                  <a:gd name="T33" fmla="*/ 35960686 h 942"/>
                  <a:gd name="T34" fmla="*/ 35967914 w 1110"/>
                  <a:gd name="T35" fmla="*/ 35960686 h 942"/>
                  <a:gd name="T36" fmla="*/ 35967914 w 1110"/>
                  <a:gd name="T37" fmla="*/ 35960686 h 942"/>
                  <a:gd name="T38" fmla="*/ 35967914 w 1110"/>
                  <a:gd name="T39" fmla="*/ 35960686 h 942"/>
                  <a:gd name="T40" fmla="*/ 35967914 w 1110"/>
                  <a:gd name="T41" fmla="*/ 35960686 h 942"/>
                  <a:gd name="T42" fmla="*/ 35967914 w 1110"/>
                  <a:gd name="T43" fmla="*/ 35960686 h 942"/>
                  <a:gd name="T44" fmla="*/ 35967914 w 1110"/>
                  <a:gd name="T45" fmla="*/ 35960686 h 942"/>
                  <a:gd name="T46" fmla="*/ 35967914 w 1110"/>
                  <a:gd name="T47" fmla="*/ 35960686 h 942"/>
                  <a:gd name="T48" fmla="*/ 35967914 w 1110"/>
                  <a:gd name="T49" fmla="*/ 35960686 h 942"/>
                  <a:gd name="T50" fmla="*/ 35967914 w 1110"/>
                  <a:gd name="T51" fmla="*/ 35960686 h 942"/>
                  <a:gd name="T52" fmla="*/ 35967914 w 1110"/>
                  <a:gd name="T53" fmla="*/ 35960686 h 942"/>
                  <a:gd name="T54" fmla="*/ 35967914 w 1110"/>
                  <a:gd name="T55" fmla="*/ 35960686 h 942"/>
                  <a:gd name="T56" fmla="*/ 35967914 w 1110"/>
                  <a:gd name="T57" fmla="*/ 35960686 h 942"/>
                  <a:gd name="T58" fmla="*/ 35967914 w 1110"/>
                  <a:gd name="T59" fmla="*/ 35960686 h 942"/>
                  <a:gd name="T60" fmla="*/ 35967914 w 1110"/>
                  <a:gd name="T61" fmla="*/ 35960686 h 942"/>
                  <a:gd name="T62" fmla="*/ 35967914 w 1110"/>
                  <a:gd name="T63" fmla="*/ 35960686 h 942"/>
                  <a:gd name="T64" fmla="*/ 35967914 w 1110"/>
                  <a:gd name="T65" fmla="*/ 35960686 h 942"/>
                  <a:gd name="T66" fmla="*/ 35967914 w 1110"/>
                  <a:gd name="T67" fmla="*/ 35960686 h 942"/>
                  <a:gd name="T68" fmla="*/ 35967914 w 1110"/>
                  <a:gd name="T69" fmla="*/ 35960686 h 942"/>
                  <a:gd name="T70" fmla="*/ 35967914 w 1110"/>
                  <a:gd name="T71" fmla="*/ 35960686 h 942"/>
                  <a:gd name="T72" fmla="*/ 35967914 w 1110"/>
                  <a:gd name="T73" fmla="*/ 35960686 h 942"/>
                  <a:gd name="T74" fmla="*/ 35967914 w 1110"/>
                  <a:gd name="T75" fmla="*/ 35960686 h 942"/>
                  <a:gd name="T76" fmla="*/ 35967914 w 1110"/>
                  <a:gd name="T77" fmla="*/ 35960686 h 942"/>
                  <a:gd name="T78" fmla="*/ 35967914 w 1110"/>
                  <a:gd name="T79" fmla="*/ 35960686 h 942"/>
                  <a:gd name="T80" fmla="*/ 35967914 w 1110"/>
                  <a:gd name="T81" fmla="*/ 35960686 h 942"/>
                  <a:gd name="T82" fmla="*/ 35967914 w 1110"/>
                  <a:gd name="T83" fmla="*/ 35960686 h 942"/>
                  <a:gd name="T84" fmla="*/ 35967914 w 1110"/>
                  <a:gd name="T85" fmla="*/ 35960686 h 942"/>
                  <a:gd name="T86" fmla="*/ 35967914 w 1110"/>
                  <a:gd name="T87" fmla="*/ 35960686 h 942"/>
                  <a:gd name="T88" fmla="*/ 35967914 w 1110"/>
                  <a:gd name="T89" fmla="*/ 35960686 h 942"/>
                  <a:gd name="T90" fmla="*/ 35967914 w 1110"/>
                  <a:gd name="T91" fmla="*/ 35960686 h 942"/>
                  <a:gd name="T92" fmla="*/ 35967914 w 1110"/>
                  <a:gd name="T93" fmla="*/ 35960686 h 942"/>
                  <a:gd name="T94" fmla="*/ 35967914 w 1110"/>
                  <a:gd name="T95" fmla="*/ 35960686 h 942"/>
                  <a:gd name="T96" fmla="*/ 35967914 w 1110"/>
                  <a:gd name="T97" fmla="*/ 35960686 h 942"/>
                  <a:gd name="T98" fmla="*/ 0 w 1110"/>
                  <a:gd name="T99" fmla="*/ 35960686 h 942"/>
                  <a:gd name="T100" fmla="*/ 35967914 w 1110"/>
                  <a:gd name="T101" fmla="*/ 35960686 h 9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0"/>
                  <a:gd name="T154" fmla="*/ 0 h 942"/>
                  <a:gd name="T155" fmla="*/ 1110 w 1110"/>
                  <a:gd name="T156" fmla="*/ 942 h 9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0" h="942">
                    <a:moveTo>
                      <a:pt x="54" y="792"/>
                    </a:moveTo>
                    <a:lnTo>
                      <a:pt x="54" y="810"/>
                    </a:lnTo>
                    <a:lnTo>
                      <a:pt x="66" y="810"/>
                    </a:lnTo>
                    <a:lnTo>
                      <a:pt x="48" y="828"/>
                    </a:lnTo>
                    <a:lnTo>
                      <a:pt x="48" y="834"/>
                    </a:lnTo>
                    <a:lnTo>
                      <a:pt x="72" y="858"/>
                    </a:lnTo>
                    <a:lnTo>
                      <a:pt x="84" y="864"/>
                    </a:lnTo>
                    <a:lnTo>
                      <a:pt x="90" y="876"/>
                    </a:lnTo>
                    <a:lnTo>
                      <a:pt x="108" y="876"/>
                    </a:lnTo>
                    <a:lnTo>
                      <a:pt x="120" y="864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0" y="888"/>
                    </a:lnTo>
                    <a:lnTo>
                      <a:pt x="126" y="894"/>
                    </a:lnTo>
                    <a:lnTo>
                      <a:pt x="150" y="930"/>
                    </a:lnTo>
                    <a:lnTo>
                      <a:pt x="150" y="906"/>
                    </a:lnTo>
                    <a:lnTo>
                      <a:pt x="180" y="894"/>
                    </a:lnTo>
                    <a:lnTo>
                      <a:pt x="192" y="906"/>
                    </a:lnTo>
                    <a:lnTo>
                      <a:pt x="198" y="918"/>
                    </a:lnTo>
                    <a:lnTo>
                      <a:pt x="204" y="924"/>
                    </a:lnTo>
                    <a:lnTo>
                      <a:pt x="210" y="924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40" y="942"/>
                    </a:lnTo>
                    <a:lnTo>
                      <a:pt x="240" y="888"/>
                    </a:lnTo>
                    <a:lnTo>
                      <a:pt x="246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64" y="864"/>
                    </a:lnTo>
                    <a:lnTo>
                      <a:pt x="270" y="852"/>
                    </a:lnTo>
                    <a:lnTo>
                      <a:pt x="276" y="834"/>
                    </a:lnTo>
                    <a:lnTo>
                      <a:pt x="276" y="810"/>
                    </a:lnTo>
                    <a:lnTo>
                      <a:pt x="300" y="786"/>
                    </a:lnTo>
                    <a:lnTo>
                      <a:pt x="354" y="786"/>
                    </a:lnTo>
                    <a:lnTo>
                      <a:pt x="354" y="780"/>
                    </a:lnTo>
                    <a:lnTo>
                      <a:pt x="360" y="780"/>
                    </a:lnTo>
                    <a:lnTo>
                      <a:pt x="372" y="774"/>
                    </a:lnTo>
                    <a:lnTo>
                      <a:pt x="384" y="774"/>
                    </a:lnTo>
                    <a:lnTo>
                      <a:pt x="396" y="786"/>
                    </a:lnTo>
                    <a:lnTo>
                      <a:pt x="396" y="792"/>
                    </a:lnTo>
                    <a:lnTo>
                      <a:pt x="432" y="792"/>
                    </a:lnTo>
                    <a:lnTo>
                      <a:pt x="456" y="816"/>
                    </a:lnTo>
                    <a:lnTo>
                      <a:pt x="456" y="822"/>
                    </a:lnTo>
                    <a:lnTo>
                      <a:pt x="462" y="828"/>
                    </a:lnTo>
                    <a:lnTo>
                      <a:pt x="462" y="834"/>
                    </a:lnTo>
                    <a:lnTo>
                      <a:pt x="468" y="840"/>
                    </a:lnTo>
                    <a:lnTo>
                      <a:pt x="480" y="846"/>
                    </a:lnTo>
                    <a:lnTo>
                      <a:pt x="486" y="846"/>
                    </a:lnTo>
                    <a:lnTo>
                      <a:pt x="498" y="840"/>
                    </a:lnTo>
                    <a:lnTo>
                      <a:pt x="510" y="828"/>
                    </a:lnTo>
                    <a:lnTo>
                      <a:pt x="534" y="816"/>
                    </a:lnTo>
                    <a:lnTo>
                      <a:pt x="546" y="816"/>
                    </a:lnTo>
                    <a:lnTo>
                      <a:pt x="558" y="822"/>
                    </a:lnTo>
                    <a:lnTo>
                      <a:pt x="564" y="828"/>
                    </a:lnTo>
                    <a:lnTo>
                      <a:pt x="576" y="834"/>
                    </a:lnTo>
                    <a:lnTo>
                      <a:pt x="588" y="846"/>
                    </a:lnTo>
                    <a:lnTo>
                      <a:pt x="612" y="858"/>
                    </a:lnTo>
                    <a:lnTo>
                      <a:pt x="642" y="858"/>
                    </a:lnTo>
                    <a:lnTo>
                      <a:pt x="654" y="864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78" y="834"/>
                    </a:lnTo>
                    <a:lnTo>
                      <a:pt x="690" y="828"/>
                    </a:lnTo>
                    <a:lnTo>
                      <a:pt x="702" y="816"/>
                    </a:lnTo>
                    <a:lnTo>
                      <a:pt x="720" y="810"/>
                    </a:lnTo>
                    <a:lnTo>
                      <a:pt x="774" y="810"/>
                    </a:lnTo>
                    <a:lnTo>
                      <a:pt x="810" y="822"/>
                    </a:lnTo>
                    <a:lnTo>
                      <a:pt x="822" y="828"/>
                    </a:lnTo>
                    <a:lnTo>
                      <a:pt x="828" y="834"/>
                    </a:lnTo>
                    <a:lnTo>
                      <a:pt x="858" y="834"/>
                    </a:lnTo>
                    <a:lnTo>
                      <a:pt x="870" y="828"/>
                    </a:lnTo>
                    <a:lnTo>
                      <a:pt x="876" y="822"/>
                    </a:lnTo>
                    <a:lnTo>
                      <a:pt x="888" y="816"/>
                    </a:lnTo>
                    <a:lnTo>
                      <a:pt x="894" y="810"/>
                    </a:lnTo>
                    <a:lnTo>
                      <a:pt x="918" y="810"/>
                    </a:lnTo>
                    <a:lnTo>
                      <a:pt x="918" y="804"/>
                    </a:lnTo>
                    <a:lnTo>
                      <a:pt x="924" y="798"/>
                    </a:lnTo>
                    <a:lnTo>
                      <a:pt x="924" y="792"/>
                    </a:lnTo>
                    <a:lnTo>
                      <a:pt x="930" y="786"/>
                    </a:lnTo>
                    <a:lnTo>
                      <a:pt x="936" y="786"/>
                    </a:lnTo>
                    <a:lnTo>
                      <a:pt x="930" y="726"/>
                    </a:lnTo>
                    <a:lnTo>
                      <a:pt x="948" y="720"/>
                    </a:lnTo>
                    <a:lnTo>
                      <a:pt x="948" y="714"/>
                    </a:lnTo>
                    <a:lnTo>
                      <a:pt x="954" y="708"/>
                    </a:lnTo>
                    <a:lnTo>
                      <a:pt x="954" y="696"/>
                    </a:lnTo>
                    <a:lnTo>
                      <a:pt x="960" y="678"/>
                    </a:lnTo>
                    <a:lnTo>
                      <a:pt x="966" y="666"/>
                    </a:lnTo>
                    <a:lnTo>
                      <a:pt x="978" y="648"/>
                    </a:lnTo>
                    <a:lnTo>
                      <a:pt x="984" y="636"/>
                    </a:lnTo>
                    <a:lnTo>
                      <a:pt x="1002" y="618"/>
                    </a:lnTo>
                    <a:lnTo>
                      <a:pt x="1026" y="588"/>
                    </a:lnTo>
                    <a:lnTo>
                      <a:pt x="1050" y="564"/>
                    </a:lnTo>
                    <a:lnTo>
                      <a:pt x="1068" y="540"/>
                    </a:lnTo>
                    <a:lnTo>
                      <a:pt x="1074" y="534"/>
                    </a:lnTo>
                    <a:lnTo>
                      <a:pt x="1092" y="288"/>
                    </a:lnTo>
                    <a:lnTo>
                      <a:pt x="1110" y="252"/>
                    </a:lnTo>
                    <a:lnTo>
                      <a:pt x="1080" y="216"/>
                    </a:lnTo>
                    <a:lnTo>
                      <a:pt x="1074" y="192"/>
                    </a:lnTo>
                    <a:lnTo>
                      <a:pt x="1044" y="156"/>
                    </a:lnTo>
                    <a:lnTo>
                      <a:pt x="1056" y="108"/>
                    </a:lnTo>
                    <a:lnTo>
                      <a:pt x="1038" y="42"/>
                    </a:lnTo>
                    <a:lnTo>
                      <a:pt x="1020" y="48"/>
                    </a:lnTo>
                    <a:lnTo>
                      <a:pt x="1002" y="60"/>
                    </a:lnTo>
                    <a:lnTo>
                      <a:pt x="990" y="66"/>
                    </a:lnTo>
                    <a:lnTo>
                      <a:pt x="984" y="66"/>
                    </a:lnTo>
                    <a:lnTo>
                      <a:pt x="978" y="60"/>
                    </a:lnTo>
                    <a:lnTo>
                      <a:pt x="966" y="54"/>
                    </a:lnTo>
                    <a:lnTo>
                      <a:pt x="960" y="42"/>
                    </a:lnTo>
                    <a:lnTo>
                      <a:pt x="954" y="36"/>
                    </a:lnTo>
                    <a:lnTo>
                      <a:pt x="942" y="30"/>
                    </a:lnTo>
                    <a:lnTo>
                      <a:pt x="936" y="24"/>
                    </a:lnTo>
                    <a:lnTo>
                      <a:pt x="930" y="24"/>
                    </a:lnTo>
                    <a:lnTo>
                      <a:pt x="918" y="18"/>
                    </a:lnTo>
                    <a:lnTo>
                      <a:pt x="900" y="12"/>
                    </a:lnTo>
                    <a:lnTo>
                      <a:pt x="888" y="12"/>
                    </a:lnTo>
                    <a:lnTo>
                      <a:pt x="876" y="6"/>
                    </a:lnTo>
                    <a:lnTo>
                      <a:pt x="864" y="6"/>
                    </a:lnTo>
                    <a:lnTo>
                      <a:pt x="828" y="0"/>
                    </a:lnTo>
                    <a:lnTo>
                      <a:pt x="816" y="6"/>
                    </a:lnTo>
                    <a:lnTo>
                      <a:pt x="786" y="30"/>
                    </a:lnTo>
                    <a:lnTo>
                      <a:pt x="738" y="66"/>
                    </a:lnTo>
                    <a:lnTo>
                      <a:pt x="684" y="102"/>
                    </a:lnTo>
                    <a:lnTo>
                      <a:pt x="624" y="144"/>
                    </a:lnTo>
                    <a:lnTo>
                      <a:pt x="576" y="180"/>
                    </a:lnTo>
                    <a:lnTo>
                      <a:pt x="534" y="210"/>
                    </a:lnTo>
                    <a:lnTo>
                      <a:pt x="510" y="222"/>
                    </a:lnTo>
                    <a:lnTo>
                      <a:pt x="480" y="246"/>
                    </a:lnTo>
                    <a:lnTo>
                      <a:pt x="450" y="282"/>
                    </a:lnTo>
                    <a:lnTo>
                      <a:pt x="414" y="312"/>
                    </a:lnTo>
                    <a:lnTo>
                      <a:pt x="390" y="330"/>
                    </a:lnTo>
                    <a:lnTo>
                      <a:pt x="366" y="336"/>
                    </a:lnTo>
                    <a:lnTo>
                      <a:pt x="324" y="342"/>
                    </a:lnTo>
                    <a:lnTo>
                      <a:pt x="282" y="354"/>
                    </a:lnTo>
                    <a:lnTo>
                      <a:pt x="282" y="558"/>
                    </a:lnTo>
                    <a:lnTo>
                      <a:pt x="264" y="582"/>
                    </a:lnTo>
                    <a:lnTo>
                      <a:pt x="264" y="594"/>
                    </a:lnTo>
                    <a:lnTo>
                      <a:pt x="258" y="606"/>
                    </a:lnTo>
                    <a:lnTo>
                      <a:pt x="258" y="624"/>
                    </a:lnTo>
                    <a:lnTo>
                      <a:pt x="252" y="636"/>
                    </a:lnTo>
                    <a:lnTo>
                      <a:pt x="240" y="642"/>
                    </a:lnTo>
                    <a:lnTo>
                      <a:pt x="222" y="648"/>
                    </a:lnTo>
                    <a:lnTo>
                      <a:pt x="198" y="648"/>
                    </a:lnTo>
                    <a:lnTo>
                      <a:pt x="186" y="654"/>
                    </a:lnTo>
                    <a:lnTo>
                      <a:pt x="138" y="648"/>
                    </a:lnTo>
                    <a:lnTo>
                      <a:pt x="138" y="666"/>
                    </a:lnTo>
                    <a:lnTo>
                      <a:pt x="72" y="660"/>
                    </a:lnTo>
                    <a:lnTo>
                      <a:pt x="48" y="678"/>
                    </a:lnTo>
                    <a:lnTo>
                      <a:pt x="0" y="690"/>
                    </a:lnTo>
                    <a:lnTo>
                      <a:pt x="0" y="726"/>
                    </a:lnTo>
                    <a:lnTo>
                      <a:pt x="6" y="738"/>
                    </a:lnTo>
                    <a:lnTo>
                      <a:pt x="6" y="762"/>
                    </a:lnTo>
                    <a:lnTo>
                      <a:pt x="18" y="786"/>
                    </a:lnTo>
                    <a:lnTo>
                      <a:pt x="30" y="792"/>
                    </a:lnTo>
                    <a:lnTo>
                      <a:pt x="54" y="79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Nicaragua"/>
              <p:cNvSpPr>
                <a:spLocks/>
              </p:cNvSpPr>
              <p:nvPr/>
            </p:nvSpPr>
            <p:spPr bwMode="gray">
              <a:xfrm>
                <a:off x="1070" y="2004"/>
                <a:ext cx="83" cy="85"/>
              </a:xfrm>
              <a:custGeom>
                <a:avLst/>
                <a:gdLst>
                  <a:gd name="T0" fmla="*/ 550126645 w 324"/>
                  <a:gd name="T1" fmla="*/ 553139391 h 330"/>
                  <a:gd name="T2" fmla="*/ 550126645 w 324"/>
                  <a:gd name="T3" fmla="*/ 0 h 330"/>
                  <a:gd name="T4" fmla="*/ 550126645 w 324"/>
                  <a:gd name="T5" fmla="*/ 553139391 h 330"/>
                  <a:gd name="T6" fmla="*/ 550126645 w 324"/>
                  <a:gd name="T7" fmla="*/ 553139391 h 330"/>
                  <a:gd name="T8" fmla="*/ 550126645 w 324"/>
                  <a:gd name="T9" fmla="*/ 0 h 330"/>
                  <a:gd name="T10" fmla="*/ 550126645 w 324"/>
                  <a:gd name="T11" fmla="*/ 553139391 h 330"/>
                  <a:gd name="T12" fmla="*/ 550126645 w 324"/>
                  <a:gd name="T13" fmla="*/ 553139391 h 330"/>
                  <a:gd name="T14" fmla="*/ 550126645 w 324"/>
                  <a:gd name="T15" fmla="*/ 553139391 h 330"/>
                  <a:gd name="T16" fmla="*/ 550126645 w 324"/>
                  <a:gd name="T17" fmla="*/ 553139391 h 330"/>
                  <a:gd name="T18" fmla="*/ 550126645 w 324"/>
                  <a:gd name="T19" fmla="*/ 553139391 h 330"/>
                  <a:gd name="T20" fmla="*/ 550126645 w 324"/>
                  <a:gd name="T21" fmla="*/ 553139391 h 330"/>
                  <a:gd name="T22" fmla="*/ 550126645 w 324"/>
                  <a:gd name="T23" fmla="*/ 553139391 h 330"/>
                  <a:gd name="T24" fmla="*/ 550126645 w 324"/>
                  <a:gd name="T25" fmla="*/ 553139391 h 330"/>
                  <a:gd name="T26" fmla="*/ 550126645 w 324"/>
                  <a:gd name="T27" fmla="*/ 553139391 h 330"/>
                  <a:gd name="T28" fmla="*/ 550126645 w 324"/>
                  <a:gd name="T29" fmla="*/ 553139391 h 330"/>
                  <a:gd name="T30" fmla="*/ 550126645 w 324"/>
                  <a:gd name="T31" fmla="*/ 553139391 h 330"/>
                  <a:gd name="T32" fmla="*/ 550126645 w 324"/>
                  <a:gd name="T33" fmla="*/ 553139391 h 330"/>
                  <a:gd name="T34" fmla="*/ 550126645 w 324"/>
                  <a:gd name="T35" fmla="*/ 553139391 h 330"/>
                  <a:gd name="T36" fmla="*/ 550126645 w 324"/>
                  <a:gd name="T37" fmla="*/ 553139391 h 330"/>
                  <a:gd name="T38" fmla="*/ 550126645 w 324"/>
                  <a:gd name="T39" fmla="*/ 553139391 h 330"/>
                  <a:gd name="T40" fmla="*/ 550126645 w 324"/>
                  <a:gd name="T41" fmla="*/ 553139391 h 330"/>
                  <a:gd name="T42" fmla="*/ 550126645 w 324"/>
                  <a:gd name="T43" fmla="*/ 553139391 h 330"/>
                  <a:gd name="T44" fmla="*/ 550126645 w 324"/>
                  <a:gd name="T45" fmla="*/ 553139391 h 330"/>
                  <a:gd name="T46" fmla="*/ 550126645 w 324"/>
                  <a:gd name="T47" fmla="*/ 553139391 h 330"/>
                  <a:gd name="T48" fmla="*/ 550126645 w 324"/>
                  <a:gd name="T49" fmla="*/ 553139391 h 330"/>
                  <a:gd name="T50" fmla="*/ 550126645 w 324"/>
                  <a:gd name="T51" fmla="*/ 553139391 h 330"/>
                  <a:gd name="T52" fmla="*/ 550126645 w 324"/>
                  <a:gd name="T53" fmla="*/ 553139391 h 330"/>
                  <a:gd name="T54" fmla="*/ 550126645 w 324"/>
                  <a:gd name="T55" fmla="*/ 553139391 h 330"/>
                  <a:gd name="T56" fmla="*/ 550126645 w 324"/>
                  <a:gd name="T57" fmla="*/ 553139391 h 330"/>
                  <a:gd name="T58" fmla="*/ 550126645 w 324"/>
                  <a:gd name="T59" fmla="*/ 553139391 h 330"/>
                  <a:gd name="T60" fmla="*/ 550126645 w 324"/>
                  <a:gd name="T61" fmla="*/ 553139391 h 330"/>
                  <a:gd name="T62" fmla="*/ 550126645 w 324"/>
                  <a:gd name="T63" fmla="*/ 553139391 h 330"/>
                  <a:gd name="T64" fmla="*/ 550126645 w 324"/>
                  <a:gd name="T65" fmla="*/ 553139391 h 330"/>
                  <a:gd name="T66" fmla="*/ 550126645 w 324"/>
                  <a:gd name="T67" fmla="*/ 553139391 h 330"/>
                  <a:gd name="T68" fmla="*/ 550126645 w 324"/>
                  <a:gd name="T69" fmla="*/ 553139391 h 330"/>
                  <a:gd name="T70" fmla="*/ 550126645 w 324"/>
                  <a:gd name="T71" fmla="*/ 553139391 h 330"/>
                  <a:gd name="T72" fmla="*/ 550126645 w 324"/>
                  <a:gd name="T73" fmla="*/ 553139391 h 330"/>
                  <a:gd name="T74" fmla="*/ 550126645 w 324"/>
                  <a:gd name="T75" fmla="*/ 553139391 h 330"/>
                  <a:gd name="T76" fmla="*/ 550126645 w 324"/>
                  <a:gd name="T77" fmla="*/ 553139391 h 330"/>
                  <a:gd name="T78" fmla="*/ 550126645 w 324"/>
                  <a:gd name="T79" fmla="*/ 553139391 h 330"/>
                  <a:gd name="T80" fmla="*/ 550126645 w 324"/>
                  <a:gd name="T81" fmla="*/ 553139391 h 3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4"/>
                  <a:gd name="T124" fmla="*/ 0 h 330"/>
                  <a:gd name="T125" fmla="*/ 324 w 324"/>
                  <a:gd name="T126" fmla="*/ 330 h 3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4" h="330">
                    <a:moveTo>
                      <a:pt x="324" y="18"/>
                    </a:moveTo>
                    <a:lnTo>
                      <a:pt x="318" y="12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264" y="0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40" y="18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12"/>
                    </a:lnTo>
                    <a:lnTo>
                      <a:pt x="198" y="30"/>
                    </a:lnTo>
                    <a:lnTo>
                      <a:pt x="180" y="30"/>
                    </a:lnTo>
                    <a:lnTo>
                      <a:pt x="168" y="54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6" y="84"/>
                    </a:lnTo>
                    <a:lnTo>
                      <a:pt x="60" y="84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48" y="126"/>
                    </a:lnTo>
                    <a:lnTo>
                      <a:pt x="48" y="144"/>
                    </a:lnTo>
                    <a:lnTo>
                      <a:pt x="36" y="150"/>
                    </a:lnTo>
                    <a:lnTo>
                      <a:pt x="0" y="150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54" y="216"/>
                    </a:lnTo>
                    <a:lnTo>
                      <a:pt x="54" y="228"/>
                    </a:lnTo>
                    <a:lnTo>
                      <a:pt x="66" y="252"/>
                    </a:lnTo>
                    <a:lnTo>
                      <a:pt x="72" y="258"/>
                    </a:lnTo>
                    <a:lnTo>
                      <a:pt x="96" y="270"/>
                    </a:lnTo>
                    <a:lnTo>
                      <a:pt x="108" y="282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32" y="294"/>
                    </a:lnTo>
                    <a:lnTo>
                      <a:pt x="120" y="282"/>
                    </a:lnTo>
                    <a:lnTo>
                      <a:pt x="120" y="276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0" y="264"/>
                    </a:lnTo>
                    <a:lnTo>
                      <a:pt x="114" y="264"/>
                    </a:lnTo>
                    <a:lnTo>
                      <a:pt x="114" y="222"/>
                    </a:lnTo>
                    <a:lnTo>
                      <a:pt x="120" y="222"/>
                    </a:lnTo>
                    <a:lnTo>
                      <a:pt x="132" y="228"/>
                    </a:lnTo>
                    <a:lnTo>
                      <a:pt x="144" y="240"/>
                    </a:lnTo>
                    <a:lnTo>
                      <a:pt x="156" y="246"/>
                    </a:lnTo>
                    <a:lnTo>
                      <a:pt x="180" y="270"/>
                    </a:lnTo>
                    <a:lnTo>
                      <a:pt x="192" y="306"/>
                    </a:lnTo>
                    <a:lnTo>
                      <a:pt x="210" y="306"/>
                    </a:lnTo>
                    <a:lnTo>
                      <a:pt x="216" y="312"/>
                    </a:lnTo>
                    <a:lnTo>
                      <a:pt x="222" y="312"/>
                    </a:lnTo>
                    <a:lnTo>
                      <a:pt x="222" y="318"/>
                    </a:lnTo>
                    <a:lnTo>
                      <a:pt x="234" y="330"/>
                    </a:lnTo>
                    <a:lnTo>
                      <a:pt x="270" y="330"/>
                    </a:lnTo>
                    <a:lnTo>
                      <a:pt x="270" y="324"/>
                    </a:lnTo>
                    <a:lnTo>
                      <a:pt x="258" y="312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64" y="264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64" y="222"/>
                    </a:lnTo>
                    <a:lnTo>
                      <a:pt x="270" y="174"/>
                    </a:lnTo>
                    <a:lnTo>
                      <a:pt x="282" y="192"/>
                    </a:lnTo>
                    <a:lnTo>
                      <a:pt x="288" y="108"/>
                    </a:lnTo>
                    <a:lnTo>
                      <a:pt x="288" y="102"/>
                    </a:lnTo>
                    <a:lnTo>
                      <a:pt x="294" y="96"/>
                    </a:lnTo>
                    <a:lnTo>
                      <a:pt x="306" y="72"/>
                    </a:lnTo>
                    <a:lnTo>
                      <a:pt x="312" y="66"/>
                    </a:lnTo>
                    <a:lnTo>
                      <a:pt x="324" y="42"/>
                    </a:lnTo>
                    <a:lnTo>
                      <a:pt x="324" y="1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35" name="Newfoundland"/>
              <p:cNvSpPr>
                <a:spLocks/>
              </p:cNvSpPr>
              <p:nvPr/>
            </p:nvSpPr>
            <p:spPr bwMode="gray">
              <a:xfrm>
                <a:off x="1722" y="1254"/>
                <a:ext cx="109" cy="98"/>
              </a:xfrm>
              <a:custGeom>
                <a:avLst/>
                <a:gdLst>
                  <a:gd name="T0" fmla="*/ 35973273 w 426"/>
                  <a:gd name="T1" fmla="*/ 35695525 h 384"/>
                  <a:gd name="T2" fmla="*/ 35973273 w 426"/>
                  <a:gd name="T3" fmla="*/ 35695525 h 384"/>
                  <a:gd name="T4" fmla="*/ 35973273 w 426"/>
                  <a:gd name="T5" fmla="*/ 0 h 384"/>
                  <a:gd name="T6" fmla="*/ 35973273 w 426"/>
                  <a:gd name="T7" fmla="*/ 35695525 h 384"/>
                  <a:gd name="T8" fmla="*/ 35973273 w 426"/>
                  <a:gd name="T9" fmla="*/ 35695525 h 384"/>
                  <a:gd name="T10" fmla="*/ 35973273 w 426"/>
                  <a:gd name="T11" fmla="*/ 35695525 h 384"/>
                  <a:gd name="T12" fmla="*/ 35973273 w 426"/>
                  <a:gd name="T13" fmla="*/ 35695525 h 384"/>
                  <a:gd name="T14" fmla="*/ 35973273 w 426"/>
                  <a:gd name="T15" fmla="*/ 35695525 h 384"/>
                  <a:gd name="T16" fmla="*/ 35973273 w 426"/>
                  <a:gd name="T17" fmla="*/ 35695525 h 384"/>
                  <a:gd name="T18" fmla="*/ 35973273 w 426"/>
                  <a:gd name="T19" fmla="*/ 35695525 h 384"/>
                  <a:gd name="T20" fmla="*/ 35973273 w 426"/>
                  <a:gd name="T21" fmla="*/ 35695525 h 384"/>
                  <a:gd name="T22" fmla="*/ 35973273 w 426"/>
                  <a:gd name="T23" fmla="*/ 35695525 h 384"/>
                  <a:gd name="T24" fmla="*/ 35973273 w 426"/>
                  <a:gd name="T25" fmla="*/ 35695525 h 384"/>
                  <a:gd name="T26" fmla="*/ 35973273 w 426"/>
                  <a:gd name="T27" fmla="*/ 35695525 h 384"/>
                  <a:gd name="T28" fmla="*/ 35973273 w 426"/>
                  <a:gd name="T29" fmla="*/ 35695525 h 384"/>
                  <a:gd name="T30" fmla="*/ 35973273 w 426"/>
                  <a:gd name="T31" fmla="*/ 35695525 h 384"/>
                  <a:gd name="T32" fmla="*/ 35973273 w 426"/>
                  <a:gd name="T33" fmla="*/ 35695525 h 384"/>
                  <a:gd name="T34" fmla="*/ 35973273 w 426"/>
                  <a:gd name="T35" fmla="*/ 35695525 h 384"/>
                  <a:gd name="T36" fmla="*/ 35973273 w 426"/>
                  <a:gd name="T37" fmla="*/ 35695525 h 384"/>
                  <a:gd name="T38" fmla="*/ 35973273 w 426"/>
                  <a:gd name="T39" fmla="*/ 35695525 h 384"/>
                  <a:gd name="T40" fmla="*/ 35973273 w 426"/>
                  <a:gd name="T41" fmla="*/ 35695525 h 384"/>
                  <a:gd name="T42" fmla="*/ 35973273 w 426"/>
                  <a:gd name="T43" fmla="*/ 35695525 h 384"/>
                  <a:gd name="T44" fmla="*/ 35973273 w 426"/>
                  <a:gd name="T45" fmla="*/ 35695525 h 384"/>
                  <a:gd name="T46" fmla="*/ 35973273 w 426"/>
                  <a:gd name="T47" fmla="*/ 35695525 h 384"/>
                  <a:gd name="T48" fmla="*/ 35973273 w 426"/>
                  <a:gd name="T49" fmla="*/ 35695525 h 384"/>
                  <a:gd name="T50" fmla="*/ 35973273 w 426"/>
                  <a:gd name="T51" fmla="*/ 35695525 h 384"/>
                  <a:gd name="T52" fmla="*/ 35973273 w 426"/>
                  <a:gd name="T53" fmla="*/ 35695525 h 384"/>
                  <a:gd name="T54" fmla="*/ 35973273 w 426"/>
                  <a:gd name="T55" fmla="*/ 35695525 h 384"/>
                  <a:gd name="T56" fmla="*/ 35973273 w 426"/>
                  <a:gd name="T57" fmla="*/ 35695525 h 384"/>
                  <a:gd name="T58" fmla="*/ 35973273 w 426"/>
                  <a:gd name="T59" fmla="*/ 35695525 h 384"/>
                  <a:gd name="T60" fmla="*/ 35973273 w 426"/>
                  <a:gd name="T61" fmla="*/ 35695525 h 384"/>
                  <a:gd name="T62" fmla="*/ 35973273 w 426"/>
                  <a:gd name="T63" fmla="*/ 35695525 h 384"/>
                  <a:gd name="T64" fmla="*/ 35973273 w 426"/>
                  <a:gd name="T65" fmla="*/ 35695525 h 384"/>
                  <a:gd name="T66" fmla="*/ 35973273 w 426"/>
                  <a:gd name="T67" fmla="*/ 35695525 h 384"/>
                  <a:gd name="T68" fmla="*/ 35973273 w 426"/>
                  <a:gd name="T69" fmla="*/ 35695525 h 384"/>
                  <a:gd name="T70" fmla="*/ 35973273 w 426"/>
                  <a:gd name="T71" fmla="*/ 35695525 h 384"/>
                  <a:gd name="T72" fmla="*/ 35973273 w 426"/>
                  <a:gd name="T73" fmla="*/ 35695525 h 384"/>
                  <a:gd name="T74" fmla="*/ 35973273 w 426"/>
                  <a:gd name="T75" fmla="*/ 35695525 h 384"/>
                  <a:gd name="T76" fmla="*/ 35973273 w 426"/>
                  <a:gd name="T77" fmla="*/ 35695525 h 384"/>
                  <a:gd name="T78" fmla="*/ 35973273 w 426"/>
                  <a:gd name="T79" fmla="*/ 35695525 h 384"/>
                  <a:gd name="T80" fmla="*/ 35973273 w 426"/>
                  <a:gd name="T81" fmla="*/ 35695525 h 384"/>
                  <a:gd name="T82" fmla="*/ 35973273 w 426"/>
                  <a:gd name="T83" fmla="*/ 35695525 h 3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6"/>
                  <a:gd name="T127" fmla="*/ 0 h 384"/>
                  <a:gd name="T128" fmla="*/ 426 w 426"/>
                  <a:gd name="T129" fmla="*/ 384 h 3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6" h="384">
                    <a:moveTo>
                      <a:pt x="258" y="18"/>
                    </a:moveTo>
                    <a:lnTo>
                      <a:pt x="270" y="12"/>
                    </a:lnTo>
                    <a:lnTo>
                      <a:pt x="276" y="12"/>
                    </a:lnTo>
                    <a:lnTo>
                      <a:pt x="294" y="6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42" y="6"/>
                    </a:lnTo>
                    <a:lnTo>
                      <a:pt x="342" y="18"/>
                    </a:lnTo>
                    <a:lnTo>
                      <a:pt x="336" y="24"/>
                    </a:lnTo>
                    <a:lnTo>
                      <a:pt x="312" y="42"/>
                    </a:lnTo>
                    <a:lnTo>
                      <a:pt x="312" y="48"/>
                    </a:lnTo>
                    <a:lnTo>
                      <a:pt x="306" y="54"/>
                    </a:lnTo>
                    <a:lnTo>
                      <a:pt x="300" y="72"/>
                    </a:lnTo>
                    <a:lnTo>
                      <a:pt x="276" y="96"/>
                    </a:lnTo>
                    <a:lnTo>
                      <a:pt x="258" y="102"/>
                    </a:lnTo>
                    <a:lnTo>
                      <a:pt x="246" y="102"/>
                    </a:lnTo>
                    <a:lnTo>
                      <a:pt x="210" y="150"/>
                    </a:lnTo>
                    <a:lnTo>
                      <a:pt x="210" y="174"/>
                    </a:lnTo>
                    <a:lnTo>
                      <a:pt x="234" y="156"/>
                    </a:lnTo>
                    <a:lnTo>
                      <a:pt x="264" y="108"/>
                    </a:lnTo>
                    <a:lnTo>
                      <a:pt x="282" y="126"/>
                    </a:lnTo>
                    <a:lnTo>
                      <a:pt x="306" y="138"/>
                    </a:lnTo>
                    <a:lnTo>
                      <a:pt x="294" y="168"/>
                    </a:lnTo>
                    <a:lnTo>
                      <a:pt x="324" y="168"/>
                    </a:lnTo>
                    <a:lnTo>
                      <a:pt x="330" y="192"/>
                    </a:lnTo>
                    <a:lnTo>
                      <a:pt x="384" y="162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90" y="192"/>
                    </a:lnTo>
                    <a:lnTo>
                      <a:pt x="378" y="204"/>
                    </a:lnTo>
                    <a:lnTo>
                      <a:pt x="372" y="204"/>
                    </a:lnTo>
                    <a:lnTo>
                      <a:pt x="384" y="204"/>
                    </a:lnTo>
                    <a:lnTo>
                      <a:pt x="396" y="210"/>
                    </a:lnTo>
                    <a:lnTo>
                      <a:pt x="408" y="210"/>
                    </a:lnTo>
                    <a:lnTo>
                      <a:pt x="408" y="216"/>
                    </a:lnTo>
                    <a:lnTo>
                      <a:pt x="396" y="240"/>
                    </a:lnTo>
                    <a:lnTo>
                      <a:pt x="384" y="252"/>
                    </a:lnTo>
                    <a:lnTo>
                      <a:pt x="378" y="264"/>
                    </a:lnTo>
                    <a:lnTo>
                      <a:pt x="366" y="276"/>
                    </a:lnTo>
                    <a:lnTo>
                      <a:pt x="360" y="288"/>
                    </a:lnTo>
                    <a:lnTo>
                      <a:pt x="354" y="294"/>
                    </a:lnTo>
                    <a:lnTo>
                      <a:pt x="390" y="294"/>
                    </a:lnTo>
                    <a:lnTo>
                      <a:pt x="354" y="312"/>
                    </a:lnTo>
                    <a:lnTo>
                      <a:pt x="384" y="312"/>
                    </a:lnTo>
                    <a:lnTo>
                      <a:pt x="420" y="300"/>
                    </a:lnTo>
                    <a:lnTo>
                      <a:pt x="426" y="324"/>
                    </a:lnTo>
                    <a:lnTo>
                      <a:pt x="360" y="384"/>
                    </a:lnTo>
                    <a:lnTo>
                      <a:pt x="318" y="378"/>
                    </a:lnTo>
                    <a:lnTo>
                      <a:pt x="336" y="354"/>
                    </a:lnTo>
                    <a:lnTo>
                      <a:pt x="306" y="360"/>
                    </a:lnTo>
                    <a:lnTo>
                      <a:pt x="300" y="348"/>
                    </a:lnTo>
                    <a:lnTo>
                      <a:pt x="228" y="360"/>
                    </a:lnTo>
                    <a:lnTo>
                      <a:pt x="192" y="354"/>
                    </a:lnTo>
                    <a:lnTo>
                      <a:pt x="186" y="348"/>
                    </a:lnTo>
                    <a:lnTo>
                      <a:pt x="228" y="336"/>
                    </a:lnTo>
                    <a:lnTo>
                      <a:pt x="234" y="330"/>
                    </a:lnTo>
                    <a:lnTo>
                      <a:pt x="234" y="324"/>
                    </a:lnTo>
                    <a:lnTo>
                      <a:pt x="228" y="324"/>
                    </a:lnTo>
                    <a:lnTo>
                      <a:pt x="222" y="318"/>
                    </a:lnTo>
                    <a:lnTo>
                      <a:pt x="198" y="318"/>
                    </a:lnTo>
                    <a:lnTo>
                      <a:pt x="162" y="312"/>
                    </a:lnTo>
                    <a:lnTo>
                      <a:pt x="126" y="300"/>
                    </a:lnTo>
                    <a:lnTo>
                      <a:pt x="96" y="294"/>
                    </a:lnTo>
                    <a:lnTo>
                      <a:pt x="78" y="294"/>
                    </a:lnTo>
                    <a:lnTo>
                      <a:pt x="72" y="300"/>
                    </a:lnTo>
                    <a:lnTo>
                      <a:pt x="48" y="300"/>
                    </a:lnTo>
                    <a:lnTo>
                      <a:pt x="36" y="30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6" y="294"/>
                    </a:lnTo>
                    <a:lnTo>
                      <a:pt x="18" y="282"/>
                    </a:lnTo>
                    <a:lnTo>
                      <a:pt x="24" y="282"/>
                    </a:lnTo>
                    <a:lnTo>
                      <a:pt x="30" y="276"/>
                    </a:lnTo>
                    <a:lnTo>
                      <a:pt x="42" y="276"/>
                    </a:lnTo>
                    <a:lnTo>
                      <a:pt x="30" y="276"/>
                    </a:lnTo>
                    <a:lnTo>
                      <a:pt x="12" y="270"/>
                    </a:lnTo>
                    <a:lnTo>
                      <a:pt x="0" y="258"/>
                    </a:lnTo>
                    <a:lnTo>
                      <a:pt x="6" y="252"/>
                    </a:lnTo>
                    <a:lnTo>
                      <a:pt x="18" y="252"/>
                    </a:lnTo>
                    <a:lnTo>
                      <a:pt x="54" y="234"/>
                    </a:lnTo>
                    <a:lnTo>
                      <a:pt x="60" y="228"/>
                    </a:lnTo>
                    <a:lnTo>
                      <a:pt x="66" y="228"/>
                    </a:lnTo>
                    <a:lnTo>
                      <a:pt x="204" y="90"/>
                    </a:lnTo>
                    <a:lnTo>
                      <a:pt x="258" y="1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Netherlands"/>
              <p:cNvSpPr>
                <a:spLocks/>
              </p:cNvSpPr>
              <p:nvPr/>
            </p:nvSpPr>
            <p:spPr bwMode="gray">
              <a:xfrm>
                <a:off x="2724" y="1215"/>
                <a:ext cx="69" cy="54"/>
              </a:xfrm>
              <a:custGeom>
                <a:avLst/>
                <a:gdLst>
                  <a:gd name="T0" fmla="*/ 0 w 270"/>
                  <a:gd name="T1" fmla="*/ 36513436 h 210"/>
                  <a:gd name="T2" fmla="*/ 35841401 w 270"/>
                  <a:gd name="T3" fmla="*/ 36513436 h 210"/>
                  <a:gd name="T4" fmla="*/ 35841401 w 270"/>
                  <a:gd name="T5" fmla="*/ 36513436 h 210"/>
                  <a:gd name="T6" fmla="*/ 35841401 w 270"/>
                  <a:gd name="T7" fmla="*/ 36513436 h 210"/>
                  <a:gd name="T8" fmla="*/ 35841401 w 270"/>
                  <a:gd name="T9" fmla="*/ 36513436 h 210"/>
                  <a:gd name="T10" fmla="*/ 35841401 w 270"/>
                  <a:gd name="T11" fmla="*/ 36513436 h 210"/>
                  <a:gd name="T12" fmla="*/ 35841401 w 270"/>
                  <a:gd name="T13" fmla="*/ 36513436 h 210"/>
                  <a:gd name="T14" fmla="*/ 35841401 w 270"/>
                  <a:gd name="T15" fmla="*/ 36513436 h 210"/>
                  <a:gd name="T16" fmla="*/ 35841401 w 270"/>
                  <a:gd name="T17" fmla="*/ 36513436 h 210"/>
                  <a:gd name="T18" fmla="*/ 35841401 w 270"/>
                  <a:gd name="T19" fmla="*/ 36513436 h 210"/>
                  <a:gd name="T20" fmla="*/ 35841401 w 270"/>
                  <a:gd name="T21" fmla="*/ 36513436 h 210"/>
                  <a:gd name="T22" fmla="*/ 35841401 w 270"/>
                  <a:gd name="T23" fmla="*/ 36513436 h 210"/>
                  <a:gd name="T24" fmla="*/ 35841401 w 270"/>
                  <a:gd name="T25" fmla="*/ 36513436 h 210"/>
                  <a:gd name="T26" fmla="*/ 35841401 w 270"/>
                  <a:gd name="T27" fmla="*/ 36513436 h 210"/>
                  <a:gd name="T28" fmla="*/ 35841401 w 270"/>
                  <a:gd name="T29" fmla="*/ 36513436 h 210"/>
                  <a:gd name="T30" fmla="*/ 35841401 w 270"/>
                  <a:gd name="T31" fmla="*/ 36513436 h 210"/>
                  <a:gd name="T32" fmla="*/ 35841401 w 270"/>
                  <a:gd name="T33" fmla="*/ 36513436 h 210"/>
                  <a:gd name="T34" fmla="*/ 35841401 w 270"/>
                  <a:gd name="T35" fmla="*/ 36513436 h 210"/>
                  <a:gd name="T36" fmla="*/ 35841401 w 270"/>
                  <a:gd name="T37" fmla="*/ 36513436 h 210"/>
                  <a:gd name="T38" fmla="*/ 35841401 w 270"/>
                  <a:gd name="T39" fmla="*/ 36513436 h 210"/>
                  <a:gd name="T40" fmla="*/ 35841401 w 270"/>
                  <a:gd name="T41" fmla="*/ 36513436 h 210"/>
                  <a:gd name="T42" fmla="*/ 35841401 w 270"/>
                  <a:gd name="T43" fmla="*/ 36513436 h 210"/>
                  <a:gd name="T44" fmla="*/ 35841401 w 270"/>
                  <a:gd name="T45" fmla="*/ 36513436 h 210"/>
                  <a:gd name="T46" fmla="*/ 35841401 w 270"/>
                  <a:gd name="T47" fmla="*/ 36513436 h 210"/>
                  <a:gd name="T48" fmla="*/ 35841401 w 270"/>
                  <a:gd name="T49" fmla="*/ 36513436 h 210"/>
                  <a:gd name="T50" fmla="*/ 35841401 w 270"/>
                  <a:gd name="T51" fmla="*/ 36513436 h 210"/>
                  <a:gd name="T52" fmla="*/ 35841401 w 270"/>
                  <a:gd name="T53" fmla="*/ 36513436 h 210"/>
                  <a:gd name="T54" fmla="*/ 35841401 w 270"/>
                  <a:gd name="T55" fmla="*/ 36513436 h 210"/>
                  <a:gd name="T56" fmla="*/ 35841401 w 270"/>
                  <a:gd name="T57" fmla="*/ 36513436 h 210"/>
                  <a:gd name="T58" fmla="*/ 35841401 w 270"/>
                  <a:gd name="T59" fmla="*/ 0 h 210"/>
                  <a:gd name="T60" fmla="*/ 35841401 w 270"/>
                  <a:gd name="T61" fmla="*/ 36513436 h 210"/>
                  <a:gd name="T62" fmla="*/ 35841401 w 270"/>
                  <a:gd name="T63" fmla="*/ 36513436 h 210"/>
                  <a:gd name="T64" fmla="*/ 35841401 w 270"/>
                  <a:gd name="T65" fmla="*/ 36513436 h 210"/>
                  <a:gd name="T66" fmla="*/ 35841401 w 270"/>
                  <a:gd name="T67" fmla="*/ 36513436 h 210"/>
                  <a:gd name="T68" fmla="*/ 35841401 w 270"/>
                  <a:gd name="T69" fmla="*/ 36513436 h 210"/>
                  <a:gd name="T70" fmla="*/ 35841401 w 270"/>
                  <a:gd name="T71" fmla="*/ 36513436 h 210"/>
                  <a:gd name="T72" fmla="*/ 35841401 w 270"/>
                  <a:gd name="T73" fmla="*/ 36513436 h 210"/>
                  <a:gd name="T74" fmla="*/ 35841401 w 270"/>
                  <a:gd name="T75" fmla="*/ 36513436 h 210"/>
                  <a:gd name="T76" fmla="*/ 35841401 w 270"/>
                  <a:gd name="T77" fmla="*/ 36513436 h 210"/>
                  <a:gd name="T78" fmla="*/ 35841401 w 270"/>
                  <a:gd name="T79" fmla="*/ 36513436 h 210"/>
                  <a:gd name="T80" fmla="*/ 35841401 w 270"/>
                  <a:gd name="T81" fmla="*/ 36513436 h 210"/>
                  <a:gd name="T82" fmla="*/ 35841401 w 270"/>
                  <a:gd name="T83" fmla="*/ 36513436 h 210"/>
                  <a:gd name="T84" fmla="*/ 35841401 w 270"/>
                  <a:gd name="T85" fmla="*/ 36513436 h 210"/>
                  <a:gd name="T86" fmla="*/ 35841401 w 270"/>
                  <a:gd name="T87" fmla="*/ 36513436 h 210"/>
                  <a:gd name="T88" fmla="*/ 35841401 w 270"/>
                  <a:gd name="T89" fmla="*/ 36513436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Nepal"/>
              <p:cNvSpPr>
                <a:spLocks/>
              </p:cNvSpPr>
              <p:nvPr/>
            </p:nvSpPr>
            <p:spPr bwMode="gray">
              <a:xfrm>
                <a:off x="4064" y="1682"/>
                <a:ext cx="150" cy="84"/>
              </a:xfrm>
              <a:custGeom>
                <a:avLst/>
                <a:gdLst>
                  <a:gd name="T0" fmla="*/ 547827103 w 588"/>
                  <a:gd name="T1" fmla="*/ 546631869 h 330"/>
                  <a:gd name="T2" fmla="*/ 547827103 w 588"/>
                  <a:gd name="T3" fmla="*/ 546631869 h 330"/>
                  <a:gd name="T4" fmla="*/ 547827103 w 588"/>
                  <a:gd name="T5" fmla="*/ 546631869 h 330"/>
                  <a:gd name="T6" fmla="*/ 547827103 w 588"/>
                  <a:gd name="T7" fmla="*/ 546631869 h 330"/>
                  <a:gd name="T8" fmla="*/ 547827103 w 588"/>
                  <a:gd name="T9" fmla="*/ 546631869 h 330"/>
                  <a:gd name="T10" fmla="*/ 547827103 w 588"/>
                  <a:gd name="T11" fmla="*/ 546631869 h 330"/>
                  <a:gd name="T12" fmla="*/ 547827103 w 588"/>
                  <a:gd name="T13" fmla="*/ 546631869 h 330"/>
                  <a:gd name="T14" fmla="*/ 547827103 w 588"/>
                  <a:gd name="T15" fmla="*/ 546631869 h 330"/>
                  <a:gd name="T16" fmla="*/ 547827103 w 588"/>
                  <a:gd name="T17" fmla="*/ 546631869 h 330"/>
                  <a:gd name="T18" fmla="*/ 547827103 w 588"/>
                  <a:gd name="T19" fmla="*/ 546631869 h 330"/>
                  <a:gd name="T20" fmla="*/ 547827103 w 588"/>
                  <a:gd name="T21" fmla="*/ 546631869 h 330"/>
                  <a:gd name="T22" fmla="*/ 547827103 w 588"/>
                  <a:gd name="T23" fmla="*/ 546631869 h 330"/>
                  <a:gd name="T24" fmla="*/ 547827103 w 588"/>
                  <a:gd name="T25" fmla="*/ 546631869 h 330"/>
                  <a:gd name="T26" fmla="*/ 547827103 w 588"/>
                  <a:gd name="T27" fmla="*/ 546631869 h 330"/>
                  <a:gd name="T28" fmla="*/ 547827103 w 588"/>
                  <a:gd name="T29" fmla="*/ 546631869 h 330"/>
                  <a:gd name="T30" fmla="*/ 547827103 w 588"/>
                  <a:gd name="T31" fmla="*/ 546631869 h 330"/>
                  <a:gd name="T32" fmla="*/ 547827103 w 588"/>
                  <a:gd name="T33" fmla="*/ 546631869 h 330"/>
                  <a:gd name="T34" fmla="*/ 547827103 w 588"/>
                  <a:gd name="T35" fmla="*/ 546631869 h 330"/>
                  <a:gd name="T36" fmla="*/ 547827103 w 588"/>
                  <a:gd name="T37" fmla="*/ 546631869 h 330"/>
                  <a:gd name="T38" fmla="*/ 547827103 w 588"/>
                  <a:gd name="T39" fmla="*/ 546631869 h 330"/>
                  <a:gd name="T40" fmla="*/ 547827103 w 588"/>
                  <a:gd name="T41" fmla="*/ 546631869 h 330"/>
                  <a:gd name="T42" fmla="*/ 547827103 w 588"/>
                  <a:gd name="T43" fmla="*/ 546631869 h 330"/>
                  <a:gd name="T44" fmla="*/ 547827103 w 588"/>
                  <a:gd name="T45" fmla="*/ 546631869 h 330"/>
                  <a:gd name="T46" fmla="*/ 547827103 w 588"/>
                  <a:gd name="T47" fmla="*/ 546631869 h 330"/>
                  <a:gd name="T48" fmla="*/ 547827103 w 588"/>
                  <a:gd name="T49" fmla="*/ 546631869 h 330"/>
                  <a:gd name="T50" fmla="*/ 547827103 w 588"/>
                  <a:gd name="T51" fmla="*/ 546631869 h 330"/>
                  <a:gd name="T52" fmla="*/ 547827103 w 588"/>
                  <a:gd name="T53" fmla="*/ 546631869 h 330"/>
                  <a:gd name="T54" fmla="*/ 547827103 w 588"/>
                  <a:gd name="T55" fmla="*/ 546631869 h 330"/>
                  <a:gd name="T56" fmla="*/ 547827103 w 588"/>
                  <a:gd name="T57" fmla="*/ 546631869 h 330"/>
                  <a:gd name="T58" fmla="*/ 547827103 w 588"/>
                  <a:gd name="T59" fmla="*/ 546631869 h 330"/>
                  <a:gd name="T60" fmla="*/ 547827103 w 588"/>
                  <a:gd name="T61" fmla="*/ 546631869 h 330"/>
                  <a:gd name="T62" fmla="*/ 547827103 w 588"/>
                  <a:gd name="T63" fmla="*/ 546631869 h 330"/>
                  <a:gd name="T64" fmla="*/ 547827103 w 588"/>
                  <a:gd name="T65" fmla="*/ 546631869 h 330"/>
                  <a:gd name="T66" fmla="*/ 547827103 w 588"/>
                  <a:gd name="T67" fmla="*/ 546631869 h 330"/>
                  <a:gd name="T68" fmla="*/ 547827103 w 588"/>
                  <a:gd name="T69" fmla="*/ 546631869 h 330"/>
                  <a:gd name="T70" fmla="*/ 547827103 w 588"/>
                  <a:gd name="T71" fmla="*/ 0 h 330"/>
                  <a:gd name="T72" fmla="*/ 547827103 w 588"/>
                  <a:gd name="T73" fmla="*/ 546631869 h 330"/>
                  <a:gd name="T74" fmla="*/ 547827103 w 588"/>
                  <a:gd name="T75" fmla="*/ 546631869 h 330"/>
                  <a:gd name="T76" fmla="*/ 547827103 w 588"/>
                  <a:gd name="T77" fmla="*/ 546631869 h 330"/>
                  <a:gd name="T78" fmla="*/ 547827103 w 588"/>
                  <a:gd name="T79" fmla="*/ 546631869 h 330"/>
                  <a:gd name="T80" fmla="*/ 547827103 w 588"/>
                  <a:gd name="T81" fmla="*/ 546631869 h 330"/>
                  <a:gd name="T82" fmla="*/ 547827103 w 588"/>
                  <a:gd name="T83" fmla="*/ 546631869 h 330"/>
                  <a:gd name="T84" fmla="*/ 0 w 588"/>
                  <a:gd name="T85" fmla="*/ 546631869 h 330"/>
                  <a:gd name="T86" fmla="*/ 547827103 w 588"/>
                  <a:gd name="T87" fmla="*/ 546631869 h 330"/>
                  <a:gd name="T88" fmla="*/ 547827103 w 588"/>
                  <a:gd name="T89" fmla="*/ 546631869 h 330"/>
                  <a:gd name="T90" fmla="*/ 547827103 w 588"/>
                  <a:gd name="T91" fmla="*/ 546631869 h 330"/>
                  <a:gd name="T92" fmla="*/ 547827103 w 588"/>
                  <a:gd name="T93" fmla="*/ 546631869 h 330"/>
                  <a:gd name="T94" fmla="*/ 547827103 w 588"/>
                  <a:gd name="T95" fmla="*/ 546631869 h 330"/>
                  <a:gd name="T96" fmla="*/ 547827103 w 588"/>
                  <a:gd name="T97" fmla="*/ 546631869 h 330"/>
                  <a:gd name="T98" fmla="*/ 547827103 w 588"/>
                  <a:gd name="T99" fmla="*/ 546631869 h 330"/>
                  <a:gd name="T100" fmla="*/ 547827103 w 588"/>
                  <a:gd name="T101" fmla="*/ 546631869 h 330"/>
                  <a:gd name="T102" fmla="*/ 547827103 w 588"/>
                  <a:gd name="T103" fmla="*/ 546631869 h 330"/>
                  <a:gd name="T104" fmla="*/ 547827103 w 588"/>
                  <a:gd name="T105" fmla="*/ 546631869 h 330"/>
                  <a:gd name="T106" fmla="*/ 547827103 w 588"/>
                  <a:gd name="T107" fmla="*/ 546631869 h 330"/>
                  <a:gd name="T108" fmla="*/ 547827103 w 588"/>
                  <a:gd name="T109" fmla="*/ 546631869 h 3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88"/>
                  <a:gd name="T166" fmla="*/ 0 h 330"/>
                  <a:gd name="T167" fmla="*/ 588 w 588"/>
                  <a:gd name="T168" fmla="*/ 330 h 3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88" h="330">
                    <a:moveTo>
                      <a:pt x="294" y="234"/>
                    </a:moveTo>
                    <a:lnTo>
                      <a:pt x="306" y="246"/>
                    </a:lnTo>
                    <a:lnTo>
                      <a:pt x="306" y="252"/>
                    </a:lnTo>
                    <a:lnTo>
                      <a:pt x="330" y="252"/>
                    </a:lnTo>
                    <a:lnTo>
                      <a:pt x="384" y="306"/>
                    </a:lnTo>
                    <a:lnTo>
                      <a:pt x="402" y="294"/>
                    </a:lnTo>
                    <a:lnTo>
                      <a:pt x="432" y="312"/>
                    </a:lnTo>
                    <a:lnTo>
                      <a:pt x="438" y="306"/>
                    </a:lnTo>
                    <a:lnTo>
                      <a:pt x="456" y="306"/>
                    </a:lnTo>
                    <a:lnTo>
                      <a:pt x="474" y="312"/>
                    </a:lnTo>
                    <a:lnTo>
                      <a:pt x="486" y="318"/>
                    </a:lnTo>
                    <a:lnTo>
                      <a:pt x="492" y="330"/>
                    </a:lnTo>
                    <a:lnTo>
                      <a:pt x="498" y="318"/>
                    </a:lnTo>
                    <a:lnTo>
                      <a:pt x="510" y="312"/>
                    </a:lnTo>
                    <a:lnTo>
                      <a:pt x="516" y="312"/>
                    </a:lnTo>
                    <a:lnTo>
                      <a:pt x="522" y="318"/>
                    </a:lnTo>
                    <a:lnTo>
                      <a:pt x="522" y="330"/>
                    </a:lnTo>
                    <a:lnTo>
                      <a:pt x="588" y="330"/>
                    </a:lnTo>
                    <a:lnTo>
                      <a:pt x="588" y="294"/>
                    </a:lnTo>
                    <a:lnTo>
                      <a:pt x="576" y="270"/>
                    </a:lnTo>
                    <a:lnTo>
                      <a:pt x="576" y="222"/>
                    </a:lnTo>
                    <a:lnTo>
                      <a:pt x="564" y="204"/>
                    </a:lnTo>
                    <a:lnTo>
                      <a:pt x="540" y="216"/>
                    </a:lnTo>
                    <a:lnTo>
                      <a:pt x="522" y="216"/>
                    </a:lnTo>
                    <a:lnTo>
                      <a:pt x="498" y="204"/>
                    </a:lnTo>
                    <a:lnTo>
                      <a:pt x="480" y="198"/>
                    </a:lnTo>
                    <a:lnTo>
                      <a:pt x="474" y="192"/>
                    </a:lnTo>
                    <a:lnTo>
                      <a:pt x="462" y="186"/>
                    </a:lnTo>
                    <a:lnTo>
                      <a:pt x="462" y="192"/>
                    </a:lnTo>
                    <a:lnTo>
                      <a:pt x="456" y="198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0" y="198"/>
                    </a:lnTo>
                    <a:lnTo>
                      <a:pt x="408" y="198"/>
                    </a:lnTo>
                    <a:lnTo>
                      <a:pt x="402" y="192"/>
                    </a:lnTo>
                    <a:lnTo>
                      <a:pt x="402" y="174"/>
                    </a:lnTo>
                    <a:lnTo>
                      <a:pt x="396" y="174"/>
                    </a:lnTo>
                    <a:lnTo>
                      <a:pt x="390" y="180"/>
                    </a:lnTo>
                    <a:lnTo>
                      <a:pt x="378" y="180"/>
                    </a:lnTo>
                    <a:lnTo>
                      <a:pt x="360" y="174"/>
                    </a:lnTo>
                    <a:lnTo>
                      <a:pt x="354" y="168"/>
                    </a:lnTo>
                    <a:lnTo>
                      <a:pt x="348" y="168"/>
                    </a:lnTo>
                    <a:lnTo>
                      <a:pt x="348" y="162"/>
                    </a:lnTo>
                    <a:lnTo>
                      <a:pt x="354" y="156"/>
                    </a:lnTo>
                    <a:lnTo>
                      <a:pt x="354" y="150"/>
                    </a:lnTo>
                    <a:lnTo>
                      <a:pt x="348" y="144"/>
                    </a:lnTo>
                    <a:lnTo>
                      <a:pt x="342" y="144"/>
                    </a:lnTo>
                    <a:lnTo>
                      <a:pt x="330" y="150"/>
                    </a:lnTo>
                    <a:lnTo>
                      <a:pt x="324" y="156"/>
                    </a:lnTo>
                    <a:lnTo>
                      <a:pt x="312" y="150"/>
                    </a:lnTo>
                    <a:lnTo>
                      <a:pt x="282" y="120"/>
                    </a:lnTo>
                    <a:lnTo>
                      <a:pt x="282" y="102"/>
                    </a:lnTo>
                    <a:lnTo>
                      <a:pt x="276" y="90"/>
                    </a:lnTo>
                    <a:lnTo>
                      <a:pt x="270" y="84"/>
                    </a:lnTo>
                    <a:lnTo>
                      <a:pt x="258" y="84"/>
                    </a:lnTo>
                    <a:lnTo>
                      <a:pt x="252" y="96"/>
                    </a:lnTo>
                    <a:lnTo>
                      <a:pt x="246" y="102"/>
                    </a:lnTo>
                    <a:lnTo>
                      <a:pt x="246" y="108"/>
                    </a:lnTo>
                    <a:lnTo>
                      <a:pt x="234" y="108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22" y="78"/>
                    </a:lnTo>
                    <a:lnTo>
                      <a:pt x="216" y="72"/>
                    </a:lnTo>
                    <a:lnTo>
                      <a:pt x="210" y="60"/>
                    </a:lnTo>
                    <a:lnTo>
                      <a:pt x="168" y="54"/>
                    </a:lnTo>
                    <a:lnTo>
                      <a:pt x="150" y="36"/>
                    </a:lnTo>
                    <a:lnTo>
                      <a:pt x="138" y="30"/>
                    </a:lnTo>
                    <a:lnTo>
                      <a:pt x="132" y="18"/>
                    </a:lnTo>
                    <a:lnTo>
                      <a:pt x="120" y="6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54" y="30"/>
                    </a:lnTo>
                    <a:lnTo>
                      <a:pt x="36" y="12"/>
                    </a:lnTo>
                    <a:lnTo>
                      <a:pt x="30" y="36"/>
                    </a:lnTo>
                    <a:lnTo>
                      <a:pt x="6" y="60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60" y="168"/>
                    </a:lnTo>
                    <a:lnTo>
                      <a:pt x="84" y="168"/>
                    </a:lnTo>
                    <a:lnTo>
                      <a:pt x="96" y="186"/>
                    </a:lnTo>
                    <a:lnTo>
                      <a:pt x="138" y="204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22"/>
                    </a:lnTo>
                    <a:lnTo>
                      <a:pt x="168" y="228"/>
                    </a:lnTo>
                    <a:lnTo>
                      <a:pt x="186" y="228"/>
                    </a:lnTo>
                    <a:lnTo>
                      <a:pt x="192" y="222"/>
                    </a:lnTo>
                    <a:lnTo>
                      <a:pt x="204" y="222"/>
                    </a:lnTo>
                    <a:lnTo>
                      <a:pt x="204" y="234"/>
                    </a:lnTo>
                    <a:lnTo>
                      <a:pt x="210" y="240"/>
                    </a:lnTo>
                    <a:lnTo>
                      <a:pt x="234" y="240"/>
                    </a:lnTo>
                    <a:lnTo>
                      <a:pt x="240" y="246"/>
                    </a:lnTo>
                    <a:lnTo>
                      <a:pt x="246" y="258"/>
                    </a:lnTo>
                    <a:lnTo>
                      <a:pt x="258" y="246"/>
                    </a:lnTo>
                    <a:lnTo>
                      <a:pt x="276" y="246"/>
                    </a:lnTo>
                    <a:lnTo>
                      <a:pt x="282" y="252"/>
                    </a:lnTo>
                    <a:lnTo>
                      <a:pt x="282" y="258"/>
                    </a:lnTo>
                    <a:lnTo>
                      <a:pt x="282" y="240"/>
                    </a:lnTo>
                    <a:lnTo>
                      <a:pt x="288" y="234"/>
                    </a:lnTo>
                    <a:lnTo>
                      <a:pt x="294" y="23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38" name="Namibia"/>
              <p:cNvSpPr>
                <a:spLocks/>
              </p:cNvSpPr>
              <p:nvPr/>
            </p:nvSpPr>
            <p:spPr bwMode="gray">
              <a:xfrm>
                <a:off x="2864" y="2659"/>
                <a:ext cx="244" cy="249"/>
              </a:xfrm>
              <a:custGeom>
                <a:avLst/>
                <a:gdLst>
                  <a:gd name="T0" fmla="*/ 35929706 w 954"/>
                  <a:gd name="T1" fmla="*/ 36101802 h 972"/>
                  <a:gd name="T2" fmla="*/ 35929706 w 954"/>
                  <a:gd name="T3" fmla="*/ 36101802 h 972"/>
                  <a:gd name="T4" fmla="*/ 35929706 w 954"/>
                  <a:gd name="T5" fmla="*/ 36101802 h 972"/>
                  <a:gd name="T6" fmla="*/ 35929706 w 954"/>
                  <a:gd name="T7" fmla="*/ 36101802 h 972"/>
                  <a:gd name="T8" fmla="*/ 35929706 w 954"/>
                  <a:gd name="T9" fmla="*/ 36101802 h 972"/>
                  <a:gd name="T10" fmla="*/ 35929706 w 954"/>
                  <a:gd name="T11" fmla="*/ 36101802 h 972"/>
                  <a:gd name="T12" fmla="*/ 35929706 w 954"/>
                  <a:gd name="T13" fmla="*/ 36101802 h 972"/>
                  <a:gd name="T14" fmla="*/ 35929706 w 954"/>
                  <a:gd name="T15" fmla="*/ 36101802 h 972"/>
                  <a:gd name="T16" fmla="*/ 35929706 w 954"/>
                  <a:gd name="T17" fmla="*/ 36101802 h 972"/>
                  <a:gd name="T18" fmla="*/ 35929706 w 954"/>
                  <a:gd name="T19" fmla="*/ 36101802 h 972"/>
                  <a:gd name="T20" fmla="*/ 35929706 w 954"/>
                  <a:gd name="T21" fmla="*/ 36101802 h 972"/>
                  <a:gd name="T22" fmla="*/ 35929706 w 954"/>
                  <a:gd name="T23" fmla="*/ 36101802 h 972"/>
                  <a:gd name="T24" fmla="*/ 35929706 w 954"/>
                  <a:gd name="T25" fmla="*/ 36101802 h 972"/>
                  <a:gd name="T26" fmla="*/ 35929706 w 954"/>
                  <a:gd name="T27" fmla="*/ 36101802 h 972"/>
                  <a:gd name="T28" fmla="*/ 35929706 w 954"/>
                  <a:gd name="T29" fmla="*/ 36101802 h 972"/>
                  <a:gd name="T30" fmla="*/ 35929706 w 954"/>
                  <a:gd name="T31" fmla="*/ 36101802 h 972"/>
                  <a:gd name="T32" fmla="*/ 35929706 w 954"/>
                  <a:gd name="T33" fmla="*/ 36101802 h 972"/>
                  <a:gd name="T34" fmla="*/ 35929706 w 954"/>
                  <a:gd name="T35" fmla="*/ 36101802 h 972"/>
                  <a:gd name="T36" fmla="*/ 35929706 w 954"/>
                  <a:gd name="T37" fmla="*/ 36101802 h 972"/>
                  <a:gd name="T38" fmla="*/ 35929706 w 954"/>
                  <a:gd name="T39" fmla="*/ 36101802 h 972"/>
                  <a:gd name="T40" fmla="*/ 35929706 w 954"/>
                  <a:gd name="T41" fmla="*/ 36101802 h 972"/>
                  <a:gd name="T42" fmla="*/ 35929706 w 954"/>
                  <a:gd name="T43" fmla="*/ 36101802 h 972"/>
                  <a:gd name="T44" fmla="*/ 35929706 w 954"/>
                  <a:gd name="T45" fmla="*/ 36101802 h 972"/>
                  <a:gd name="T46" fmla="*/ 35929706 w 954"/>
                  <a:gd name="T47" fmla="*/ 36101802 h 972"/>
                  <a:gd name="T48" fmla="*/ 35929706 w 954"/>
                  <a:gd name="T49" fmla="*/ 36101802 h 972"/>
                  <a:gd name="T50" fmla="*/ 35929706 w 954"/>
                  <a:gd name="T51" fmla="*/ 36101802 h 972"/>
                  <a:gd name="T52" fmla="*/ 35929706 w 954"/>
                  <a:gd name="T53" fmla="*/ 36101802 h 972"/>
                  <a:gd name="T54" fmla="*/ 35929706 w 954"/>
                  <a:gd name="T55" fmla="*/ 36101802 h 972"/>
                  <a:gd name="T56" fmla="*/ 35929706 w 954"/>
                  <a:gd name="T57" fmla="*/ 36101802 h 972"/>
                  <a:gd name="T58" fmla="*/ 35929706 w 954"/>
                  <a:gd name="T59" fmla="*/ 36101802 h 972"/>
                  <a:gd name="T60" fmla="*/ 35929706 w 954"/>
                  <a:gd name="T61" fmla="*/ 36101802 h 972"/>
                  <a:gd name="T62" fmla="*/ 35929706 w 954"/>
                  <a:gd name="T63" fmla="*/ 36101802 h 972"/>
                  <a:gd name="T64" fmla="*/ 35929706 w 954"/>
                  <a:gd name="T65" fmla="*/ 36101802 h 972"/>
                  <a:gd name="T66" fmla="*/ 35929706 w 954"/>
                  <a:gd name="T67" fmla="*/ 0 h 972"/>
                  <a:gd name="T68" fmla="*/ 35929706 w 954"/>
                  <a:gd name="T69" fmla="*/ 36101802 h 972"/>
                  <a:gd name="T70" fmla="*/ 35929706 w 954"/>
                  <a:gd name="T71" fmla="*/ 36101802 h 972"/>
                  <a:gd name="T72" fmla="*/ 0 w 954"/>
                  <a:gd name="T73" fmla="*/ 36101802 h 972"/>
                  <a:gd name="T74" fmla="*/ 35929706 w 954"/>
                  <a:gd name="T75" fmla="*/ 36101802 h 972"/>
                  <a:gd name="T76" fmla="*/ 35929706 w 954"/>
                  <a:gd name="T77" fmla="*/ 36101802 h 972"/>
                  <a:gd name="T78" fmla="*/ 35929706 w 954"/>
                  <a:gd name="T79" fmla="*/ 36101802 h 972"/>
                  <a:gd name="T80" fmla="*/ 35929706 w 954"/>
                  <a:gd name="T81" fmla="*/ 36101802 h 972"/>
                  <a:gd name="T82" fmla="*/ 35929706 w 954"/>
                  <a:gd name="T83" fmla="*/ 36101802 h 972"/>
                  <a:gd name="T84" fmla="*/ 35929706 w 954"/>
                  <a:gd name="T85" fmla="*/ 36101802 h 972"/>
                  <a:gd name="T86" fmla="*/ 35929706 w 954"/>
                  <a:gd name="T87" fmla="*/ 36101802 h 972"/>
                  <a:gd name="T88" fmla="*/ 35929706 w 954"/>
                  <a:gd name="T89" fmla="*/ 36101802 h 972"/>
                  <a:gd name="T90" fmla="*/ 35929706 w 954"/>
                  <a:gd name="T91" fmla="*/ 36101802 h 972"/>
                  <a:gd name="T92" fmla="*/ 35929706 w 954"/>
                  <a:gd name="T93" fmla="*/ 36101802 h 972"/>
                  <a:gd name="T94" fmla="*/ 35929706 w 954"/>
                  <a:gd name="T95" fmla="*/ 36101802 h 972"/>
                  <a:gd name="T96" fmla="*/ 35929706 w 954"/>
                  <a:gd name="T97" fmla="*/ 36101802 h 972"/>
                  <a:gd name="T98" fmla="*/ 35929706 w 954"/>
                  <a:gd name="T99" fmla="*/ 36101802 h 972"/>
                  <a:gd name="T100" fmla="*/ 35929706 w 954"/>
                  <a:gd name="T101" fmla="*/ 36101802 h 972"/>
                  <a:gd name="T102" fmla="*/ 35929706 w 954"/>
                  <a:gd name="T103" fmla="*/ 36101802 h 972"/>
                  <a:gd name="T104" fmla="*/ 35929706 w 954"/>
                  <a:gd name="T105" fmla="*/ 36101802 h 972"/>
                  <a:gd name="T106" fmla="*/ 35929706 w 954"/>
                  <a:gd name="T107" fmla="*/ 36101802 h 972"/>
                  <a:gd name="T108" fmla="*/ 35929706 w 954"/>
                  <a:gd name="T109" fmla="*/ 36101802 h 972"/>
                  <a:gd name="T110" fmla="*/ 35929706 w 954"/>
                  <a:gd name="T111" fmla="*/ 36101802 h 972"/>
                  <a:gd name="T112" fmla="*/ 35929706 w 954"/>
                  <a:gd name="T113" fmla="*/ 36101802 h 972"/>
                  <a:gd name="T114" fmla="*/ 35929706 w 954"/>
                  <a:gd name="T115" fmla="*/ 36101802 h 972"/>
                  <a:gd name="T116" fmla="*/ 35929706 w 954"/>
                  <a:gd name="T117" fmla="*/ 36101802 h 972"/>
                  <a:gd name="T118" fmla="*/ 35929706 w 954"/>
                  <a:gd name="T119" fmla="*/ 36101802 h 9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72"/>
                  <a:gd name="T182" fmla="*/ 954 w 954"/>
                  <a:gd name="T183" fmla="*/ 972 h 9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72">
                    <a:moveTo>
                      <a:pt x="366" y="894"/>
                    </a:moveTo>
                    <a:lnTo>
                      <a:pt x="372" y="894"/>
                    </a:lnTo>
                    <a:lnTo>
                      <a:pt x="390" y="912"/>
                    </a:lnTo>
                    <a:lnTo>
                      <a:pt x="390" y="936"/>
                    </a:lnTo>
                    <a:lnTo>
                      <a:pt x="396" y="948"/>
                    </a:lnTo>
                    <a:lnTo>
                      <a:pt x="402" y="954"/>
                    </a:lnTo>
                    <a:lnTo>
                      <a:pt x="426" y="954"/>
                    </a:lnTo>
                    <a:lnTo>
                      <a:pt x="432" y="960"/>
                    </a:lnTo>
                    <a:lnTo>
                      <a:pt x="432" y="966"/>
                    </a:lnTo>
                    <a:lnTo>
                      <a:pt x="438" y="972"/>
                    </a:lnTo>
                    <a:lnTo>
                      <a:pt x="462" y="972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8" y="972"/>
                    </a:lnTo>
                    <a:lnTo>
                      <a:pt x="522" y="972"/>
                    </a:lnTo>
                    <a:lnTo>
                      <a:pt x="522" y="948"/>
                    </a:lnTo>
                    <a:lnTo>
                      <a:pt x="534" y="948"/>
                    </a:lnTo>
                    <a:lnTo>
                      <a:pt x="534" y="942"/>
                    </a:lnTo>
                    <a:lnTo>
                      <a:pt x="540" y="936"/>
                    </a:lnTo>
                    <a:lnTo>
                      <a:pt x="552" y="930"/>
                    </a:lnTo>
                    <a:lnTo>
                      <a:pt x="570" y="930"/>
                    </a:lnTo>
                    <a:lnTo>
                      <a:pt x="582" y="414"/>
                    </a:lnTo>
                    <a:lnTo>
                      <a:pt x="654" y="414"/>
                    </a:lnTo>
                    <a:lnTo>
                      <a:pt x="648" y="288"/>
                    </a:lnTo>
                    <a:lnTo>
                      <a:pt x="654" y="282"/>
                    </a:lnTo>
                    <a:lnTo>
                      <a:pt x="654" y="108"/>
                    </a:lnTo>
                    <a:lnTo>
                      <a:pt x="690" y="108"/>
                    </a:lnTo>
                    <a:lnTo>
                      <a:pt x="708" y="102"/>
                    </a:lnTo>
                    <a:lnTo>
                      <a:pt x="744" y="102"/>
                    </a:lnTo>
                    <a:lnTo>
                      <a:pt x="792" y="90"/>
                    </a:lnTo>
                    <a:lnTo>
                      <a:pt x="804" y="84"/>
                    </a:lnTo>
                    <a:lnTo>
                      <a:pt x="822" y="84"/>
                    </a:lnTo>
                    <a:lnTo>
                      <a:pt x="828" y="90"/>
                    </a:lnTo>
                    <a:lnTo>
                      <a:pt x="828" y="108"/>
                    </a:lnTo>
                    <a:lnTo>
                      <a:pt x="834" y="108"/>
                    </a:lnTo>
                    <a:lnTo>
                      <a:pt x="834" y="126"/>
                    </a:lnTo>
                    <a:lnTo>
                      <a:pt x="840" y="126"/>
                    </a:lnTo>
                    <a:lnTo>
                      <a:pt x="882" y="84"/>
                    </a:lnTo>
                    <a:lnTo>
                      <a:pt x="906" y="84"/>
                    </a:lnTo>
                    <a:lnTo>
                      <a:pt x="918" y="72"/>
                    </a:lnTo>
                    <a:lnTo>
                      <a:pt x="954" y="66"/>
                    </a:lnTo>
                    <a:lnTo>
                      <a:pt x="936" y="48"/>
                    </a:lnTo>
                    <a:lnTo>
                      <a:pt x="906" y="54"/>
                    </a:lnTo>
                    <a:lnTo>
                      <a:pt x="906" y="48"/>
                    </a:lnTo>
                    <a:lnTo>
                      <a:pt x="900" y="42"/>
                    </a:lnTo>
                    <a:lnTo>
                      <a:pt x="882" y="42"/>
                    </a:lnTo>
                    <a:lnTo>
                      <a:pt x="876" y="48"/>
                    </a:lnTo>
                    <a:lnTo>
                      <a:pt x="870" y="48"/>
                    </a:lnTo>
                    <a:lnTo>
                      <a:pt x="846" y="60"/>
                    </a:lnTo>
                    <a:lnTo>
                      <a:pt x="828" y="54"/>
                    </a:lnTo>
                    <a:lnTo>
                      <a:pt x="816" y="60"/>
                    </a:lnTo>
                    <a:lnTo>
                      <a:pt x="780" y="72"/>
                    </a:lnTo>
                    <a:lnTo>
                      <a:pt x="732" y="78"/>
                    </a:lnTo>
                    <a:lnTo>
                      <a:pt x="696" y="84"/>
                    </a:lnTo>
                    <a:lnTo>
                      <a:pt x="624" y="84"/>
                    </a:lnTo>
                    <a:lnTo>
                      <a:pt x="618" y="72"/>
                    </a:lnTo>
                    <a:lnTo>
                      <a:pt x="546" y="78"/>
                    </a:lnTo>
                    <a:lnTo>
                      <a:pt x="540" y="66"/>
                    </a:lnTo>
                    <a:lnTo>
                      <a:pt x="504" y="66"/>
                    </a:lnTo>
                    <a:lnTo>
                      <a:pt x="480" y="42"/>
                    </a:lnTo>
                    <a:lnTo>
                      <a:pt x="480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56" y="30"/>
                    </a:lnTo>
                    <a:lnTo>
                      <a:pt x="132" y="18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72" y="24"/>
                    </a:lnTo>
                    <a:lnTo>
                      <a:pt x="42" y="24"/>
                    </a:lnTo>
                    <a:lnTo>
                      <a:pt x="36" y="18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30" y="126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72" y="192"/>
                    </a:lnTo>
                    <a:lnTo>
                      <a:pt x="96" y="228"/>
                    </a:lnTo>
                    <a:lnTo>
                      <a:pt x="102" y="258"/>
                    </a:lnTo>
                    <a:lnTo>
                      <a:pt x="102" y="276"/>
                    </a:lnTo>
                    <a:lnTo>
                      <a:pt x="114" y="294"/>
                    </a:lnTo>
                    <a:lnTo>
                      <a:pt x="120" y="312"/>
                    </a:lnTo>
                    <a:lnTo>
                      <a:pt x="138" y="348"/>
                    </a:lnTo>
                    <a:lnTo>
                      <a:pt x="156" y="366"/>
                    </a:lnTo>
                    <a:lnTo>
                      <a:pt x="156" y="390"/>
                    </a:lnTo>
                    <a:lnTo>
                      <a:pt x="162" y="396"/>
                    </a:lnTo>
                    <a:lnTo>
                      <a:pt x="174" y="402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32"/>
                    </a:lnTo>
                    <a:lnTo>
                      <a:pt x="198" y="582"/>
                    </a:lnTo>
                    <a:lnTo>
                      <a:pt x="222" y="630"/>
                    </a:lnTo>
                    <a:lnTo>
                      <a:pt x="222" y="678"/>
                    </a:lnTo>
                    <a:lnTo>
                      <a:pt x="216" y="678"/>
                    </a:lnTo>
                    <a:lnTo>
                      <a:pt x="228" y="726"/>
                    </a:lnTo>
                    <a:lnTo>
                      <a:pt x="228" y="762"/>
                    </a:lnTo>
                    <a:lnTo>
                      <a:pt x="240" y="762"/>
                    </a:lnTo>
                    <a:lnTo>
                      <a:pt x="240" y="804"/>
                    </a:lnTo>
                    <a:lnTo>
                      <a:pt x="252" y="810"/>
                    </a:lnTo>
                    <a:lnTo>
                      <a:pt x="258" y="816"/>
                    </a:lnTo>
                    <a:lnTo>
                      <a:pt x="258" y="846"/>
                    </a:lnTo>
                    <a:lnTo>
                      <a:pt x="264" y="858"/>
                    </a:lnTo>
                    <a:lnTo>
                      <a:pt x="270" y="864"/>
                    </a:lnTo>
                    <a:lnTo>
                      <a:pt x="276" y="876"/>
                    </a:lnTo>
                    <a:lnTo>
                      <a:pt x="282" y="894"/>
                    </a:lnTo>
                    <a:lnTo>
                      <a:pt x="282" y="900"/>
                    </a:lnTo>
                    <a:lnTo>
                      <a:pt x="288" y="912"/>
                    </a:lnTo>
                    <a:lnTo>
                      <a:pt x="294" y="918"/>
                    </a:lnTo>
                    <a:lnTo>
                      <a:pt x="318" y="930"/>
                    </a:lnTo>
                    <a:lnTo>
                      <a:pt x="324" y="936"/>
                    </a:lnTo>
                    <a:lnTo>
                      <a:pt x="330" y="936"/>
                    </a:lnTo>
                    <a:lnTo>
                      <a:pt x="330" y="942"/>
                    </a:lnTo>
                    <a:lnTo>
                      <a:pt x="348" y="930"/>
                    </a:lnTo>
                    <a:lnTo>
                      <a:pt x="348" y="924"/>
                    </a:lnTo>
                    <a:lnTo>
                      <a:pt x="354" y="918"/>
                    </a:lnTo>
                    <a:lnTo>
                      <a:pt x="360" y="906"/>
                    </a:lnTo>
                    <a:lnTo>
                      <a:pt x="360" y="900"/>
                    </a:lnTo>
                    <a:lnTo>
                      <a:pt x="366" y="89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Myanmar"/>
              <p:cNvSpPr>
                <a:spLocks/>
              </p:cNvSpPr>
              <p:nvPr/>
            </p:nvSpPr>
            <p:spPr bwMode="gray">
              <a:xfrm>
                <a:off x="4300" y="1722"/>
                <a:ext cx="163" cy="383"/>
              </a:xfrm>
              <a:custGeom>
                <a:avLst/>
                <a:gdLst>
                  <a:gd name="T0" fmla="*/ 550376756 w 636"/>
                  <a:gd name="T1" fmla="*/ 548323849 h 1500"/>
                  <a:gd name="T2" fmla="*/ 550376756 w 636"/>
                  <a:gd name="T3" fmla="*/ 548323849 h 1500"/>
                  <a:gd name="T4" fmla="*/ 550376756 w 636"/>
                  <a:gd name="T5" fmla="*/ 548323849 h 1500"/>
                  <a:gd name="T6" fmla="*/ 550376756 w 636"/>
                  <a:gd name="T7" fmla="*/ 548323849 h 1500"/>
                  <a:gd name="T8" fmla="*/ 550376756 w 636"/>
                  <a:gd name="T9" fmla="*/ 548323849 h 1500"/>
                  <a:gd name="T10" fmla="*/ 550376756 w 636"/>
                  <a:gd name="T11" fmla="*/ 548323849 h 1500"/>
                  <a:gd name="T12" fmla="*/ 550376756 w 636"/>
                  <a:gd name="T13" fmla="*/ 548323849 h 1500"/>
                  <a:gd name="T14" fmla="*/ 550376756 w 636"/>
                  <a:gd name="T15" fmla="*/ 548323849 h 1500"/>
                  <a:gd name="T16" fmla="*/ 550376756 w 636"/>
                  <a:gd name="T17" fmla="*/ 548323849 h 1500"/>
                  <a:gd name="T18" fmla="*/ 550376756 w 636"/>
                  <a:gd name="T19" fmla="*/ 548323849 h 1500"/>
                  <a:gd name="T20" fmla="*/ 550376756 w 636"/>
                  <a:gd name="T21" fmla="*/ 548323849 h 1500"/>
                  <a:gd name="T22" fmla="*/ 550376756 w 636"/>
                  <a:gd name="T23" fmla="*/ 548323849 h 1500"/>
                  <a:gd name="T24" fmla="*/ 550376756 w 636"/>
                  <a:gd name="T25" fmla="*/ 548323849 h 1500"/>
                  <a:gd name="T26" fmla="*/ 550376756 w 636"/>
                  <a:gd name="T27" fmla="*/ 548323849 h 1500"/>
                  <a:gd name="T28" fmla="*/ 550376756 w 636"/>
                  <a:gd name="T29" fmla="*/ 548323849 h 1500"/>
                  <a:gd name="T30" fmla="*/ 550376756 w 636"/>
                  <a:gd name="T31" fmla="*/ 548323849 h 1500"/>
                  <a:gd name="T32" fmla="*/ 550376756 w 636"/>
                  <a:gd name="T33" fmla="*/ 548323849 h 1500"/>
                  <a:gd name="T34" fmla="*/ 550376756 w 636"/>
                  <a:gd name="T35" fmla="*/ 548323849 h 1500"/>
                  <a:gd name="T36" fmla="*/ 550376756 w 636"/>
                  <a:gd name="T37" fmla="*/ 548323849 h 1500"/>
                  <a:gd name="T38" fmla="*/ 550376756 w 636"/>
                  <a:gd name="T39" fmla="*/ 548323849 h 1500"/>
                  <a:gd name="T40" fmla="*/ 550376756 w 636"/>
                  <a:gd name="T41" fmla="*/ 548323849 h 1500"/>
                  <a:gd name="T42" fmla="*/ 550376756 w 636"/>
                  <a:gd name="T43" fmla="*/ 548323849 h 1500"/>
                  <a:gd name="T44" fmla="*/ 550376756 w 636"/>
                  <a:gd name="T45" fmla="*/ 548323849 h 1500"/>
                  <a:gd name="T46" fmla="*/ 550376756 w 636"/>
                  <a:gd name="T47" fmla="*/ 548323849 h 1500"/>
                  <a:gd name="T48" fmla="*/ 550376756 w 636"/>
                  <a:gd name="T49" fmla="*/ 548323849 h 1500"/>
                  <a:gd name="T50" fmla="*/ 550376756 w 636"/>
                  <a:gd name="T51" fmla="*/ 548323849 h 1500"/>
                  <a:gd name="T52" fmla="*/ 550376756 w 636"/>
                  <a:gd name="T53" fmla="*/ 548323849 h 1500"/>
                  <a:gd name="T54" fmla="*/ 550376756 w 636"/>
                  <a:gd name="T55" fmla="*/ 548323849 h 1500"/>
                  <a:gd name="T56" fmla="*/ 550376756 w 636"/>
                  <a:gd name="T57" fmla="*/ 548323849 h 1500"/>
                  <a:gd name="T58" fmla="*/ 550376756 w 636"/>
                  <a:gd name="T59" fmla="*/ 548323849 h 1500"/>
                  <a:gd name="T60" fmla="*/ 550376756 w 636"/>
                  <a:gd name="T61" fmla="*/ 548323849 h 1500"/>
                  <a:gd name="T62" fmla="*/ 550376756 w 636"/>
                  <a:gd name="T63" fmla="*/ 548323849 h 1500"/>
                  <a:gd name="T64" fmla="*/ 550376756 w 636"/>
                  <a:gd name="T65" fmla="*/ 548323849 h 1500"/>
                  <a:gd name="T66" fmla="*/ 550376756 w 636"/>
                  <a:gd name="T67" fmla="*/ 548323849 h 1500"/>
                  <a:gd name="T68" fmla="*/ 550376756 w 636"/>
                  <a:gd name="T69" fmla="*/ 548323849 h 1500"/>
                  <a:gd name="T70" fmla="*/ 550376756 w 636"/>
                  <a:gd name="T71" fmla="*/ 548323849 h 1500"/>
                  <a:gd name="T72" fmla="*/ 550376756 w 636"/>
                  <a:gd name="T73" fmla="*/ 548323849 h 1500"/>
                  <a:gd name="T74" fmla="*/ 550376756 w 636"/>
                  <a:gd name="T75" fmla="*/ 548323849 h 1500"/>
                  <a:gd name="T76" fmla="*/ 550376756 w 636"/>
                  <a:gd name="T77" fmla="*/ 548323849 h 1500"/>
                  <a:gd name="T78" fmla="*/ 550376756 w 636"/>
                  <a:gd name="T79" fmla="*/ 548323849 h 1500"/>
                  <a:gd name="T80" fmla="*/ 550376756 w 636"/>
                  <a:gd name="T81" fmla="*/ 548323849 h 1500"/>
                  <a:gd name="T82" fmla="*/ 550376756 w 636"/>
                  <a:gd name="T83" fmla="*/ 548323849 h 1500"/>
                  <a:gd name="T84" fmla="*/ 550376756 w 636"/>
                  <a:gd name="T85" fmla="*/ 548323849 h 1500"/>
                  <a:gd name="T86" fmla="*/ 550376756 w 636"/>
                  <a:gd name="T87" fmla="*/ 0 h 1500"/>
                  <a:gd name="T88" fmla="*/ 550376756 w 636"/>
                  <a:gd name="T89" fmla="*/ 548323849 h 1500"/>
                  <a:gd name="T90" fmla="*/ 550376756 w 636"/>
                  <a:gd name="T91" fmla="*/ 548323849 h 1500"/>
                  <a:gd name="T92" fmla="*/ 550376756 w 636"/>
                  <a:gd name="T93" fmla="*/ 548323849 h 1500"/>
                  <a:gd name="T94" fmla="*/ 550376756 w 636"/>
                  <a:gd name="T95" fmla="*/ 548323849 h 1500"/>
                  <a:gd name="T96" fmla="*/ 550376756 w 636"/>
                  <a:gd name="T97" fmla="*/ 548323849 h 1500"/>
                  <a:gd name="T98" fmla="*/ 550376756 w 636"/>
                  <a:gd name="T99" fmla="*/ 548323849 h 1500"/>
                  <a:gd name="T100" fmla="*/ 550376756 w 636"/>
                  <a:gd name="T101" fmla="*/ 548323849 h 1500"/>
                  <a:gd name="T102" fmla="*/ 550376756 w 636"/>
                  <a:gd name="T103" fmla="*/ 548323849 h 1500"/>
                  <a:gd name="T104" fmla="*/ 550376756 w 636"/>
                  <a:gd name="T105" fmla="*/ 548323849 h 1500"/>
                  <a:gd name="T106" fmla="*/ 550376756 w 636"/>
                  <a:gd name="T107" fmla="*/ 548323849 h 1500"/>
                  <a:gd name="T108" fmla="*/ 550376756 w 636"/>
                  <a:gd name="T109" fmla="*/ 548323849 h 1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6"/>
                  <a:gd name="T166" fmla="*/ 0 h 1500"/>
                  <a:gd name="T167" fmla="*/ 636 w 636"/>
                  <a:gd name="T168" fmla="*/ 1500 h 15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6" h="1500">
                    <a:moveTo>
                      <a:pt x="0" y="588"/>
                    </a:moveTo>
                    <a:lnTo>
                      <a:pt x="18" y="588"/>
                    </a:lnTo>
                    <a:lnTo>
                      <a:pt x="12" y="630"/>
                    </a:lnTo>
                    <a:lnTo>
                      <a:pt x="18" y="630"/>
                    </a:lnTo>
                    <a:lnTo>
                      <a:pt x="24" y="636"/>
                    </a:lnTo>
                    <a:lnTo>
                      <a:pt x="42" y="642"/>
                    </a:lnTo>
                    <a:lnTo>
                      <a:pt x="54" y="648"/>
                    </a:lnTo>
                    <a:lnTo>
                      <a:pt x="72" y="666"/>
                    </a:lnTo>
                    <a:lnTo>
                      <a:pt x="84" y="690"/>
                    </a:lnTo>
                    <a:lnTo>
                      <a:pt x="90" y="696"/>
                    </a:lnTo>
                    <a:lnTo>
                      <a:pt x="90" y="702"/>
                    </a:lnTo>
                    <a:lnTo>
                      <a:pt x="126" y="696"/>
                    </a:lnTo>
                    <a:lnTo>
                      <a:pt x="102" y="738"/>
                    </a:lnTo>
                    <a:lnTo>
                      <a:pt x="108" y="738"/>
                    </a:lnTo>
                    <a:lnTo>
                      <a:pt x="114" y="744"/>
                    </a:lnTo>
                    <a:lnTo>
                      <a:pt x="126" y="744"/>
                    </a:lnTo>
                    <a:lnTo>
                      <a:pt x="144" y="750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74" y="780"/>
                    </a:lnTo>
                    <a:lnTo>
                      <a:pt x="186" y="792"/>
                    </a:lnTo>
                    <a:lnTo>
                      <a:pt x="192" y="804"/>
                    </a:lnTo>
                    <a:lnTo>
                      <a:pt x="192" y="822"/>
                    </a:lnTo>
                    <a:lnTo>
                      <a:pt x="198" y="834"/>
                    </a:lnTo>
                    <a:lnTo>
                      <a:pt x="198" y="840"/>
                    </a:lnTo>
                    <a:lnTo>
                      <a:pt x="204" y="846"/>
                    </a:lnTo>
                    <a:lnTo>
                      <a:pt x="210" y="858"/>
                    </a:lnTo>
                    <a:lnTo>
                      <a:pt x="222" y="870"/>
                    </a:lnTo>
                    <a:lnTo>
                      <a:pt x="210" y="888"/>
                    </a:lnTo>
                    <a:lnTo>
                      <a:pt x="216" y="978"/>
                    </a:lnTo>
                    <a:lnTo>
                      <a:pt x="204" y="990"/>
                    </a:lnTo>
                    <a:lnTo>
                      <a:pt x="204" y="1002"/>
                    </a:lnTo>
                    <a:lnTo>
                      <a:pt x="222" y="1020"/>
                    </a:lnTo>
                    <a:lnTo>
                      <a:pt x="234" y="1020"/>
                    </a:lnTo>
                    <a:lnTo>
                      <a:pt x="246" y="1014"/>
                    </a:lnTo>
                    <a:lnTo>
                      <a:pt x="252" y="1008"/>
                    </a:lnTo>
                    <a:lnTo>
                      <a:pt x="258" y="1014"/>
                    </a:lnTo>
                    <a:lnTo>
                      <a:pt x="258" y="1020"/>
                    </a:lnTo>
                    <a:lnTo>
                      <a:pt x="276" y="1020"/>
                    </a:lnTo>
                    <a:lnTo>
                      <a:pt x="282" y="1014"/>
                    </a:lnTo>
                    <a:lnTo>
                      <a:pt x="294" y="1008"/>
                    </a:lnTo>
                    <a:lnTo>
                      <a:pt x="300" y="996"/>
                    </a:lnTo>
                    <a:lnTo>
                      <a:pt x="306" y="990"/>
                    </a:lnTo>
                    <a:lnTo>
                      <a:pt x="312" y="978"/>
                    </a:lnTo>
                    <a:lnTo>
                      <a:pt x="324" y="978"/>
                    </a:lnTo>
                    <a:lnTo>
                      <a:pt x="360" y="960"/>
                    </a:lnTo>
                    <a:lnTo>
                      <a:pt x="366" y="954"/>
                    </a:lnTo>
                    <a:lnTo>
                      <a:pt x="366" y="900"/>
                    </a:lnTo>
                    <a:lnTo>
                      <a:pt x="372" y="894"/>
                    </a:lnTo>
                    <a:lnTo>
                      <a:pt x="378" y="894"/>
                    </a:lnTo>
                    <a:lnTo>
                      <a:pt x="396" y="912"/>
                    </a:lnTo>
                    <a:lnTo>
                      <a:pt x="402" y="924"/>
                    </a:lnTo>
                    <a:lnTo>
                      <a:pt x="402" y="954"/>
                    </a:lnTo>
                    <a:lnTo>
                      <a:pt x="408" y="954"/>
                    </a:lnTo>
                    <a:lnTo>
                      <a:pt x="426" y="972"/>
                    </a:lnTo>
                    <a:lnTo>
                      <a:pt x="432" y="984"/>
                    </a:lnTo>
                    <a:lnTo>
                      <a:pt x="444" y="1014"/>
                    </a:lnTo>
                    <a:lnTo>
                      <a:pt x="450" y="1050"/>
                    </a:lnTo>
                    <a:lnTo>
                      <a:pt x="450" y="1074"/>
                    </a:lnTo>
                    <a:lnTo>
                      <a:pt x="456" y="1092"/>
                    </a:lnTo>
                    <a:lnTo>
                      <a:pt x="456" y="1128"/>
                    </a:lnTo>
                    <a:lnTo>
                      <a:pt x="462" y="1134"/>
                    </a:lnTo>
                    <a:lnTo>
                      <a:pt x="480" y="1170"/>
                    </a:lnTo>
                    <a:lnTo>
                      <a:pt x="486" y="1176"/>
                    </a:lnTo>
                    <a:lnTo>
                      <a:pt x="486" y="1182"/>
                    </a:lnTo>
                    <a:lnTo>
                      <a:pt x="528" y="1272"/>
                    </a:lnTo>
                    <a:lnTo>
                      <a:pt x="540" y="1320"/>
                    </a:lnTo>
                    <a:lnTo>
                      <a:pt x="522" y="1320"/>
                    </a:lnTo>
                    <a:lnTo>
                      <a:pt x="516" y="1326"/>
                    </a:lnTo>
                    <a:lnTo>
                      <a:pt x="516" y="1350"/>
                    </a:lnTo>
                    <a:lnTo>
                      <a:pt x="510" y="1362"/>
                    </a:lnTo>
                    <a:lnTo>
                      <a:pt x="510" y="1374"/>
                    </a:lnTo>
                    <a:lnTo>
                      <a:pt x="552" y="1362"/>
                    </a:lnTo>
                    <a:lnTo>
                      <a:pt x="540" y="1416"/>
                    </a:lnTo>
                    <a:lnTo>
                      <a:pt x="540" y="1428"/>
                    </a:lnTo>
                    <a:lnTo>
                      <a:pt x="534" y="1440"/>
                    </a:lnTo>
                    <a:lnTo>
                      <a:pt x="534" y="1464"/>
                    </a:lnTo>
                    <a:lnTo>
                      <a:pt x="540" y="1482"/>
                    </a:lnTo>
                    <a:lnTo>
                      <a:pt x="540" y="1488"/>
                    </a:lnTo>
                    <a:lnTo>
                      <a:pt x="546" y="1500"/>
                    </a:lnTo>
                    <a:lnTo>
                      <a:pt x="552" y="1488"/>
                    </a:lnTo>
                    <a:lnTo>
                      <a:pt x="558" y="1482"/>
                    </a:lnTo>
                    <a:lnTo>
                      <a:pt x="564" y="1470"/>
                    </a:lnTo>
                    <a:lnTo>
                      <a:pt x="564" y="1458"/>
                    </a:lnTo>
                    <a:lnTo>
                      <a:pt x="558" y="1452"/>
                    </a:lnTo>
                    <a:lnTo>
                      <a:pt x="558" y="1440"/>
                    </a:lnTo>
                    <a:lnTo>
                      <a:pt x="576" y="1422"/>
                    </a:lnTo>
                    <a:lnTo>
                      <a:pt x="594" y="1386"/>
                    </a:lnTo>
                    <a:lnTo>
                      <a:pt x="594" y="1368"/>
                    </a:lnTo>
                    <a:lnTo>
                      <a:pt x="600" y="1356"/>
                    </a:lnTo>
                    <a:lnTo>
                      <a:pt x="600" y="1326"/>
                    </a:lnTo>
                    <a:lnTo>
                      <a:pt x="594" y="1314"/>
                    </a:lnTo>
                    <a:lnTo>
                      <a:pt x="594" y="1290"/>
                    </a:lnTo>
                    <a:lnTo>
                      <a:pt x="570" y="1266"/>
                    </a:lnTo>
                    <a:lnTo>
                      <a:pt x="570" y="1242"/>
                    </a:lnTo>
                    <a:lnTo>
                      <a:pt x="564" y="1224"/>
                    </a:lnTo>
                    <a:lnTo>
                      <a:pt x="564" y="1194"/>
                    </a:lnTo>
                    <a:lnTo>
                      <a:pt x="558" y="1182"/>
                    </a:lnTo>
                    <a:lnTo>
                      <a:pt x="516" y="1140"/>
                    </a:lnTo>
                    <a:lnTo>
                      <a:pt x="510" y="1128"/>
                    </a:lnTo>
                    <a:lnTo>
                      <a:pt x="504" y="1122"/>
                    </a:lnTo>
                    <a:lnTo>
                      <a:pt x="498" y="1110"/>
                    </a:lnTo>
                    <a:lnTo>
                      <a:pt x="492" y="1104"/>
                    </a:lnTo>
                    <a:lnTo>
                      <a:pt x="492" y="1098"/>
                    </a:lnTo>
                    <a:lnTo>
                      <a:pt x="486" y="1092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6" y="1038"/>
                    </a:lnTo>
                    <a:lnTo>
                      <a:pt x="516" y="1014"/>
                    </a:lnTo>
                    <a:lnTo>
                      <a:pt x="510" y="1002"/>
                    </a:lnTo>
                    <a:lnTo>
                      <a:pt x="522" y="1002"/>
                    </a:lnTo>
                    <a:lnTo>
                      <a:pt x="528" y="996"/>
                    </a:lnTo>
                    <a:lnTo>
                      <a:pt x="528" y="978"/>
                    </a:lnTo>
                    <a:lnTo>
                      <a:pt x="522" y="972"/>
                    </a:lnTo>
                    <a:lnTo>
                      <a:pt x="516" y="978"/>
                    </a:lnTo>
                    <a:lnTo>
                      <a:pt x="510" y="978"/>
                    </a:lnTo>
                    <a:lnTo>
                      <a:pt x="504" y="972"/>
                    </a:lnTo>
                    <a:lnTo>
                      <a:pt x="498" y="960"/>
                    </a:lnTo>
                    <a:lnTo>
                      <a:pt x="498" y="942"/>
                    </a:lnTo>
                    <a:lnTo>
                      <a:pt x="504" y="942"/>
                    </a:lnTo>
                    <a:lnTo>
                      <a:pt x="504" y="936"/>
                    </a:lnTo>
                    <a:lnTo>
                      <a:pt x="498" y="930"/>
                    </a:lnTo>
                    <a:lnTo>
                      <a:pt x="486" y="924"/>
                    </a:lnTo>
                    <a:lnTo>
                      <a:pt x="474" y="912"/>
                    </a:lnTo>
                    <a:lnTo>
                      <a:pt x="462" y="906"/>
                    </a:lnTo>
                    <a:lnTo>
                      <a:pt x="444" y="888"/>
                    </a:lnTo>
                    <a:lnTo>
                      <a:pt x="438" y="876"/>
                    </a:lnTo>
                    <a:lnTo>
                      <a:pt x="438" y="870"/>
                    </a:lnTo>
                    <a:lnTo>
                      <a:pt x="432" y="870"/>
                    </a:lnTo>
                    <a:lnTo>
                      <a:pt x="438" y="846"/>
                    </a:lnTo>
                    <a:lnTo>
                      <a:pt x="426" y="840"/>
                    </a:lnTo>
                    <a:lnTo>
                      <a:pt x="402" y="816"/>
                    </a:lnTo>
                    <a:lnTo>
                      <a:pt x="402" y="810"/>
                    </a:lnTo>
                    <a:lnTo>
                      <a:pt x="426" y="810"/>
                    </a:lnTo>
                    <a:lnTo>
                      <a:pt x="426" y="792"/>
                    </a:lnTo>
                    <a:lnTo>
                      <a:pt x="408" y="774"/>
                    </a:lnTo>
                    <a:lnTo>
                      <a:pt x="408" y="768"/>
                    </a:lnTo>
                    <a:lnTo>
                      <a:pt x="414" y="762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26" y="708"/>
                    </a:lnTo>
                    <a:lnTo>
                      <a:pt x="456" y="708"/>
                    </a:lnTo>
                    <a:lnTo>
                      <a:pt x="468" y="714"/>
                    </a:lnTo>
                    <a:lnTo>
                      <a:pt x="480" y="714"/>
                    </a:lnTo>
                    <a:lnTo>
                      <a:pt x="486" y="708"/>
                    </a:lnTo>
                    <a:lnTo>
                      <a:pt x="492" y="696"/>
                    </a:lnTo>
                    <a:lnTo>
                      <a:pt x="498" y="690"/>
                    </a:lnTo>
                    <a:lnTo>
                      <a:pt x="498" y="684"/>
                    </a:lnTo>
                    <a:lnTo>
                      <a:pt x="522" y="684"/>
                    </a:lnTo>
                    <a:lnTo>
                      <a:pt x="528" y="660"/>
                    </a:lnTo>
                    <a:lnTo>
                      <a:pt x="534" y="660"/>
                    </a:lnTo>
                    <a:lnTo>
                      <a:pt x="540" y="654"/>
                    </a:lnTo>
                    <a:lnTo>
                      <a:pt x="564" y="654"/>
                    </a:lnTo>
                    <a:lnTo>
                      <a:pt x="564" y="642"/>
                    </a:lnTo>
                    <a:lnTo>
                      <a:pt x="582" y="624"/>
                    </a:lnTo>
                    <a:lnTo>
                      <a:pt x="594" y="624"/>
                    </a:lnTo>
                    <a:lnTo>
                      <a:pt x="600" y="618"/>
                    </a:lnTo>
                    <a:lnTo>
                      <a:pt x="594" y="612"/>
                    </a:lnTo>
                    <a:lnTo>
                      <a:pt x="600" y="600"/>
                    </a:lnTo>
                    <a:lnTo>
                      <a:pt x="600" y="588"/>
                    </a:lnTo>
                    <a:lnTo>
                      <a:pt x="636" y="570"/>
                    </a:lnTo>
                    <a:lnTo>
                      <a:pt x="636" y="552"/>
                    </a:lnTo>
                    <a:lnTo>
                      <a:pt x="630" y="546"/>
                    </a:lnTo>
                    <a:lnTo>
                      <a:pt x="618" y="546"/>
                    </a:lnTo>
                    <a:lnTo>
                      <a:pt x="600" y="564"/>
                    </a:lnTo>
                    <a:lnTo>
                      <a:pt x="600" y="570"/>
                    </a:lnTo>
                    <a:lnTo>
                      <a:pt x="558" y="570"/>
                    </a:lnTo>
                    <a:lnTo>
                      <a:pt x="558" y="552"/>
                    </a:lnTo>
                    <a:lnTo>
                      <a:pt x="546" y="552"/>
                    </a:lnTo>
                    <a:lnTo>
                      <a:pt x="534" y="522"/>
                    </a:lnTo>
                    <a:lnTo>
                      <a:pt x="480" y="516"/>
                    </a:lnTo>
                    <a:lnTo>
                      <a:pt x="486" y="504"/>
                    </a:lnTo>
                    <a:lnTo>
                      <a:pt x="486" y="498"/>
                    </a:lnTo>
                    <a:lnTo>
                      <a:pt x="492" y="492"/>
                    </a:lnTo>
                    <a:lnTo>
                      <a:pt x="492" y="480"/>
                    </a:lnTo>
                    <a:lnTo>
                      <a:pt x="480" y="468"/>
                    </a:lnTo>
                    <a:lnTo>
                      <a:pt x="486" y="462"/>
                    </a:lnTo>
                    <a:lnTo>
                      <a:pt x="498" y="462"/>
                    </a:lnTo>
                    <a:lnTo>
                      <a:pt x="504" y="456"/>
                    </a:lnTo>
                    <a:lnTo>
                      <a:pt x="504" y="450"/>
                    </a:lnTo>
                    <a:lnTo>
                      <a:pt x="498" y="444"/>
                    </a:lnTo>
                    <a:lnTo>
                      <a:pt x="486" y="438"/>
                    </a:lnTo>
                    <a:lnTo>
                      <a:pt x="456" y="438"/>
                    </a:lnTo>
                    <a:lnTo>
                      <a:pt x="444" y="396"/>
                    </a:lnTo>
                    <a:lnTo>
                      <a:pt x="420" y="378"/>
                    </a:lnTo>
                    <a:lnTo>
                      <a:pt x="450" y="354"/>
                    </a:lnTo>
                    <a:lnTo>
                      <a:pt x="390" y="354"/>
                    </a:lnTo>
                    <a:lnTo>
                      <a:pt x="384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66" y="354"/>
                    </a:lnTo>
                    <a:lnTo>
                      <a:pt x="360" y="342"/>
                    </a:lnTo>
                    <a:lnTo>
                      <a:pt x="342" y="324"/>
                    </a:lnTo>
                    <a:lnTo>
                      <a:pt x="342" y="306"/>
                    </a:lnTo>
                    <a:lnTo>
                      <a:pt x="354" y="306"/>
                    </a:lnTo>
                    <a:lnTo>
                      <a:pt x="348" y="276"/>
                    </a:lnTo>
                    <a:lnTo>
                      <a:pt x="360" y="276"/>
                    </a:lnTo>
                    <a:lnTo>
                      <a:pt x="366" y="270"/>
                    </a:lnTo>
                    <a:lnTo>
                      <a:pt x="366" y="234"/>
                    </a:lnTo>
                    <a:lnTo>
                      <a:pt x="372" y="240"/>
                    </a:lnTo>
                    <a:lnTo>
                      <a:pt x="384" y="240"/>
                    </a:lnTo>
                    <a:lnTo>
                      <a:pt x="390" y="234"/>
                    </a:lnTo>
                    <a:lnTo>
                      <a:pt x="396" y="222"/>
                    </a:lnTo>
                    <a:lnTo>
                      <a:pt x="396" y="216"/>
                    </a:lnTo>
                    <a:lnTo>
                      <a:pt x="378" y="198"/>
                    </a:lnTo>
                    <a:lnTo>
                      <a:pt x="390" y="198"/>
                    </a:lnTo>
                    <a:lnTo>
                      <a:pt x="396" y="192"/>
                    </a:lnTo>
                    <a:lnTo>
                      <a:pt x="408" y="192"/>
                    </a:lnTo>
                    <a:lnTo>
                      <a:pt x="396" y="132"/>
                    </a:lnTo>
                    <a:lnTo>
                      <a:pt x="384" y="10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42" y="72"/>
                    </a:lnTo>
                    <a:lnTo>
                      <a:pt x="342" y="66"/>
                    </a:lnTo>
                    <a:lnTo>
                      <a:pt x="336" y="60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300" y="6"/>
                    </a:lnTo>
                    <a:lnTo>
                      <a:pt x="294" y="0"/>
                    </a:lnTo>
                    <a:lnTo>
                      <a:pt x="288" y="0"/>
                    </a:lnTo>
                    <a:lnTo>
                      <a:pt x="282" y="1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54"/>
                    </a:lnTo>
                    <a:lnTo>
                      <a:pt x="258" y="60"/>
                    </a:lnTo>
                    <a:lnTo>
                      <a:pt x="246" y="72"/>
                    </a:lnTo>
                    <a:lnTo>
                      <a:pt x="252" y="84"/>
                    </a:lnTo>
                    <a:lnTo>
                      <a:pt x="258" y="90"/>
                    </a:lnTo>
                    <a:lnTo>
                      <a:pt x="270" y="96"/>
                    </a:lnTo>
                    <a:lnTo>
                      <a:pt x="276" y="102"/>
                    </a:lnTo>
                    <a:lnTo>
                      <a:pt x="276" y="108"/>
                    </a:lnTo>
                    <a:lnTo>
                      <a:pt x="258" y="108"/>
                    </a:lnTo>
                    <a:lnTo>
                      <a:pt x="252" y="102"/>
                    </a:lnTo>
                    <a:lnTo>
                      <a:pt x="216" y="102"/>
                    </a:lnTo>
                    <a:lnTo>
                      <a:pt x="204" y="108"/>
                    </a:lnTo>
                    <a:lnTo>
                      <a:pt x="198" y="108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74" y="144"/>
                    </a:lnTo>
                    <a:lnTo>
                      <a:pt x="162" y="144"/>
                    </a:lnTo>
                    <a:lnTo>
                      <a:pt x="156" y="150"/>
                    </a:lnTo>
                    <a:lnTo>
                      <a:pt x="150" y="150"/>
                    </a:lnTo>
                    <a:lnTo>
                      <a:pt x="150" y="174"/>
                    </a:lnTo>
                    <a:lnTo>
                      <a:pt x="156" y="180"/>
                    </a:lnTo>
                    <a:lnTo>
                      <a:pt x="156" y="186"/>
                    </a:lnTo>
                    <a:lnTo>
                      <a:pt x="162" y="192"/>
                    </a:lnTo>
                    <a:lnTo>
                      <a:pt x="162" y="204"/>
                    </a:lnTo>
                    <a:lnTo>
                      <a:pt x="144" y="234"/>
                    </a:lnTo>
                    <a:lnTo>
                      <a:pt x="138" y="240"/>
                    </a:lnTo>
                    <a:lnTo>
                      <a:pt x="126" y="246"/>
                    </a:lnTo>
                    <a:lnTo>
                      <a:pt x="126" y="264"/>
                    </a:lnTo>
                    <a:lnTo>
                      <a:pt x="132" y="276"/>
                    </a:lnTo>
                    <a:lnTo>
                      <a:pt x="138" y="282"/>
                    </a:lnTo>
                    <a:lnTo>
                      <a:pt x="120" y="336"/>
                    </a:lnTo>
                    <a:lnTo>
                      <a:pt x="120" y="372"/>
                    </a:lnTo>
                    <a:lnTo>
                      <a:pt x="108" y="372"/>
                    </a:lnTo>
                    <a:lnTo>
                      <a:pt x="96" y="366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66" y="384"/>
                    </a:lnTo>
                    <a:lnTo>
                      <a:pt x="72" y="432"/>
                    </a:lnTo>
                    <a:lnTo>
                      <a:pt x="66" y="432"/>
                    </a:lnTo>
                    <a:lnTo>
                      <a:pt x="48" y="450"/>
                    </a:lnTo>
                    <a:lnTo>
                      <a:pt x="54" y="462"/>
                    </a:lnTo>
                    <a:lnTo>
                      <a:pt x="54" y="486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0" y="516"/>
                    </a:lnTo>
                    <a:lnTo>
                      <a:pt x="54" y="510"/>
                    </a:lnTo>
                    <a:lnTo>
                      <a:pt x="48" y="510"/>
                    </a:lnTo>
                    <a:lnTo>
                      <a:pt x="48" y="534"/>
                    </a:lnTo>
                    <a:lnTo>
                      <a:pt x="30" y="516"/>
                    </a:lnTo>
                    <a:lnTo>
                      <a:pt x="42" y="576"/>
                    </a:lnTo>
                    <a:lnTo>
                      <a:pt x="6" y="570"/>
                    </a:lnTo>
                    <a:lnTo>
                      <a:pt x="6" y="576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12" name="Mozambique"/>
              <p:cNvSpPr>
                <a:spLocks/>
              </p:cNvSpPr>
              <p:nvPr/>
            </p:nvSpPr>
            <p:spPr bwMode="gray">
              <a:xfrm>
                <a:off x="3197" y="2526"/>
                <a:ext cx="195" cy="342"/>
              </a:xfrm>
              <a:custGeom>
                <a:avLst/>
                <a:gdLst>
                  <a:gd name="T0" fmla="*/ 549552595 w 762"/>
                  <a:gd name="T1" fmla="*/ 548908045 h 1338"/>
                  <a:gd name="T2" fmla="*/ 549552595 w 762"/>
                  <a:gd name="T3" fmla="*/ 548908045 h 1338"/>
                  <a:gd name="T4" fmla="*/ 549552595 w 762"/>
                  <a:gd name="T5" fmla="*/ 548908045 h 1338"/>
                  <a:gd name="T6" fmla="*/ 549552595 w 762"/>
                  <a:gd name="T7" fmla="*/ 548908045 h 1338"/>
                  <a:gd name="T8" fmla="*/ 549552595 w 762"/>
                  <a:gd name="T9" fmla="*/ 548908045 h 1338"/>
                  <a:gd name="T10" fmla="*/ 549552595 w 762"/>
                  <a:gd name="T11" fmla="*/ 548908045 h 1338"/>
                  <a:gd name="T12" fmla="*/ 549552595 w 762"/>
                  <a:gd name="T13" fmla="*/ 548908045 h 1338"/>
                  <a:gd name="T14" fmla="*/ 549552595 w 762"/>
                  <a:gd name="T15" fmla="*/ 548908045 h 1338"/>
                  <a:gd name="T16" fmla="*/ 549552595 w 762"/>
                  <a:gd name="T17" fmla="*/ 548908045 h 1338"/>
                  <a:gd name="T18" fmla="*/ 549552595 w 762"/>
                  <a:gd name="T19" fmla="*/ 548908045 h 1338"/>
                  <a:gd name="T20" fmla="*/ 549552595 w 762"/>
                  <a:gd name="T21" fmla="*/ 548908045 h 1338"/>
                  <a:gd name="T22" fmla="*/ 549552595 w 762"/>
                  <a:gd name="T23" fmla="*/ 548908045 h 1338"/>
                  <a:gd name="T24" fmla="*/ 549552595 w 762"/>
                  <a:gd name="T25" fmla="*/ 548908045 h 1338"/>
                  <a:gd name="T26" fmla="*/ 549552595 w 762"/>
                  <a:gd name="T27" fmla="*/ 548908045 h 1338"/>
                  <a:gd name="T28" fmla="*/ 549552595 w 762"/>
                  <a:gd name="T29" fmla="*/ 548908045 h 1338"/>
                  <a:gd name="T30" fmla="*/ 549552595 w 762"/>
                  <a:gd name="T31" fmla="*/ 548908045 h 1338"/>
                  <a:gd name="T32" fmla="*/ 549552595 w 762"/>
                  <a:gd name="T33" fmla="*/ 548908045 h 1338"/>
                  <a:gd name="T34" fmla="*/ 549552595 w 762"/>
                  <a:gd name="T35" fmla="*/ 548908045 h 1338"/>
                  <a:gd name="T36" fmla="*/ 549552595 w 762"/>
                  <a:gd name="T37" fmla="*/ 548908045 h 1338"/>
                  <a:gd name="T38" fmla="*/ 549552595 w 762"/>
                  <a:gd name="T39" fmla="*/ 548908045 h 1338"/>
                  <a:gd name="T40" fmla="*/ 549552595 w 762"/>
                  <a:gd name="T41" fmla="*/ 548908045 h 1338"/>
                  <a:gd name="T42" fmla="*/ 549552595 w 762"/>
                  <a:gd name="T43" fmla="*/ 548908045 h 1338"/>
                  <a:gd name="T44" fmla="*/ 549552595 w 762"/>
                  <a:gd name="T45" fmla="*/ 548908045 h 1338"/>
                  <a:gd name="T46" fmla="*/ 549552595 w 762"/>
                  <a:gd name="T47" fmla="*/ 548908045 h 1338"/>
                  <a:gd name="T48" fmla="*/ 549552595 w 762"/>
                  <a:gd name="T49" fmla="*/ 548908045 h 1338"/>
                  <a:gd name="T50" fmla="*/ 549552595 w 762"/>
                  <a:gd name="T51" fmla="*/ 548908045 h 1338"/>
                  <a:gd name="T52" fmla="*/ 549552595 w 762"/>
                  <a:gd name="T53" fmla="*/ 548908045 h 1338"/>
                  <a:gd name="T54" fmla="*/ 549552595 w 762"/>
                  <a:gd name="T55" fmla="*/ 548908045 h 1338"/>
                  <a:gd name="T56" fmla="*/ 0 w 762"/>
                  <a:gd name="T57" fmla="*/ 548908045 h 1338"/>
                  <a:gd name="T58" fmla="*/ 549552595 w 762"/>
                  <a:gd name="T59" fmla="*/ 548908045 h 1338"/>
                  <a:gd name="T60" fmla="*/ 549552595 w 762"/>
                  <a:gd name="T61" fmla="*/ 548908045 h 1338"/>
                  <a:gd name="T62" fmla="*/ 549552595 w 762"/>
                  <a:gd name="T63" fmla="*/ 548908045 h 1338"/>
                  <a:gd name="T64" fmla="*/ 549552595 w 762"/>
                  <a:gd name="T65" fmla="*/ 548908045 h 1338"/>
                  <a:gd name="T66" fmla="*/ 549552595 w 762"/>
                  <a:gd name="T67" fmla="*/ 548908045 h 1338"/>
                  <a:gd name="T68" fmla="*/ 549552595 w 762"/>
                  <a:gd name="T69" fmla="*/ 548908045 h 1338"/>
                  <a:gd name="T70" fmla="*/ 549552595 w 762"/>
                  <a:gd name="T71" fmla="*/ 548908045 h 1338"/>
                  <a:gd name="T72" fmla="*/ 549552595 w 762"/>
                  <a:gd name="T73" fmla="*/ 548908045 h 1338"/>
                  <a:gd name="T74" fmla="*/ 549552595 w 762"/>
                  <a:gd name="T75" fmla="*/ 548908045 h 1338"/>
                  <a:gd name="T76" fmla="*/ 549552595 w 762"/>
                  <a:gd name="T77" fmla="*/ 548908045 h 1338"/>
                  <a:gd name="T78" fmla="*/ 549552595 w 762"/>
                  <a:gd name="T79" fmla="*/ 548908045 h 1338"/>
                  <a:gd name="T80" fmla="*/ 549552595 w 762"/>
                  <a:gd name="T81" fmla="*/ 548908045 h 1338"/>
                  <a:gd name="T82" fmla="*/ 549552595 w 762"/>
                  <a:gd name="T83" fmla="*/ 548908045 h 1338"/>
                  <a:gd name="T84" fmla="*/ 549552595 w 762"/>
                  <a:gd name="T85" fmla="*/ 548908045 h 1338"/>
                  <a:gd name="T86" fmla="*/ 549552595 w 762"/>
                  <a:gd name="T87" fmla="*/ 548908045 h 1338"/>
                  <a:gd name="T88" fmla="*/ 549552595 w 762"/>
                  <a:gd name="T89" fmla="*/ 548908045 h 1338"/>
                  <a:gd name="T90" fmla="*/ 549552595 w 762"/>
                  <a:gd name="T91" fmla="*/ 548908045 h 1338"/>
                  <a:gd name="T92" fmla="*/ 549552595 w 762"/>
                  <a:gd name="T93" fmla="*/ 548908045 h 1338"/>
                  <a:gd name="T94" fmla="*/ 549552595 w 762"/>
                  <a:gd name="T95" fmla="*/ 548908045 h 1338"/>
                  <a:gd name="T96" fmla="*/ 549552595 w 762"/>
                  <a:gd name="T97" fmla="*/ 548908045 h 1338"/>
                  <a:gd name="T98" fmla="*/ 549552595 w 762"/>
                  <a:gd name="T99" fmla="*/ 548908045 h 1338"/>
                  <a:gd name="T100" fmla="*/ 549552595 w 762"/>
                  <a:gd name="T101" fmla="*/ 548908045 h 1338"/>
                  <a:gd name="T102" fmla="*/ 549552595 w 762"/>
                  <a:gd name="T103" fmla="*/ 548908045 h 1338"/>
                  <a:gd name="T104" fmla="*/ 549552595 w 762"/>
                  <a:gd name="T105" fmla="*/ 548908045 h 1338"/>
                  <a:gd name="T106" fmla="*/ 549552595 w 762"/>
                  <a:gd name="T107" fmla="*/ 548908045 h 1338"/>
                  <a:gd name="T108" fmla="*/ 549552595 w 762"/>
                  <a:gd name="T109" fmla="*/ 548908045 h 1338"/>
                  <a:gd name="T110" fmla="*/ 549552595 w 762"/>
                  <a:gd name="T111" fmla="*/ 548908045 h 1338"/>
                  <a:gd name="T112" fmla="*/ 549552595 w 762"/>
                  <a:gd name="T113" fmla="*/ 548908045 h 1338"/>
                  <a:gd name="T114" fmla="*/ 549552595 w 762"/>
                  <a:gd name="T115" fmla="*/ 548908045 h 1338"/>
                  <a:gd name="T116" fmla="*/ 549552595 w 762"/>
                  <a:gd name="T117" fmla="*/ 548908045 h 1338"/>
                  <a:gd name="T118" fmla="*/ 549552595 w 762"/>
                  <a:gd name="T119" fmla="*/ 548908045 h 1338"/>
                  <a:gd name="T120" fmla="*/ 549552595 w 762"/>
                  <a:gd name="T121" fmla="*/ 548908045 h 1338"/>
                  <a:gd name="T122" fmla="*/ 549552595 w 762"/>
                  <a:gd name="T123" fmla="*/ 548908045 h 13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2"/>
                  <a:gd name="T187" fmla="*/ 0 h 1338"/>
                  <a:gd name="T188" fmla="*/ 762 w 762"/>
                  <a:gd name="T189" fmla="*/ 1338 h 13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2" h="1338">
                    <a:moveTo>
                      <a:pt x="762" y="342"/>
                    </a:moveTo>
                    <a:lnTo>
                      <a:pt x="762" y="324"/>
                    </a:lnTo>
                    <a:lnTo>
                      <a:pt x="756" y="318"/>
                    </a:lnTo>
                    <a:lnTo>
                      <a:pt x="744" y="318"/>
                    </a:lnTo>
                    <a:lnTo>
                      <a:pt x="744" y="258"/>
                    </a:lnTo>
                    <a:lnTo>
                      <a:pt x="732" y="246"/>
                    </a:lnTo>
                    <a:lnTo>
                      <a:pt x="750" y="234"/>
                    </a:lnTo>
                    <a:lnTo>
                      <a:pt x="738" y="186"/>
                    </a:lnTo>
                    <a:lnTo>
                      <a:pt x="750" y="156"/>
                    </a:lnTo>
                    <a:lnTo>
                      <a:pt x="738" y="120"/>
                    </a:lnTo>
                    <a:lnTo>
                      <a:pt x="738" y="108"/>
                    </a:lnTo>
                    <a:lnTo>
                      <a:pt x="750" y="72"/>
                    </a:lnTo>
                    <a:lnTo>
                      <a:pt x="756" y="42"/>
                    </a:lnTo>
                    <a:lnTo>
                      <a:pt x="756" y="12"/>
                    </a:lnTo>
                    <a:lnTo>
                      <a:pt x="744" y="0"/>
                    </a:lnTo>
                    <a:lnTo>
                      <a:pt x="666" y="54"/>
                    </a:lnTo>
                    <a:lnTo>
                      <a:pt x="636" y="60"/>
                    </a:lnTo>
                    <a:lnTo>
                      <a:pt x="630" y="60"/>
                    </a:lnTo>
                    <a:lnTo>
                      <a:pt x="618" y="72"/>
                    </a:lnTo>
                    <a:lnTo>
                      <a:pt x="606" y="78"/>
                    </a:lnTo>
                    <a:lnTo>
                      <a:pt x="594" y="78"/>
                    </a:lnTo>
                    <a:lnTo>
                      <a:pt x="594" y="72"/>
                    </a:lnTo>
                    <a:lnTo>
                      <a:pt x="588" y="66"/>
                    </a:lnTo>
                    <a:lnTo>
                      <a:pt x="564" y="66"/>
                    </a:lnTo>
                    <a:lnTo>
                      <a:pt x="558" y="72"/>
                    </a:lnTo>
                    <a:lnTo>
                      <a:pt x="552" y="84"/>
                    </a:lnTo>
                    <a:lnTo>
                      <a:pt x="540" y="90"/>
                    </a:lnTo>
                    <a:lnTo>
                      <a:pt x="528" y="102"/>
                    </a:lnTo>
                    <a:lnTo>
                      <a:pt x="510" y="102"/>
                    </a:lnTo>
                    <a:lnTo>
                      <a:pt x="498" y="96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68" y="108"/>
                    </a:lnTo>
                    <a:lnTo>
                      <a:pt x="456" y="108"/>
                    </a:lnTo>
                    <a:lnTo>
                      <a:pt x="450" y="102"/>
                    </a:lnTo>
                    <a:lnTo>
                      <a:pt x="438" y="96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8" y="78"/>
                    </a:lnTo>
                    <a:lnTo>
                      <a:pt x="396" y="90"/>
                    </a:lnTo>
                    <a:lnTo>
                      <a:pt x="390" y="90"/>
                    </a:lnTo>
                    <a:lnTo>
                      <a:pt x="384" y="96"/>
                    </a:lnTo>
                    <a:lnTo>
                      <a:pt x="354" y="96"/>
                    </a:lnTo>
                    <a:lnTo>
                      <a:pt x="354" y="114"/>
                    </a:lnTo>
                    <a:lnTo>
                      <a:pt x="330" y="138"/>
                    </a:lnTo>
                    <a:lnTo>
                      <a:pt x="330" y="150"/>
                    </a:lnTo>
                    <a:lnTo>
                      <a:pt x="342" y="162"/>
                    </a:lnTo>
                    <a:lnTo>
                      <a:pt x="348" y="174"/>
                    </a:lnTo>
                    <a:lnTo>
                      <a:pt x="348" y="204"/>
                    </a:lnTo>
                    <a:lnTo>
                      <a:pt x="342" y="216"/>
                    </a:lnTo>
                    <a:lnTo>
                      <a:pt x="336" y="234"/>
                    </a:lnTo>
                    <a:lnTo>
                      <a:pt x="336" y="246"/>
                    </a:lnTo>
                    <a:lnTo>
                      <a:pt x="342" y="246"/>
                    </a:lnTo>
                    <a:lnTo>
                      <a:pt x="342" y="252"/>
                    </a:lnTo>
                    <a:lnTo>
                      <a:pt x="348" y="252"/>
                    </a:lnTo>
                    <a:lnTo>
                      <a:pt x="372" y="276"/>
                    </a:lnTo>
                    <a:lnTo>
                      <a:pt x="384" y="300"/>
                    </a:lnTo>
                    <a:lnTo>
                      <a:pt x="390" y="306"/>
                    </a:lnTo>
                    <a:lnTo>
                      <a:pt x="396" y="318"/>
                    </a:lnTo>
                    <a:lnTo>
                      <a:pt x="408" y="336"/>
                    </a:lnTo>
                    <a:lnTo>
                      <a:pt x="420" y="348"/>
                    </a:lnTo>
                    <a:lnTo>
                      <a:pt x="420" y="366"/>
                    </a:lnTo>
                    <a:lnTo>
                      <a:pt x="414" y="372"/>
                    </a:lnTo>
                    <a:lnTo>
                      <a:pt x="408" y="384"/>
                    </a:lnTo>
                    <a:lnTo>
                      <a:pt x="402" y="390"/>
                    </a:lnTo>
                    <a:lnTo>
                      <a:pt x="402" y="450"/>
                    </a:lnTo>
                    <a:lnTo>
                      <a:pt x="396" y="456"/>
                    </a:lnTo>
                    <a:lnTo>
                      <a:pt x="372" y="456"/>
                    </a:lnTo>
                    <a:lnTo>
                      <a:pt x="360" y="462"/>
                    </a:lnTo>
                    <a:lnTo>
                      <a:pt x="354" y="474"/>
                    </a:lnTo>
                    <a:lnTo>
                      <a:pt x="354" y="492"/>
                    </a:lnTo>
                    <a:lnTo>
                      <a:pt x="360" y="492"/>
                    </a:lnTo>
                    <a:lnTo>
                      <a:pt x="366" y="498"/>
                    </a:lnTo>
                    <a:lnTo>
                      <a:pt x="366" y="528"/>
                    </a:lnTo>
                    <a:lnTo>
                      <a:pt x="354" y="534"/>
                    </a:lnTo>
                    <a:lnTo>
                      <a:pt x="348" y="540"/>
                    </a:lnTo>
                    <a:lnTo>
                      <a:pt x="342" y="534"/>
                    </a:lnTo>
                    <a:lnTo>
                      <a:pt x="342" y="522"/>
                    </a:lnTo>
                    <a:lnTo>
                      <a:pt x="348" y="516"/>
                    </a:lnTo>
                    <a:lnTo>
                      <a:pt x="348" y="504"/>
                    </a:lnTo>
                    <a:lnTo>
                      <a:pt x="336" y="498"/>
                    </a:lnTo>
                    <a:lnTo>
                      <a:pt x="330" y="492"/>
                    </a:lnTo>
                    <a:lnTo>
                      <a:pt x="318" y="486"/>
                    </a:lnTo>
                    <a:lnTo>
                      <a:pt x="312" y="480"/>
                    </a:lnTo>
                    <a:lnTo>
                      <a:pt x="300" y="474"/>
                    </a:lnTo>
                    <a:lnTo>
                      <a:pt x="300" y="444"/>
                    </a:lnTo>
                    <a:lnTo>
                      <a:pt x="288" y="444"/>
                    </a:lnTo>
                    <a:lnTo>
                      <a:pt x="288" y="438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12" y="420"/>
                    </a:lnTo>
                    <a:lnTo>
                      <a:pt x="300" y="402"/>
                    </a:lnTo>
                    <a:lnTo>
                      <a:pt x="312" y="396"/>
                    </a:lnTo>
                    <a:lnTo>
                      <a:pt x="318" y="366"/>
                    </a:lnTo>
                    <a:lnTo>
                      <a:pt x="312" y="366"/>
                    </a:lnTo>
                    <a:lnTo>
                      <a:pt x="312" y="330"/>
                    </a:lnTo>
                    <a:lnTo>
                      <a:pt x="306" y="324"/>
                    </a:lnTo>
                    <a:lnTo>
                      <a:pt x="288" y="324"/>
                    </a:lnTo>
                    <a:lnTo>
                      <a:pt x="282" y="330"/>
                    </a:lnTo>
                    <a:lnTo>
                      <a:pt x="252" y="330"/>
                    </a:lnTo>
                    <a:lnTo>
                      <a:pt x="222" y="282"/>
                    </a:lnTo>
                    <a:lnTo>
                      <a:pt x="216" y="282"/>
                    </a:lnTo>
                    <a:lnTo>
                      <a:pt x="210" y="288"/>
                    </a:lnTo>
                    <a:lnTo>
                      <a:pt x="192" y="294"/>
                    </a:lnTo>
                    <a:lnTo>
                      <a:pt x="180" y="300"/>
                    </a:lnTo>
                    <a:lnTo>
                      <a:pt x="162" y="312"/>
                    </a:lnTo>
                    <a:lnTo>
                      <a:pt x="138" y="324"/>
                    </a:lnTo>
                    <a:lnTo>
                      <a:pt x="132" y="324"/>
                    </a:lnTo>
                    <a:lnTo>
                      <a:pt x="120" y="330"/>
                    </a:lnTo>
                    <a:lnTo>
                      <a:pt x="102" y="336"/>
                    </a:lnTo>
                    <a:lnTo>
                      <a:pt x="84" y="336"/>
                    </a:lnTo>
                    <a:lnTo>
                      <a:pt x="72" y="342"/>
                    </a:lnTo>
                    <a:lnTo>
                      <a:pt x="60" y="342"/>
                    </a:lnTo>
                    <a:lnTo>
                      <a:pt x="42" y="360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18" y="390"/>
                    </a:lnTo>
                    <a:lnTo>
                      <a:pt x="24" y="444"/>
                    </a:lnTo>
                    <a:lnTo>
                      <a:pt x="84" y="444"/>
                    </a:lnTo>
                    <a:lnTo>
                      <a:pt x="96" y="462"/>
                    </a:lnTo>
                    <a:lnTo>
                      <a:pt x="114" y="462"/>
                    </a:lnTo>
                    <a:lnTo>
                      <a:pt x="132" y="486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62" y="480"/>
                    </a:lnTo>
                    <a:lnTo>
                      <a:pt x="180" y="498"/>
                    </a:lnTo>
                    <a:lnTo>
                      <a:pt x="192" y="498"/>
                    </a:lnTo>
                    <a:lnTo>
                      <a:pt x="204" y="510"/>
                    </a:lnTo>
                    <a:lnTo>
                      <a:pt x="204" y="516"/>
                    </a:lnTo>
                    <a:lnTo>
                      <a:pt x="198" y="528"/>
                    </a:lnTo>
                    <a:lnTo>
                      <a:pt x="192" y="534"/>
                    </a:lnTo>
                    <a:lnTo>
                      <a:pt x="204" y="552"/>
                    </a:lnTo>
                    <a:lnTo>
                      <a:pt x="192" y="564"/>
                    </a:lnTo>
                    <a:lnTo>
                      <a:pt x="204" y="576"/>
                    </a:lnTo>
                    <a:lnTo>
                      <a:pt x="198" y="582"/>
                    </a:lnTo>
                    <a:lnTo>
                      <a:pt x="198" y="588"/>
                    </a:lnTo>
                    <a:lnTo>
                      <a:pt x="192" y="594"/>
                    </a:lnTo>
                    <a:lnTo>
                      <a:pt x="192" y="606"/>
                    </a:lnTo>
                    <a:lnTo>
                      <a:pt x="204" y="630"/>
                    </a:lnTo>
                    <a:lnTo>
                      <a:pt x="204" y="642"/>
                    </a:lnTo>
                    <a:lnTo>
                      <a:pt x="198" y="648"/>
                    </a:lnTo>
                    <a:lnTo>
                      <a:pt x="198" y="654"/>
                    </a:lnTo>
                    <a:lnTo>
                      <a:pt x="192" y="654"/>
                    </a:lnTo>
                    <a:lnTo>
                      <a:pt x="192" y="666"/>
                    </a:lnTo>
                    <a:lnTo>
                      <a:pt x="174" y="678"/>
                    </a:lnTo>
                    <a:lnTo>
                      <a:pt x="192" y="702"/>
                    </a:lnTo>
                    <a:lnTo>
                      <a:pt x="174" y="720"/>
                    </a:lnTo>
                    <a:lnTo>
                      <a:pt x="174" y="732"/>
                    </a:lnTo>
                    <a:lnTo>
                      <a:pt x="198" y="756"/>
                    </a:lnTo>
                    <a:lnTo>
                      <a:pt x="198" y="762"/>
                    </a:lnTo>
                    <a:lnTo>
                      <a:pt x="192" y="774"/>
                    </a:lnTo>
                    <a:lnTo>
                      <a:pt x="180" y="786"/>
                    </a:lnTo>
                    <a:lnTo>
                      <a:pt x="180" y="798"/>
                    </a:lnTo>
                    <a:lnTo>
                      <a:pt x="168" y="810"/>
                    </a:lnTo>
                    <a:lnTo>
                      <a:pt x="156" y="816"/>
                    </a:lnTo>
                    <a:lnTo>
                      <a:pt x="156" y="846"/>
                    </a:lnTo>
                    <a:lnTo>
                      <a:pt x="144" y="858"/>
                    </a:lnTo>
                    <a:lnTo>
                      <a:pt x="156" y="876"/>
                    </a:lnTo>
                    <a:lnTo>
                      <a:pt x="138" y="882"/>
                    </a:lnTo>
                    <a:lnTo>
                      <a:pt x="72" y="966"/>
                    </a:lnTo>
                    <a:lnTo>
                      <a:pt x="72" y="996"/>
                    </a:lnTo>
                    <a:lnTo>
                      <a:pt x="78" y="1014"/>
                    </a:lnTo>
                    <a:lnTo>
                      <a:pt x="78" y="1032"/>
                    </a:lnTo>
                    <a:lnTo>
                      <a:pt x="84" y="1044"/>
                    </a:lnTo>
                    <a:lnTo>
                      <a:pt x="84" y="1062"/>
                    </a:lnTo>
                    <a:lnTo>
                      <a:pt x="114" y="1122"/>
                    </a:lnTo>
                    <a:lnTo>
                      <a:pt x="114" y="1212"/>
                    </a:lnTo>
                    <a:lnTo>
                      <a:pt x="90" y="1248"/>
                    </a:lnTo>
                    <a:lnTo>
                      <a:pt x="114" y="1248"/>
                    </a:lnTo>
                    <a:lnTo>
                      <a:pt x="108" y="1260"/>
                    </a:lnTo>
                    <a:lnTo>
                      <a:pt x="108" y="1284"/>
                    </a:lnTo>
                    <a:lnTo>
                      <a:pt x="114" y="1290"/>
                    </a:lnTo>
                    <a:lnTo>
                      <a:pt x="120" y="1290"/>
                    </a:lnTo>
                    <a:lnTo>
                      <a:pt x="126" y="1314"/>
                    </a:lnTo>
                    <a:lnTo>
                      <a:pt x="144" y="1314"/>
                    </a:lnTo>
                    <a:lnTo>
                      <a:pt x="156" y="1326"/>
                    </a:lnTo>
                    <a:lnTo>
                      <a:pt x="162" y="1338"/>
                    </a:lnTo>
                    <a:lnTo>
                      <a:pt x="168" y="1320"/>
                    </a:lnTo>
                    <a:lnTo>
                      <a:pt x="168" y="1284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42"/>
                    </a:lnTo>
                    <a:lnTo>
                      <a:pt x="162" y="1230"/>
                    </a:lnTo>
                    <a:lnTo>
                      <a:pt x="222" y="1188"/>
                    </a:lnTo>
                    <a:lnTo>
                      <a:pt x="276" y="1158"/>
                    </a:lnTo>
                    <a:lnTo>
                      <a:pt x="294" y="1146"/>
                    </a:lnTo>
                    <a:lnTo>
                      <a:pt x="312" y="1140"/>
                    </a:lnTo>
                    <a:lnTo>
                      <a:pt x="330" y="1128"/>
                    </a:lnTo>
                    <a:lnTo>
                      <a:pt x="342" y="1122"/>
                    </a:lnTo>
                    <a:lnTo>
                      <a:pt x="360" y="1104"/>
                    </a:lnTo>
                    <a:lnTo>
                      <a:pt x="360" y="1080"/>
                    </a:lnTo>
                    <a:lnTo>
                      <a:pt x="354" y="1080"/>
                    </a:lnTo>
                    <a:lnTo>
                      <a:pt x="354" y="1086"/>
                    </a:lnTo>
                    <a:lnTo>
                      <a:pt x="348" y="1080"/>
                    </a:lnTo>
                    <a:lnTo>
                      <a:pt x="342" y="1080"/>
                    </a:lnTo>
                    <a:lnTo>
                      <a:pt x="342" y="1068"/>
                    </a:lnTo>
                    <a:lnTo>
                      <a:pt x="366" y="1020"/>
                    </a:lnTo>
                    <a:lnTo>
                      <a:pt x="366" y="990"/>
                    </a:lnTo>
                    <a:lnTo>
                      <a:pt x="360" y="984"/>
                    </a:lnTo>
                    <a:lnTo>
                      <a:pt x="360" y="978"/>
                    </a:lnTo>
                    <a:lnTo>
                      <a:pt x="372" y="948"/>
                    </a:lnTo>
                    <a:lnTo>
                      <a:pt x="366" y="942"/>
                    </a:lnTo>
                    <a:lnTo>
                      <a:pt x="348" y="960"/>
                    </a:lnTo>
                    <a:lnTo>
                      <a:pt x="354" y="918"/>
                    </a:lnTo>
                    <a:lnTo>
                      <a:pt x="348" y="906"/>
                    </a:lnTo>
                    <a:lnTo>
                      <a:pt x="336" y="900"/>
                    </a:lnTo>
                    <a:lnTo>
                      <a:pt x="330" y="888"/>
                    </a:lnTo>
                    <a:lnTo>
                      <a:pt x="330" y="870"/>
                    </a:lnTo>
                    <a:lnTo>
                      <a:pt x="336" y="858"/>
                    </a:lnTo>
                    <a:lnTo>
                      <a:pt x="336" y="834"/>
                    </a:lnTo>
                    <a:lnTo>
                      <a:pt x="324" y="822"/>
                    </a:lnTo>
                    <a:lnTo>
                      <a:pt x="318" y="822"/>
                    </a:lnTo>
                    <a:lnTo>
                      <a:pt x="312" y="816"/>
                    </a:lnTo>
                    <a:lnTo>
                      <a:pt x="312" y="792"/>
                    </a:lnTo>
                    <a:lnTo>
                      <a:pt x="318" y="780"/>
                    </a:lnTo>
                    <a:lnTo>
                      <a:pt x="324" y="762"/>
                    </a:lnTo>
                    <a:lnTo>
                      <a:pt x="336" y="750"/>
                    </a:lnTo>
                    <a:lnTo>
                      <a:pt x="372" y="732"/>
                    </a:lnTo>
                    <a:lnTo>
                      <a:pt x="378" y="726"/>
                    </a:lnTo>
                    <a:lnTo>
                      <a:pt x="378" y="714"/>
                    </a:lnTo>
                    <a:lnTo>
                      <a:pt x="390" y="690"/>
                    </a:lnTo>
                    <a:lnTo>
                      <a:pt x="396" y="684"/>
                    </a:lnTo>
                    <a:lnTo>
                      <a:pt x="402" y="684"/>
                    </a:lnTo>
                    <a:lnTo>
                      <a:pt x="414" y="678"/>
                    </a:lnTo>
                    <a:lnTo>
                      <a:pt x="420" y="678"/>
                    </a:lnTo>
                    <a:lnTo>
                      <a:pt x="426" y="672"/>
                    </a:lnTo>
                    <a:lnTo>
                      <a:pt x="450" y="660"/>
                    </a:lnTo>
                    <a:lnTo>
                      <a:pt x="462" y="648"/>
                    </a:lnTo>
                    <a:lnTo>
                      <a:pt x="474" y="612"/>
                    </a:lnTo>
                    <a:lnTo>
                      <a:pt x="498" y="576"/>
                    </a:lnTo>
                    <a:lnTo>
                      <a:pt x="522" y="564"/>
                    </a:lnTo>
                    <a:lnTo>
                      <a:pt x="558" y="552"/>
                    </a:lnTo>
                    <a:lnTo>
                      <a:pt x="600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66" y="498"/>
                    </a:lnTo>
                    <a:lnTo>
                      <a:pt x="672" y="492"/>
                    </a:lnTo>
                    <a:lnTo>
                      <a:pt x="684" y="486"/>
                    </a:lnTo>
                    <a:lnTo>
                      <a:pt x="684" y="474"/>
                    </a:lnTo>
                    <a:lnTo>
                      <a:pt x="714" y="444"/>
                    </a:lnTo>
                    <a:lnTo>
                      <a:pt x="714" y="432"/>
                    </a:lnTo>
                    <a:lnTo>
                      <a:pt x="720" y="420"/>
                    </a:lnTo>
                    <a:lnTo>
                      <a:pt x="732" y="414"/>
                    </a:lnTo>
                    <a:lnTo>
                      <a:pt x="738" y="402"/>
                    </a:lnTo>
                    <a:lnTo>
                      <a:pt x="744" y="396"/>
                    </a:lnTo>
                    <a:lnTo>
                      <a:pt x="744" y="378"/>
                    </a:lnTo>
                    <a:lnTo>
                      <a:pt x="750" y="372"/>
                    </a:lnTo>
                    <a:lnTo>
                      <a:pt x="762" y="348"/>
                    </a:lnTo>
                    <a:lnTo>
                      <a:pt x="762" y="34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41" name="Morocco"/>
              <p:cNvSpPr>
                <a:spLocks/>
              </p:cNvSpPr>
              <p:nvPr/>
            </p:nvSpPr>
            <p:spPr bwMode="gray">
              <a:xfrm>
                <a:off x="2426" y="1571"/>
                <a:ext cx="217" cy="169"/>
              </a:xfrm>
              <a:custGeom>
                <a:avLst/>
                <a:gdLst>
                  <a:gd name="T0" fmla="*/ 36240791 w 846"/>
                  <a:gd name="T1" fmla="*/ 36054352 h 660"/>
                  <a:gd name="T2" fmla="*/ 36240791 w 846"/>
                  <a:gd name="T3" fmla="*/ 36054352 h 660"/>
                  <a:gd name="T4" fmla="*/ 36240791 w 846"/>
                  <a:gd name="T5" fmla="*/ 36054352 h 660"/>
                  <a:gd name="T6" fmla="*/ 36240791 w 846"/>
                  <a:gd name="T7" fmla="*/ 36054352 h 660"/>
                  <a:gd name="T8" fmla="*/ 36240791 w 846"/>
                  <a:gd name="T9" fmla="*/ 36054352 h 660"/>
                  <a:gd name="T10" fmla="*/ 36240791 w 846"/>
                  <a:gd name="T11" fmla="*/ 36054352 h 660"/>
                  <a:gd name="T12" fmla="*/ 36240791 w 846"/>
                  <a:gd name="T13" fmla="*/ 36054352 h 660"/>
                  <a:gd name="T14" fmla="*/ 36240791 w 846"/>
                  <a:gd name="T15" fmla="*/ 36054352 h 660"/>
                  <a:gd name="T16" fmla="*/ 36240791 w 846"/>
                  <a:gd name="T17" fmla="*/ 36054352 h 660"/>
                  <a:gd name="T18" fmla="*/ 36240791 w 846"/>
                  <a:gd name="T19" fmla="*/ 0 h 660"/>
                  <a:gd name="T20" fmla="*/ 36240791 w 846"/>
                  <a:gd name="T21" fmla="*/ 36054352 h 660"/>
                  <a:gd name="T22" fmla="*/ 36240791 w 846"/>
                  <a:gd name="T23" fmla="*/ 36054352 h 660"/>
                  <a:gd name="T24" fmla="*/ 36240791 w 846"/>
                  <a:gd name="T25" fmla="*/ 36054352 h 660"/>
                  <a:gd name="T26" fmla="*/ 36240791 w 846"/>
                  <a:gd name="T27" fmla="*/ 36054352 h 660"/>
                  <a:gd name="T28" fmla="*/ 36240791 w 846"/>
                  <a:gd name="T29" fmla="*/ 36054352 h 660"/>
                  <a:gd name="T30" fmla="*/ 36240791 w 846"/>
                  <a:gd name="T31" fmla="*/ 36054352 h 660"/>
                  <a:gd name="T32" fmla="*/ 36240791 w 846"/>
                  <a:gd name="T33" fmla="*/ 36054352 h 660"/>
                  <a:gd name="T34" fmla="*/ 36240791 w 846"/>
                  <a:gd name="T35" fmla="*/ 36054352 h 660"/>
                  <a:gd name="T36" fmla="*/ 36240791 w 846"/>
                  <a:gd name="T37" fmla="*/ 36054352 h 660"/>
                  <a:gd name="T38" fmla="*/ 36240791 w 846"/>
                  <a:gd name="T39" fmla="*/ 36054352 h 660"/>
                  <a:gd name="T40" fmla="*/ 36240791 w 846"/>
                  <a:gd name="T41" fmla="*/ 36054352 h 660"/>
                  <a:gd name="T42" fmla="*/ 36240791 w 846"/>
                  <a:gd name="T43" fmla="*/ 36054352 h 660"/>
                  <a:gd name="T44" fmla="*/ 36240791 w 846"/>
                  <a:gd name="T45" fmla="*/ 36054352 h 660"/>
                  <a:gd name="T46" fmla="*/ 36240791 w 846"/>
                  <a:gd name="T47" fmla="*/ 36054352 h 660"/>
                  <a:gd name="T48" fmla="*/ 36240791 w 846"/>
                  <a:gd name="T49" fmla="*/ 36054352 h 660"/>
                  <a:gd name="T50" fmla="*/ 36240791 w 846"/>
                  <a:gd name="T51" fmla="*/ 36054352 h 660"/>
                  <a:gd name="T52" fmla="*/ 36240791 w 846"/>
                  <a:gd name="T53" fmla="*/ 36054352 h 660"/>
                  <a:gd name="T54" fmla="*/ 36240791 w 846"/>
                  <a:gd name="T55" fmla="*/ 36054352 h 660"/>
                  <a:gd name="T56" fmla="*/ 36240791 w 846"/>
                  <a:gd name="T57" fmla="*/ 36054352 h 660"/>
                  <a:gd name="T58" fmla="*/ 36240791 w 846"/>
                  <a:gd name="T59" fmla="*/ 36054352 h 660"/>
                  <a:gd name="T60" fmla="*/ 36240791 w 846"/>
                  <a:gd name="T61" fmla="*/ 36054352 h 660"/>
                  <a:gd name="T62" fmla="*/ 36240791 w 846"/>
                  <a:gd name="T63" fmla="*/ 36054352 h 660"/>
                  <a:gd name="T64" fmla="*/ 36240791 w 846"/>
                  <a:gd name="T65" fmla="*/ 36054352 h 660"/>
                  <a:gd name="T66" fmla="*/ 36240791 w 846"/>
                  <a:gd name="T67" fmla="*/ 36054352 h 660"/>
                  <a:gd name="T68" fmla="*/ 36240791 w 846"/>
                  <a:gd name="T69" fmla="*/ 36054352 h 660"/>
                  <a:gd name="T70" fmla="*/ 36240791 w 846"/>
                  <a:gd name="T71" fmla="*/ 36054352 h 660"/>
                  <a:gd name="T72" fmla="*/ 36240791 w 846"/>
                  <a:gd name="T73" fmla="*/ 36054352 h 660"/>
                  <a:gd name="T74" fmla="*/ 36240791 w 846"/>
                  <a:gd name="T75" fmla="*/ 36054352 h 660"/>
                  <a:gd name="T76" fmla="*/ 36240791 w 846"/>
                  <a:gd name="T77" fmla="*/ 36054352 h 660"/>
                  <a:gd name="T78" fmla="*/ 36240791 w 846"/>
                  <a:gd name="T79" fmla="*/ 36054352 h 660"/>
                  <a:gd name="T80" fmla="*/ 36240791 w 846"/>
                  <a:gd name="T81" fmla="*/ 36054352 h 660"/>
                  <a:gd name="T82" fmla="*/ 36240791 w 846"/>
                  <a:gd name="T83" fmla="*/ 36054352 h 660"/>
                  <a:gd name="T84" fmla="*/ 36240791 w 846"/>
                  <a:gd name="T85" fmla="*/ 36054352 h 660"/>
                  <a:gd name="T86" fmla="*/ 36240791 w 846"/>
                  <a:gd name="T87" fmla="*/ 36054352 h 660"/>
                  <a:gd name="T88" fmla="*/ 36240791 w 846"/>
                  <a:gd name="T89" fmla="*/ 36054352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6"/>
                  <a:gd name="T136" fmla="*/ 0 h 660"/>
                  <a:gd name="T137" fmla="*/ 846 w 846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6" h="660">
                    <a:moveTo>
                      <a:pt x="822" y="246"/>
                    </a:moveTo>
                    <a:lnTo>
                      <a:pt x="822" y="216"/>
                    </a:lnTo>
                    <a:lnTo>
                      <a:pt x="804" y="216"/>
                    </a:lnTo>
                    <a:lnTo>
                      <a:pt x="816" y="186"/>
                    </a:lnTo>
                    <a:lnTo>
                      <a:pt x="804" y="168"/>
                    </a:lnTo>
                    <a:lnTo>
                      <a:pt x="810" y="102"/>
                    </a:lnTo>
                    <a:lnTo>
                      <a:pt x="798" y="102"/>
                    </a:lnTo>
                    <a:lnTo>
                      <a:pt x="798" y="90"/>
                    </a:lnTo>
                    <a:lnTo>
                      <a:pt x="804" y="84"/>
                    </a:lnTo>
                    <a:lnTo>
                      <a:pt x="792" y="78"/>
                    </a:lnTo>
                    <a:lnTo>
                      <a:pt x="786" y="66"/>
                    </a:lnTo>
                    <a:lnTo>
                      <a:pt x="780" y="60"/>
                    </a:lnTo>
                    <a:lnTo>
                      <a:pt x="744" y="42"/>
                    </a:lnTo>
                    <a:lnTo>
                      <a:pt x="720" y="42"/>
                    </a:lnTo>
                    <a:lnTo>
                      <a:pt x="708" y="48"/>
                    </a:lnTo>
                    <a:lnTo>
                      <a:pt x="702" y="54"/>
                    </a:lnTo>
                    <a:lnTo>
                      <a:pt x="696" y="54"/>
                    </a:lnTo>
                    <a:lnTo>
                      <a:pt x="690" y="48"/>
                    </a:lnTo>
                    <a:lnTo>
                      <a:pt x="678" y="48"/>
                    </a:lnTo>
                    <a:lnTo>
                      <a:pt x="666" y="42"/>
                    </a:lnTo>
                    <a:lnTo>
                      <a:pt x="654" y="42"/>
                    </a:lnTo>
                    <a:lnTo>
                      <a:pt x="642" y="48"/>
                    </a:lnTo>
                    <a:lnTo>
                      <a:pt x="636" y="54"/>
                    </a:lnTo>
                    <a:lnTo>
                      <a:pt x="624" y="54"/>
                    </a:lnTo>
                    <a:lnTo>
                      <a:pt x="588" y="36"/>
                    </a:lnTo>
                    <a:lnTo>
                      <a:pt x="570" y="18"/>
                    </a:lnTo>
                    <a:lnTo>
                      <a:pt x="564" y="6"/>
                    </a:lnTo>
                    <a:lnTo>
                      <a:pt x="558" y="6"/>
                    </a:lnTo>
                    <a:lnTo>
                      <a:pt x="552" y="0"/>
                    </a:lnTo>
                    <a:lnTo>
                      <a:pt x="528" y="0"/>
                    </a:lnTo>
                    <a:lnTo>
                      <a:pt x="528" y="6"/>
                    </a:lnTo>
                    <a:lnTo>
                      <a:pt x="522" y="12"/>
                    </a:lnTo>
                    <a:lnTo>
                      <a:pt x="522" y="30"/>
                    </a:lnTo>
                    <a:lnTo>
                      <a:pt x="516" y="48"/>
                    </a:lnTo>
                    <a:lnTo>
                      <a:pt x="498" y="84"/>
                    </a:lnTo>
                    <a:lnTo>
                      <a:pt x="492" y="102"/>
                    </a:lnTo>
                    <a:lnTo>
                      <a:pt x="468" y="138"/>
                    </a:lnTo>
                    <a:lnTo>
                      <a:pt x="462" y="150"/>
                    </a:lnTo>
                    <a:lnTo>
                      <a:pt x="450" y="162"/>
                    </a:lnTo>
                    <a:lnTo>
                      <a:pt x="438" y="168"/>
                    </a:lnTo>
                    <a:lnTo>
                      <a:pt x="420" y="168"/>
                    </a:lnTo>
                    <a:lnTo>
                      <a:pt x="408" y="174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84" y="186"/>
                    </a:lnTo>
                    <a:lnTo>
                      <a:pt x="378" y="198"/>
                    </a:lnTo>
                    <a:lnTo>
                      <a:pt x="360" y="192"/>
                    </a:lnTo>
                    <a:lnTo>
                      <a:pt x="330" y="204"/>
                    </a:lnTo>
                    <a:lnTo>
                      <a:pt x="330" y="210"/>
                    </a:lnTo>
                    <a:lnTo>
                      <a:pt x="324" y="216"/>
                    </a:lnTo>
                    <a:lnTo>
                      <a:pt x="324" y="228"/>
                    </a:lnTo>
                    <a:lnTo>
                      <a:pt x="318" y="240"/>
                    </a:lnTo>
                    <a:lnTo>
                      <a:pt x="312" y="240"/>
                    </a:lnTo>
                    <a:lnTo>
                      <a:pt x="288" y="264"/>
                    </a:lnTo>
                    <a:lnTo>
                      <a:pt x="288" y="288"/>
                    </a:lnTo>
                    <a:lnTo>
                      <a:pt x="276" y="312"/>
                    </a:lnTo>
                    <a:lnTo>
                      <a:pt x="264" y="324"/>
                    </a:lnTo>
                    <a:lnTo>
                      <a:pt x="258" y="336"/>
                    </a:lnTo>
                    <a:lnTo>
                      <a:pt x="246" y="354"/>
                    </a:lnTo>
                    <a:lnTo>
                      <a:pt x="246" y="402"/>
                    </a:lnTo>
                    <a:lnTo>
                      <a:pt x="240" y="408"/>
                    </a:lnTo>
                    <a:lnTo>
                      <a:pt x="234" y="408"/>
                    </a:lnTo>
                    <a:lnTo>
                      <a:pt x="234" y="414"/>
                    </a:lnTo>
                    <a:lnTo>
                      <a:pt x="240" y="420"/>
                    </a:lnTo>
                    <a:lnTo>
                      <a:pt x="252" y="420"/>
                    </a:lnTo>
                    <a:lnTo>
                      <a:pt x="252" y="474"/>
                    </a:lnTo>
                    <a:lnTo>
                      <a:pt x="240" y="474"/>
                    </a:lnTo>
                    <a:lnTo>
                      <a:pt x="228" y="480"/>
                    </a:lnTo>
                    <a:lnTo>
                      <a:pt x="192" y="540"/>
                    </a:lnTo>
                    <a:lnTo>
                      <a:pt x="180" y="552"/>
                    </a:lnTo>
                    <a:lnTo>
                      <a:pt x="168" y="552"/>
                    </a:lnTo>
                    <a:lnTo>
                      <a:pt x="162" y="558"/>
                    </a:lnTo>
                    <a:lnTo>
                      <a:pt x="150" y="564"/>
                    </a:lnTo>
                    <a:lnTo>
                      <a:pt x="144" y="576"/>
                    </a:lnTo>
                    <a:lnTo>
                      <a:pt x="132" y="588"/>
                    </a:lnTo>
                    <a:lnTo>
                      <a:pt x="126" y="600"/>
                    </a:lnTo>
                    <a:lnTo>
                      <a:pt x="120" y="606"/>
                    </a:lnTo>
                    <a:lnTo>
                      <a:pt x="84" y="624"/>
                    </a:lnTo>
                    <a:lnTo>
                      <a:pt x="66" y="624"/>
                    </a:lnTo>
                    <a:lnTo>
                      <a:pt x="54" y="630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12" y="636"/>
                    </a:lnTo>
                    <a:lnTo>
                      <a:pt x="6" y="642"/>
                    </a:lnTo>
                    <a:lnTo>
                      <a:pt x="6" y="654"/>
                    </a:lnTo>
                    <a:lnTo>
                      <a:pt x="0" y="660"/>
                    </a:lnTo>
                    <a:lnTo>
                      <a:pt x="312" y="660"/>
                    </a:lnTo>
                    <a:lnTo>
                      <a:pt x="312" y="600"/>
                    </a:lnTo>
                    <a:lnTo>
                      <a:pt x="318" y="570"/>
                    </a:lnTo>
                    <a:lnTo>
                      <a:pt x="330" y="564"/>
                    </a:lnTo>
                    <a:lnTo>
                      <a:pt x="336" y="558"/>
                    </a:lnTo>
                    <a:lnTo>
                      <a:pt x="348" y="552"/>
                    </a:lnTo>
                    <a:lnTo>
                      <a:pt x="378" y="522"/>
                    </a:lnTo>
                    <a:lnTo>
                      <a:pt x="378" y="516"/>
                    </a:lnTo>
                    <a:lnTo>
                      <a:pt x="396" y="516"/>
                    </a:lnTo>
                    <a:lnTo>
                      <a:pt x="426" y="498"/>
                    </a:lnTo>
                    <a:lnTo>
                      <a:pt x="438" y="504"/>
                    </a:lnTo>
                    <a:lnTo>
                      <a:pt x="444" y="510"/>
                    </a:lnTo>
                    <a:lnTo>
                      <a:pt x="456" y="510"/>
                    </a:lnTo>
                    <a:lnTo>
                      <a:pt x="462" y="498"/>
                    </a:lnTo>
                    <a:lnTo>
                      <a:pt x="462" y="492"/>
                    </a:lnTo>
                    <a:lnTo>
                      <a:pt x="486" y="486"/>
                    </a:lnTo>
                    <a:lnTo>
                      <a:pt x="492" y="474"/>
                    </a:lnTo>
                    <a:lnTo>
                      <a:pt x="504" y="474"/>
                    </a:lnTo>
                    <a:lnTo>
                      <a:pt x="516" y="480"/>
                    </a:lnTo>
                    <a:lnTo>
                      <a:pt x="540" y="480"/>
                    </a:lnTo>
                    <a:lnTo>
                      <a:pt x="552" y="468"/>
                    </a:lnTo>
                    <a:lnTo>
                      <a:pt x="564" y="444"/>
                    </a:lnTo>
                    <a:lnTo>
                      <a:pt x="570" y="438"/>
                    </a:lnTo>
                    <a:lnTo>
                      <a:pt x="576" y="426"/>
                    </a:lnTo>
                    <a:lnTo>
                      <a:pt x="618" y="426"/>
                    </a:lnTo>
                    <a:lnTo>
                      <a:pt x="624" y="420"/>
                    </a:lnTo>
                    <a:lnTo>
                      <a:pt x="636" y="414"/>
                    </a:lnTo>
                    <a:lnTo>
                      <a:pt x="648" y="402"/>
                    </a:lnTo>
                    <a:lnTo>
                      <a:pt x="648" y="396"/>
                    </a:lnTo>
                    <a:lnTo>
                      <a:pt x="672" y="384"/>
                    </a:lnTo>
                    <a:lnTo>
                      <a:pt x="660" y="366"/>
                    </a:lnTo>
                    <a:lnTo>
                      <a:pt x="654" y="354"/>
                    </a:lnTo>
                    <a:lnTo>
                      <a:pt x="648" y="348"/>
                    </a:lnTo>
                    <a:lnTo>
                      <a:pt x="648" y="336"/>
                    </a:lnTo>
                    <a:lnTo>
                      <a:pt x="654" y="330"/>
                    </a:lnTo>
                    <a:lnTo>
                      <a:pt x="678" y="330"/>
                    </a:lnTo>
                    <a:lnTo>
                      <a:pt x="690" y="324"/>
                    </a:lnTo>
                    <a:lnTo>
                      <a:pt x="714" y="324"/>
                    </a:lnTo>
                    <a:lnTo>
                      <a:pt x="714" y="312"/>
                    </a:lnTo>
                    <a:lnTo>
                      <a:pt x="720" y="306"/>
                    </a:lnTo>
                    <a:lnTo>
                      <a:pt x="720" y="300"/>
                    </a:lnTo>
                    <a:lnTo>
                      <a:pt x="732" y="300"/>
                    </a:lnTo>
                    <a:lnTo>
                      <a:pt x="738" y="306"/>
                    </a:lnTo>
                    <a:lnTo>
                      <a:pt x="744" y="300"/>
                    </a:lnTo>
                    <a:lnTo>
                      <a:pt x="744" y="294"/>
                    </a:lnTo>
                    <a:lnTo>
                      <a:pt x="762" y="294"/>
                    </a:lnTo>
                    <a:lnTo>
                      <a:pt x="774" y="300"/>
                    </a:lnTo>
                    <a:lnTo>
                      <a:pt x="828" y="294"/>
                    </a:lnTo>
                    <a:lnTo>
                      <a:pt x="828" y="282"/>
                    </a:lnTo>
                    <a:lnTo>
                      <a:pt x="846" y="264"/>
                    </a:lnTo>
                    <a:lnTo>
                      <a:pt x="822" y="24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Montenegro"/>
              <p:cNvSpPr>
                <a:spLocks/>
              </p:cNvSpPr>
              <p:nvPr/>
            </p:nvSpPr>
            <p:spPr bwMode="gray">
              <a:xfrm>
                <a:off x="2973" y="1412"/>
                <a:ext cx="29" cy="35"/>
              </a:xfrm>
              <a:custGeom>
                <a:avLst/>
                <a:gdLst>
                  <a:gd name="T0" fmla="*/ 35351597 w 114"/>
                  <a:gd name="T1" fmla="*/ 35034542 h 138"/>
                  <a:gd name="T2" fmla="*/ 35351597 w 114"/>
                  <a:gd name="T3" fmla="*/ 35034542 h 138"/>
                  <a:gd name="T4" fmla="*/ 35351597 w 114"/>
                  <a:gd name="T5" fmla="*/ 35034542 h 138"/>
                  <a:gd name="T6" fmla="*/ 35351597 w 114"/>
                  <a:gd name="T7" fmla="*/ 35034542 h 138"/>
                  <a:gd name="T8" fmla="*/ 35351597 w 114"/>
                  <a:gd name="T9" fmla="*/ 35034542 h 138"/>
                  <a:gd name="T10" fmla="*/ 35351597 w 114"/>
                  <a:gd name="T11" fmla="*/ 35034542 h 138"/>
                  <a:gd name="T12" fmla="*/ 35351597 w 114"/>
                  <a:gd name="T13" fmla="*/ 0 h 138"/>
                  <a:gd name="T14" fmla="*/ 35351597 w 114"/>
                  <a:gd name="T15" fmla="*/ 0 h 138"/>
                  <a:gd name="T16" fmla="*/ 35351597 w 114"/>
                  <a:gd name="T17" fmla="*/ 35034542 h 138"/>
                  <a:gd name="T18" fmla="*/ 35351597 w 114"/>
                  <a:gd name="T19" fmla="*/ 35034542 h 138"/>
                  <a:gd name="T20" fmla="*/ 35351597 w 114"/>
                  <a:gd name="T21" fmla="*/ 35034542 h 138"/>
                  <a:gd name="T22" fmla="*/ 35351597 w 114"/>
                  <a:gd name="T23" fmla="*/ 35034542 h 138"/>
                  <a:gd name="T24" fmla="*/ 35351597 w 114"/>
                  <a:gd name="T25" fmla="*/ 35034542 h 138"/>
                  <a:gd name="T26" fmla="*/ 35351597 w 114"/>
                  <a:gd name="T27" fmla="*/ 35034542 h 138"/>
                  <a:gd name="T28" fmla="*/ 0 w 114"/>
                  <a:gd name="T29" fmla="*/ 35034542 h 138"/>
                  <a:gd name="T30" fmla="*/ 0 w 114"/>
                  <a:gd name="T31" fmla="*/ 35034542 h 138"/>
                  <a:gd name="T32" fmla="*/ 35351597 w 114"/>
                  <a:gd name="T33" fmla="*/ 35034542 h 138"/>
                  <a:gd name="T34" fmla="*/ 35351597 w 114"/>
                  <a:gd name="T35" fmla="*/ 35034542 h 138"/>
                  <a:gd name="T36" fmla="*/ 35351597 w 114"/>
                  <a:gd name="T37" fmla="*/ 35034542 h 138"/>
                  <a:gd name="T38" fmla="*/ 35351597 w 114"/>
                  <a:gd name="T39" fmla="*/ 35034542 h 138"/>
                  <a:gd name="T40" fmla="*/ 35351597 w 114"/>
                  <a:gd name="T41" fmla="*/ 35034542 h 138"/>
                  <a:gd name="T42" fmla="*/ 35351597 w 114"/>
                  <a:gd name="T43" fmla="*/ 35034542 h 138"/>
                  <a:gd name="T44" fmla="*/ 35351597 w 114"/>
                  <a:gd name="T45" fmla="*/ 35034542 h 138"/>
                  <a:gd name="T46" fmla="*/ 35351597 w 114"/>
                  <a:gd name="T47" fmla="*/ 35034542 h 138"/>
                  <a:gd name="T48" fmla="*/ 35351597 w 114"/>
                  <a:gd name="T49" fmla="*/ 35034542 h 138"/>
                  <a:gd name="T50" fmla="*/ 35351597 w 114"/>
                  <a:gd name="T51" fmla="*/ 35034542 h 138"/>
                  <a:gd name="T52" fmla="*/ 35351597 w 114"/>
                  <a:gd name="T53" fmla="*/ 35034542 h 138"/>
                  <a:gd name="T54" fmla="*/ 35351597 w 114"/>
                  <a:gd name="T55" fmla="*/ 35034542 h 138"/>
                  <a:gd name="T56" fmla="*/ 35351597 w 114"/>
                  <a:gd name="T57" fmla="*/ 35034542 h 138"/>
                  <a:gd name="T58" fmla="*/ 35351597 w 114"/>
                  <a:gd name="T59" fmla="*/ 35034542 h 138"/>
                  <a:gd name="T60" fmla="*/ 35351597 w 114"/>
                  <a:gd name="T61" fmla="*/ 35034542 h 138"/>
                  <a:gd name="T62" fmla="*/ 35351597 w 114"/>
                  <a:gd name="T63" fmla="*/ 35034542 h 138"/>
                  <a:gd name="T64" fmla="*/ 35351597 w 114"/>
                  <a:gd name="T65" fmla="*/ 35034542 h 138"/>
                  <a:gd name="T66" fmla="*/ 35351597 w 114"/>
                  <a:gd name="T67" fmla="*/ 35034542 h 138"/>
                  <a:gd name="T68" fmla="*/ 35351597 w 114"/>
                  <a:gd name="T69" fmla="*/ 35034542 h 138"/>
                  <a:gd name="T70" fmla="*/ 35351597 w 114"/>
                  <a:gd name="T71" fmla="*/ 35034542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" name="Mongolia"/>
              <p:cNvSpPr>
                <a:spLocks/>
              </p:cNvSpPr>
              <p:nvPr/>
            </p:nvSpPr>
            <p:spPr bwMode="gray">
              <a:xfrm>
                <a:off x="4073" y="1240"/>
                <a:ext cx="537" cy="213"/>
              </a:xfrm>
              <a:custGeom>
                <a:avLst/>
                <a:gdLst>
                  <a:gd name="T0" fmla="*/ 35908243 w 2100"/>
                  <a:gd name="T1" fmla="*/ 35774199 h 834"/>
                  <a:gd name="T2" fmla="*/ 35908243 w 2100"/>
                  <a:gd name="T3" fmla="*/ 35774199 h 834"/>
                  <a:gd name="T4" fmla="*/ 35908243 w 2100"/>
                  <a:gd name="T5" fmla="*/ 35774199 h 834"/>
                  <a:gd name="T6" fmla="*/ 35908243 w 2100"/>
                  <a:gd name="T7" fmla="*/ 35774199 h 834"/>
                  <a:gd name="T8" fmla="*/ 35908243 w 2100"/>
                  <a:gd name="T9" fmla="*/ 35774199 h 834"/>
                  <a:gd name="T10" fmla="*/ 35908243 w 2100"/>
                  <a:gd name="T11" fmla="*/ 35774199 h 834"/>
                  <a:gd name="T12" fmla="*/ 35908243 w 2100"/>
                  <a:gd name="T13" fmla="*/ 35774199 h 834"/>
                  <a:gd name="T14" fmla="*/ 35908243 w 2100"/>
                  <a:gd name="T15" fmla="*/ 35774199 h 834"/>
                  <a:gd name="T16" fmla="*/ 35908243 w 2100"/>
                  <a:gd name="T17" fmla="*/ 35774199 h 834"/>
                  <a:gd name="T18" fmla="*/ 35908243 w 2100"/>
                  <a:gd name="T19" fmla="*/ 35774199 h 834"/>
                  <a:gd name="T20" fmla="*/ 35908243 w 2100"/>
                  <a:gd name="T21" fmla="*/ 35774199 h 834"/>
                  <a:gd name="T22" fmla="*/ 35908243 w 2100"/>
                  <a:gd name="T23" fmla="*/ 35774199 h 834"/>
                  <a:gd name="T24" fmla="*/ 35908243 w 2100"/>
                  <a:gd name="T25" fmla="*/ 35774199 h 834"/>
                  <a:gd name="T26" fmla="*/ 35908243 w 2100"/>
                  <a:gd name="T27" fmla="*/ 35774199 h 834"/>
                  <a:gd name="T28" fmla="*/ 35908243 w 2100"/>
                  <a:gd name="T29" fmla="*/ 35774199 h 834"/>
                  <a:gd name="T30" fmla="*/ 35908243 w 2100"/>
                  <a:gd name="T31" fmla="*/ 35774199 h 834"/>
                  <a:gd name="T32" fmla="*/ 35908243 w 2100"/>
                  <a:gd name="T33" fmla="*/ 35774199 h 834"/>
                  <a:gd name="T34" fmla="*/ 35908243 w 2100"/>
                  <a:gd name="T35" fmla="*/ 35774199 h 834"/>
                  <a:gd name="T36" fmla="*/ 35908243 w 2100"/>
                  <a:gd name="T37" fmla="*/ 35774199 h 834"/>
                  <a:gd name="T38" fmla="*/ 35908243 w 2100"/>
                  <a:gd name="T39" fmla="*/ 35774199 h 834"/>
                  <a:gd name="T40" fmla="*/ 35908243 w 2100"/>
                  <a:gd name="T41" fmla="*/ 35774199 h 834"/>
                  <a:gd name="T42" fmla="*/ 35908243 w 2100"/>
                  <a:gd name="T43" fmla="*/ 35774199 h 834"/>
                  <a:gd name="T44" fmla="*/ 35908243 w 2100"/>
                  <a:gd name="T45" fmla="*/ 35774199 h 834"/>
                  <a:gd name="T46" fmla="*/ 35908243 w 2100"/>
                  <a:gd name="T47" fmla="*/ 35774199 h 834"/>
                  <a:gd name="T48" fmla="*/ 35908243 w 2100"/>
                  <a:gd name="T49" fmla="*/ 35774199 h 834"/>
                  <a:gd name="T50" fmla="*/ 35908243 w 2100"/>
                  <a:gd name="T51" fmla="*/ 35774199 h 834"/>
                  <a:gd name="T52" fmla="*/ 35908243 w 2100"/>
                  <a:gd name="T53" fmla="*/ 35774199 h 834"/>
                  <a:gd name="T54" fmla="*/ 35908243 w 2100"/>
                  <a:gd name="T55" fmla="*/ 35774199 h 834"/>
                  <a:gd name="T56" fmla="*/ 35908243 w 2100"/>
                  <a:gd name="T57" fmla="*/ 35774199 h 834"/>
                  <a:gd name="T58" fmla="*/ 35908243 w 2100"/>
                  <a:gd name="T59" fmla="*/ 35774199 h 834"/>
                  <a:gd name="T60" fmla="*/ 35908243 w 2100"/>
                  <a:gd name="T61" fmla="*/ 35774199 h 834"/>
                  <a:gd name="T62" fmla="*/ 0 w 2100"/>
                  <a:gd name="T63" fmla="*/ 35774199 h 834"/>
                  <a:gd name="T64" fmla="*/ 35908243 w 2100"/>
                  <a:gd name="T65" fmla="*/ 35774199 h 834"/>
                  <a:gd name="T66" fmla="*/ 35908243 w 2100"/>
                  <a:gd name="T67" fmla="*/ 35774199 h 834"/>
                  <a:gd name="T68" fmla="*/ 35908243 w 2100"/>
                  <a:gd name="T69" fmla="*/ 35774199 h 834"/>
                  <a:gd name="T70" fmla="*/ 35908243 w 2100"/>
                  <a:gd name="T71" fmla="*/ 35774199 h 834"/>
                  <a:gd name="T72" fmla="*/ 35908243 w 2100"/>
                  <a:gd name="T73" fmla="*/ 35774199 h 834"/>
                  <a:gd name="T74" fmla="*/ 35908243 w 2100"/>
                  <a:gd name="T75" fmla="*/ 35774199 h 834"/>
                  <a:gd name="T76" fmla="*/ 35908243 w 2100"/>
                  <a:gd name="T77" fmla="*/ 35774199 h 834"/>
                  <a:gd name="T78" fmla="*/ 35908243 w 2100"/>
                  <a:gd name="T79" fmla="*/ 35774199 h 834"/>
                  <a:gd name="T80" fmla="*/ 35908243 w 2100"/>
                  <a:gd name="T81" fmla="*/ 35774199 h 834"/>
                  <a:gd name="T82" fmla="*/ 35908243 w 2100"/>
                  <a:gd name="T83" fmla="*/ 35774199 h 834"/>
                  <a:gd name="T84" fmla="*/ 35908243 w 2100"/>
                  <a:gd name="T85" fmla="*/ 35774199 h 834"/>
                  <a:gd name="T86" fmla="*/ 35908243 w 2100"/>
                  <a:gd name="T87" fmla="*/ 35774199 h 834"/>
                  <a:gd name="T88" fmla="*/ 35908243 w 2100"/>
                  <a:gd name="T89" fmla="*/ 35774199 h 834"/>
                  <a:gd name="T90" fmla="*/ 35908243 w 2100"/>
                  <a:gd name="T91" fmla="*/ 35774199 h 834"/>
                  <a:gd name="T92" fmla="*/ 35908243 w 2100"/>
                  <a:gd name="T93" fmla="*/ 35774199 h 834"/>
                  <a:gd name="T94" fmla="*/ 35908243 w 2100"/>
                  <a:gd name="T95" fmla="*/ 35774199 h 834"/>
                  <a:gd name="T96" fmla="*/ 35908243 w 2100"/>
                  <a:gd name="T97" fmla="*/ 35774199 h 834"/>
                  <a:gd name="T98" fmla="*/ 35908243 w 2100"/>
                  <a:gd name="T99" fmla="*/ 35774199 h 834"/>
                  <a:gd name="T100" fmla="*/ 35908243 w 2100"/>
                  <a:gd name="T101" fmla="*/ 35774199 h 834"/>
                  <a:gd name="T102" fmla="*/ 35908243 w 2100"/>
                  <a:gd name="T103" fmla="*/ 35774199 h 834"/>
                  <a:gd name="T104" fmla="*/ 35908243 w 2100"/>
                  <a:gd name="T105" fmla="*/ 35774199 h 834"/>
                  <a:gd name="T106" fmla="*/ 35908243 w 2100"/>
                  <a:gd name="T107" fmla="*/ 35774199 h 834"/>
                  <a:gd name="T108" fmla="*/ 35908243 w 2100"/>
                  <a:gd name="T109" fmla="*/ 35774199 h 834"/>
                  <a:gd name="T110" fmla="*/ 35908243 w 2100"/>
                  <a:gd name="T111" fmla="*/ 35774199 h 834"/>
                  <a:gd name="T112" fmla="*/ 35908243 w 2100"/>
                  <a:gd name="T113" fmla="*/ 35774199 h 834"/>
                  <a:gd name="T114" fmla="*/ 35908243 w 2100"/>
                  <a:gd name="T115" fmla="*/ 35774199 h 834"/>
                  <a:gd name="T116" fmla="*/ 35908243 w 2100"/>
                  <a:gd name="T117" fmla="*/ 35774199 h 834"/>
                  <a:gd name="T118" fmla="*/ 35908243 w 2100"/>
                  <a:gd name="T119" fmla="*/ 35774199 h 834"/>
                  <a:gd name="T120" fmla="*/ 35908243 w 2100"/>
                  <a:gd name="T121" fmla="*/ 35774199 h 834"/>
                  <a:gd name="T122" fmla="*/ 35908243 w 2100"/>
                  <a:gd name="T123" fmla="*/ 35774199 h 8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0"/>
                  <a:gd name="T187" fmla="*/ 0 h 834"/>
                  <a:gd name="T188" fmla="*/ 2100 w 2100"/>
                  <a:gd name="T189" fmla="*/ 834 h 8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0" h="834">
                    <a:moveTo>
                      <a:pt x="2088" y="408"/>
                    </a:moveTo>
                    <a:lnTo>
                      <a:pt x="2076" y="396"/>
                    </a:lnTo>
                    <a:lnTo>
                      <a:pt x="2070" y="384"/>
                    </a:lnTo>
                    <a:lnTo>
                      <a:pt x="2058" y="384"/>
                    </a:lnTo>
                    <a:lnTo>
                      <a:pt x="2034" y="372"/>
                    </a:lnTo>
                    <a:lnTo>
                      <a:pt x="2022" y="360"/>
                    </a:lnTo>
                    <a:lnTo>
                      <a:pt x="2010" y="354"/>
                    </a:lnTo>
                    <a:lnTo>
                      <a:pt x="2004" y="348"/>
                    </a:lnTo>
                    <a:lnTo>
                      <a:pt x="1986" y="348"/>
                    </a:lnTo>
                    <a:lnTo>
                      <a:pt x="1974" y="342"/>
                    </a:lnTo>
                    <a:lnTo>
                      <a:pt x="1968" y="336"/>
                    </a:lnTo>
                    <a:lnTo>
                      <a:pt x="1968" y="324"/>
                    </a:lnTo>
                    <a:lnTo>
                      <a:pt x="1902" y="324"/>
                    </a:lnTo>
                    <a:lnTo>
                      <a:pt x="1902" y="348"/>
                    </a:lnTo>
                    <a:lnTo>
                      <a:pt x="1896" y="354"/>
                    </a:lnTo>
                    <a:lnTo>
                      <a:pt x="1890" y="354"/>
                    </a:lnTo>
                    <a:lnTo>
                      <a:pt x="1878" y="348"/>
                    </a:lnTo>
                    <a:lnTo>
                      <a:pt x="1866" y="336"/>
                    </a:lnTo>
                    <a:lnTo>
                      <a:pt x="1812" y="336"/>
                    </a:lnTo>
                    <a:lnTo>
                      <a:pt x="1806" y="342"/>
                    </a:lnTo>
                    <a:lnTo>
                      <a:pt x="1812" y="342"/>
                    </a:lnTo>
                    <a:lnTo>
                      <a:pt x="1812" y="348"/>
                    </a:lnTo>
                    <a:lnTo>
                      <a:pt x="1794" y="348"/>
                    </a:lnTo>
                    <a:lnTo>
                      <a:pt x="1788" y="342"/>
                    </a:lnTo>
                    <a:lnTo>
                      <a:pt x="1776" y="336"/>
                    </a:lnTo>
                    <a:lnTo>
                      <a:pt x="1770" y="324"/>
                    </a:lnTo>
                    <a:lnTo>
                      <a:pt x="1770" y="306"/>
                    </a:lnTo>
                    <a:lnTo>
                      <a:pt x="1776" y="306"/>
                    </a:lnTo>
                    <a:lnTo>
                      <a:pt x="1770" y="294"/>
                    </a:lnTo>
                    <a:lnTo>
                      <a:pt x="1764" y="270"/>
                    </a:lnTo>
                    <a:lnTo>
                      <a:pt x="1758" y="258"/>
                    </a:lnTo>
                    <a:lnTo>
                      <a:pt x="1758" y="174"/>
                    </a:lnTo>
                    <a:lnTo>
                      <a:pt x="1740" y="174"/>
                    </a:lnTo>
                    <a:lnTo>
                      <a:pt x="1716" y="168"/>
                    </a:lnTo>
                    <a:lnTo>
                      <a:pt x="1710" y="174"/>
                    </a:lnTo>
                    <a:lnTo>
                      <a:pt x="1698" y="180"/>
                    </a:lnTo>
                    <a:lnTo>
                      <a:pt x="1674" y="180"/>
                    </a:lnTo>
                    <a:lnTo>
                      <a:pt x="1662" y="174"/>
                    </a:lnTo>
                    <a:lnTo>
                      <a:pt x="1644" y="156"/>
                    </a:lnTo>
                    <a:lnTo>
                      <a:pt x="1608" y="156"/>
                    </a:lnTo>
                    <a:lnTo>
                      <a:pt x="1596" y="150"/>
                    </a:lnTo>
                    <a:lnTo>
                      <a:pt x="1578" y="150"/>
                    </a:lnTo>
                    <a:lnTo>
                      <a:pt x="1548" y="180"/>
                    </a:lnTo>
                    <a:lnTo>
                      <a:pt x="1548" y="192"/>
                    </a:lnTo>
                    <a:lnTo>
                      <a:pt x="1536" y="204"/>
                    </a:lnTo>
                    <a:lnTo>
                      <a:pt x="1500" y="204"/>
                    </a:lnTo>
                    <a:lnTo>
                      <a:pt x="1488" y="216"/>
                    </a:lnTo>
                    <a:lnTo>
                      <a:pt x="1440" y="216"/>
                    </a:lnTo>
                    <a:lnTo>
                      <a:pt x="1440" y="222"/>
                    </a:lnTo>
                    <a:lnTo>
                      <a:pt x="1422" y="240"/>
                    </a:lnTo>
                    <a:lnTo>
                      <a:pt x="1416" y="240"/>
                    </a:lnTo>
                    <a:lnTo>
                      <a:pt x="1416" y="234"/>
                    </a:lnTo>
                    <a:lnTo>
                      <a:pt x="1410" y="228"/>
                    </a:lnTo>
                    <a:lnTo>
                      <a:pt x="1392" y="228"/>
                    </a:lnTo>
                    <a:lnTo>
                      <a:pt x="1380" y="234"/>
                    </a:lnTo>
                    <a:lnTo>
                      <a:pt x="1356" y="234"/>
                    </a:lnTo>
                    <a:lnTo>
                      <a:pt x="1344" y="228"/>
                    </a:lnTo>
                    <a:lnTo>
                      <a:pt x="1338" y="228"/>
                    </a:lnTo>
                    <a:lnTo>
                      <a:pt x="1332" y="222"/>
                    </a:lnTo>
                    <a:lnTo>
                      <a:pt x="1266" y="222"/>
                    </a:lnTo>
                    <a:lnTo>
                      <a:pt x="1260" y="216"/>
                    </a:lnTo>
                    <a:lnTo>
                      <a:pt x="1260" y="204"/>
                    </a:lnTo>
                    <a:lnTo>
                      <a:pt x="1248" y="198"/>
                    </a:lnTo>
                    <a:lnTo>
                      <a:pt x="1230" y="198"/>
                    </a:lnTo>
                    <a:lnTo>
                      <a:pt x="1230" y="192"/>
                    </a:lnTo>
                    <a:lnTo>
                      <a:pt x="1218" y="180"/>
                    </a:lnTo>
                    <a:lnTo>
                      <a:pt x="1218" y="174"/>
                    </a:lnTo>
                    <a:lnTo>
                      <a:pt x="1212" y="168"/>
                    </a:lnTo>
                    <a:lnTo>
                      <a:pt x="1152" y="168"/>
                    </a:lnTo>
                    <a:lnTo>
                      <a:pt x="1128" y="144"/>
                    </a:lnTo>
                    <a:lnTo>
                      <a:pt x="1092" y="144"/>
                    </a:lnTo>
                    <a:lnTo>
                      <a:pt x="1086" y="138"/>
                    </a:lnTo>
                    <a:lnTo>
                      <a:pt x="1080" y="138"/>
                    </a:lnTo>
                    <a:lnTo>
                      <a:pt x="1068" y="132"/>
                    </a:lnTo>
                    <a:lnTo>
                      <a:pt x="1020" y="132"/>
                    </a:lnTo>
                    <a:lnTo>
                      <a:pt x="966" y="150"/>
                    </a:lnTo>
                    <a:lnTo>
                      <a:pt x="954" y="156"/>
                    </a:lnTo>
                    <a:lnTo>
                      <a:pt x="942" y="156"/>
                    </a:lnTo>
                    <a:lnTo>
                      <a:pt x="930" y="150"/>
                    </a:lnTo>
                    <a:lnTo>
                      <a:pt x="918" y="150"/>
                    </a:lnTo>
                    <a:lnTo>
                      <a:pt x="912" y="144"/>
                    </a:lnTo>
                    <a:lnTo>
                      <a:pt x="882" y="144"/>
                    </a:lnTo>
                    <a:lnTo>
                      <a:pt x="864" y="126"/>
                    </a:lnTo>
                    <a:lnTo>
                      <a:pt x="864" y="120"/>
                    </a:lnTo>
                    <a:lnTo>
                      <a:pt x="840" y="126"/>
                    </a:lnTo>
                    <a:lnTo>
                      <a:pt x="840" y="120"/>
                    </a:lnTo>
                    <a:lnTo>
                      <a:pt x="834" y="114"/>
                    </a:lnTo>
                    <a:lnTo>
                      <a:pt x="822" y="90"/>
                    </a:lnTo>
                    <a:lnTo>
                      <a:pt x="810" y="78"/>
                    </a:lnTo>
                    <a:lnTo>
                      <a:pt x="804" y="66"/>
                    </a:lnTo>
                    <a:lnTo>
                      <a:pt x="798" y="60"/>
                    </a:lnTo>
                    <a:lnTo>
                      <a:pt x="786" y="54"/>
                    </a:lnTo>
                    <a:lnTo>
                      <a:pt x="768" y="54"/>
                    </a:lnTo>
                    <a:lnTo>
                      <a:pt x="756" y="60"/>
                    </a:lnTo>
                    <a:lnTo>
                      <a:pt x="750" y="60"/>
                    </a:lnTo>
                    <a:lnTo>
                      <a:pt x="726" y="48"/>
                    </a:lnTo>
                    <a:lnTo>
                      <a:pt x="720" y="42"/>
                    </a:lnTo>
                    <a:lnTo>
                      <a:pt x="708" y="36"/>
                    </a:lnTo>
                    <a:lnTo>
                      <a:pt x="672" y="36"/>
                    </a:lnTo>
                    <a:lnTo>
                      <a:pt x="648" y="30"/>
                    </a:lnTo>
                    <a:lnTo>
                      <a:pt x="636" y="30"/>
                    </a:lnTo>
                    <a:lnTo>
                      <a:pt x="576" y="0"/>
                    </a:lnTo>
                    <a:lnTo>
                      <a:pt x="576" y="18"/>
                    </a:lnTo>
                    <a:lnTo>
                      <a:pt x="570" y="30"/>
                    </a:lnTo>
                    <a:lnTo>
                      <a:pt x="558" y="36"/>
                    </a:lnTo>
                    <a:lnTo>
                      <a:pt x="552" y="36"/>
                    </a:lnTo>
                    <a:lnTo>
                      <a:pt x="558" y="48"/>
                    </a:lnTo>
                    <a:lnTo>
                      <a:pt x="540" y="48"/>
                    </a:lnTo>
                    <a:lnTo>
                      <a:pt x="540" y="60"/>
                    </a:lnTo>
                    <a:lnTo>
                      <a:pt x="552" y="72"/>
                    </a:lnTo>
                    <a:lnTo>
                      <a:pt x="558" y="90"/>
                    </a:lnTo>
                    <a:lnTo>
                      <a:pt x="582" y="126"/>
                    </a:lnTo>
                    <a:lnTo>
                      <a:pt x="588" y="126"/>
                    </a:lnTo>
                    <a:lnTo>
                      <a:pt x="594" y="132"/>
                    </a:lnTo>
                    <a:lnTo>
                      <a:pt x="600" y="144"/>
                    </a:lnTo>
                    <a:lnTo>
                      <a:pt x="600" y="168"/>
                    </a:lnTo>
                    <a:lnTo>
                      <a:pt x="582" y="168"/>
                    </a:lnTo>
                    <a:lnTo>
                      <a:pt x="582" y="174"/>
                    </a:lnTo>
                    <a:lnTo>
                      <a:pt x="576" y="180"/>
                    </a:lnTo>
                    <a:lnTo>
                      <a:pt x="552" y="192"/>
                    </a:lnTo>
                    <a:lnTo>
                      <a:pt x="546" y="186"/>
                    </a:lnTo>
                    <a:lnTo>
                      <a:pt x="546" y="174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456" y="168"/>
                    </a:lnTo>
                    <a:lnTo>
                      <a:pt x="450" y="174"/>
                    </a:lnTo>
                    <a:lnTo>
                      <a:pt x="450" y="180"/>
                    </a:lnTo>
                    <a:lnTo>
                      <a:pt x="444" y="168"/>
                    </a:lnTo>
                    <a:lnTo>
                      <a:pt x="420" y="174"/>
                    </a:lnTo>
                    <a:lnTo>
                      <a:pt x="414" y="162"/>
                    </a:lnTo>
                    <a:lnTo>
                      <a:pt x="384" y="162"/>
                    </a:lnTo>
                    <a:lnTo>
                      <a:pt x="366" y="156"/>
                    </a:lnTo>
                    <a:lnTo>
                      <a:pt x="360" y="150"/>
                    </a:lnTo>
                    <a:lnTo>
                      <a:pt x="360" y="138"/>
                    </a:lnTo>
                    <a:lnTo>
                      <a:pt x="354" y="132"/>
                    </a:lnTo>
                    <a:lnTo>
                      <a:pt x="354" y="126"/>
                    </a:lnTo>
                    <a:lnTo>
                      <a:pt x="312" y="126"/>
                    </a:lnTo>
                    <a:lnTo>
                      <a:pt x="294" y="132"/>
                    </a:lnTo>
                    <a:lnTo>
                      <a:pt x="270" y="132"/>
                    </a:lnTo>
                    <a:lnTo>
                      <a:pt x="264" y="114"/>
                    </a:lnTo>
                    <a:lnTo>
                      <a:pt x="228" y="114"/>
                    </a:lnTo>
                    <a:lnTo>
                      <a:pt x="228" y="108"/>
                    </a:lnTo>
                    <a:lnTo>
                      <a:pt x="210" y="11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74" y="126"/>
                    </a:lnTo>
                    <a:lnTo>
                      <a:pt x="174" y="132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0" y="150"/>
                    </a:lnTo>
                    <a:lnTo>
                      <a:pt x="84" y="186"/>
                    </a:lnTo>
                    <a:lnTo>
                      <a:pt x="84" y="192"/>
                    </a:lnTo>
                    <a:lnTo>
                      <a:pt x="90" y="198"/>
                    </a:lnTo>
                    <a:lnTo>
                      <a:pt x="66" y="198"/>
                    </a:lnTo>
                    <a:lnTo>
                      <a:pt x="72" y="210"/>
                    </a:lnTo>
                    <a:lnTo>
                      <a:pt x="12" y="210"/>
                    </a:lnTo>
                    <a:lnTo>
                      <a:pt x="12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24" y="264"/>
                    </a:lnTo>
                    <a:lnTo>
                      <a:pt x="24" y="282"/>
                    </a:lnTo>
                    <a:lnTo>
                      <a:pt x="36" y="288"/>
                    </a:lnTo>
                    <a:lnTo>
                      <a:pt x="48" y="288"/>
                    </a:lnTo>
                    <a:lnTo>
                      <a:pt x="60" y="294"/>
                    </a:lnTo>
                    <a:lnTo>
                      <a:pt x="72" y="294"/>
                    </a:lnTo>
                    <a:lnTo>
                      <a:pt x="78" y="306"/>
                    </a:lnTo>
                    <a:lnTo>
                      <a:pt x="102" y="330"/>
                    </a:lnTo>
                    <a:lnTo>
                      <a:pt x="138" y="318"/>
                    </a:lnTo>
                    <a:lnTo>
                      <a:pt x="156" y="330"/>
                    </a:lnTo>
                    <a:lnTo>
                      <a:pt x="162" y="336"/>
                    </a:lnTo>
                    <a:lnTo>
                      <a:pt x="174" y="336"/>
                    </a:lnTo>
                    <a:lnTo>
                      <a:pt x="186" y="342"/>
                    </a:lnTo>
                    <a:lnTo>
                      <a:pt x="204" y="348"/>
                    </a:lnTo>
                    <a:lnTo>
                      <a:pt x="222" y="366"/>
                    </a:lnTo>
                    <a:lnTo>
                      <a:pt x="228" y="378"/>
                    </a:lnTo>
                    <a:lnTo>
                      <a:pt x="240" y="396"/>
                    </a:lnTo>
                    <a:lnTo>
                      <a:pt x="264" y="414"/>
                    </a:lnTo>
                    <a:lnTo>
                      <a:pt x="276" y="426"/>
                    </a:lnTo>
                    <a:lnTo>
                      <a:pt x="282" y="438"/>
                    </a:lnTo>
                    <a:lnTo>
                      <a:pt x="282" y="450"/>
                    </a:lnTo>
                    <a:lnTo>
                      <a:pt x="288" y="456"/>
                    </a:lnTo>
                    <a:lnTo>
                      <a:pt x="294" y="468"/>
                    </a:lnTo>
                    <a:lnTo>
                      <a:pt x="300" y="474"/>
                    </a:lnTo>
                    <a:lnTo>
                      <a:pt x="300" y="480"/>
                    </a:lnTo>
                    <a:lnTo>
                      <a:pt x="288" y="492"/>
                    </a:lnTo>
                    <a:lnTo>
                      <a:pt x="288" y="504"/>
                    </a:lnTo>
                    <a:lnTo>
                      <a:pt x="294" y="522"/>
                    </a:lnTo>
                    <a:lnTo>
                      <a:pt x="300" y="534"/>
                    </a:lnTo>
                    <a:lnTo>
                      <a:pt x="306" y="540"/>
                    </a:lnTo>
                    <a:lnTo>
                      <a:pt x="318" y="546"/>
                    </a:lnTo>
                    <a:lnTo>
                      <a:pt x="330" y="546"/>
                    </a:lnTo>
                    <a:lnTo>
                      <a:pt x="342" y="552"/>
                    </a:lnTo>
                    <a:lnTo>
                      <a:pt x="348" y="552"/>
                    </a:lnTo>
                    <a:lnTo>
                      <a:pt x="366" y="558"/>
                    </a:lnTo>
                    <a:lnTo>
                      <a:pt x="390" y="564"/>
                    </a:lnTo>
                    <a:lnTo>
                      <a:pt x="486" y="564"/>
                    </a:lnTo>
                    <a:lnTo>
                      <a:pt x="492" y="570"/>
                    </a:lnTo>
                    <a:lnTo>
                      <a:pt x="498" y="570"/>
                    </a:lnTo>
                    <a:lnTo>
                      <a:pt x="510" y="576"/>
                    </a:lnTo>
                    <a:lnTo>
                      <a:pt x="516" y="576"/>
                    </a:lnTo>
                    <a:lnTo>
                      <a:pt x="528" y="582"/>
                    </a:lnTo>
                    <a:lnTo>
                      <a:pt x="534" y="594"/>
                    </a:lnTo>
                    <a:lnTo>
                      <a:pt x="540" y="594"/>
                    </a:lnTo>
                    <a:lnTo>
                      <a:pt x="546" y="600"/>
                    </a:lnTo>
                    <a:lnTo>
                      <a:pt x="552" y="600"/>
                    </a:lnTo>
                    <a:lnTo>
                      <a:pt x="576" y="612"/>
                    </a:lnTo>
                    <a:lnTo>
                      <a:pt x="588" y="612"/>
                    </a:lnTo>
                    <a:lnTo>
                      <a:pt x="594" y="618"/>
                    </a:lnTo>
                    <a:lnTo>
                      <a:pt x="630" y="618"/>
                    </a:lnTo>
                    <a:lnTo>
                      <a:pt x="642" y="642"/>
                    </a:lnTo>
                    <a:lnTo>
                      <a:pt x="684" y="684"/>
                    </a:lnTo>
                    <a:lnTo>
                      <a:pt x="690" y="696"/>
                    </a:lnTo>
                    <a:lnTo>
                      <a:pt x="720" y="726"/>
                    </a:lnTo>
                    <a:lnTo>
                      <a:pt x="732" y="732"/>
                    </a:lnTo>
                    <a:lnTo>
                      <a:pt x="738" y="744"/>
                    </a:lnTo>
                    <a:lnTo>
                      <a:pt x="750" y="750"/>
                    </a:lnTo>
                    <a:lnTo>
                      <a:pt x="810" y="744"/>
                    </a:lnTo>
                    <a:lnTo>
                      <a:pt x="864" y="750"/>
                    </a:lnTo>
                    <a:lnTo>
                      <a:pt x="912" y="750"/>
                    </a:lnTo>
                    <a:lnTo>
                      <a:pt x="948" y="756"/>
                    </a:lnTo>
                    <a:lnTo>
                      <a:pt x="954" y="750"/>
                    </a:lnTo>
                    <a:lnTo>
                      <a:pt x="966" y="744"/>
                    </a:lnTo>
                    <a:lnTo>
                      <a:pt x="972" y="738"/>
                    </a:lnTo>
                    <a:lnTo>
                      <a:pt x="984" y="738"/>
                    </a:lnTo>
                    <a:lnTo>
                      <a:pt x="996" y="744"/>
                    </a:lnTo>
                    <a:lnTo>
                      <a:pt x="1002" y="744"/>
                    </a:lnTo>
                    <a:lnTo>
                      <a:pt x="1008" y="750"/>
                    </a:lnTo>
                    <a:lnTo>
                      <a:pt x="1062" y="750"/>
                    </a:lnTo>
                    <a:lnTo>
                      <a:pt x="1080" y="756"/>
                    </a:lnTo>
                    <a:lnTo>
                      <a:pt x="1092" y="756"/>
                    </a:lnTo>
                    <a:lnTo>
                      <a:pt x="1110" y="774"/>
                    </a:lnTo>
                    <a:lnTo>
                      <a:pt x="1116" y="786"/>
                    </a:lnTo>
                    <a:lnTo>
                      <a:pt x="1128" y="792"/>
                    </a:lnTo>
                    <a:lnTo>
                      <a:pt x="1152" y="798"/>
                    </a:lnTo>
                    <a:lnTo>
                      <a:pt x="1200" y="798"/>
                    </a:lnTo>
                    <a:lnTo>
                      <a:pt x="1218" y="804"/>
                    </a:lnTo>
                    <a:lnTo>
                      <a:pt x="1242" y="816"/>
                    </a:lnTo>
                    <a:lnTo>
                      <a:pt x="1248" y="822"/>
                    </a:lnTo>
                    <a:lnTo>
                      <a:pt x="1260" y="822"/>
                    </a:lnTo>
                    <a:lnTo>
                      <a:pt x="1266" y="816"/>
                    </a:lnTo>
                    <a:lnTo>
                      <a:pt x="1278" y="816"/>
                    </a:lnTo>
                    <a:lnTo>
                      <a:pt x="1290" y="810"/>
                    </a:lnTo>
                    <a:lnTo>
                      <a:pt x="1302" y="810"/>
                    </a:lnTo>
                    <a:lnTo>
                      <a:pt x="1302" y="816"/>
                    </a:lnTo>
                    <a:lnTo>
                      <a:pt x="1308" y="828"/>
                    </a:lnTo>
                    <a:lnTo>
                      <a:pt x="1314" y="828"/>
                    </a:lnTo>
                    <a:lnTo>
                      <a:pt x="1320" y="834"/>
                    </a:lnTo>
                    <a:lnTo>
                      <a:pt x="1338" y="834"/>
                    </a:lnTo>
                    <a:lnTo>
                      <a:pt x="1344" y="828"/>
                    </a:lnTo>
                    <a:lnTo>
                      <a:pt x="1362" y="816"/>
                    </a:lnTo>
                    <a:lnTo>
                      <a:pt x="1422" y="780"/>
                    </a:lnTo>
                    <a:lnTo>
                      <a:pt x="1440" y="768"/>
                    </a:lnTo>
                    <a:lnTo>
                      <a:pt x="1596" y="768"/>
                    </a:lnTo>
                    <a:lnTo>
                      <a:pt x="1614" y="744"/>
                    </a:lnTo>
                    <a:lnTo>
                      <a:pt x="1638" y="744"/>
                    </a:lnTo>
                    <a:lnTo>
                      <a:pt x="1650" y="738"/>
                    </a:lnTo>
                    <a:lnTo>
                      <a:pt x="1662" y="714"/>
                    </a:lnTo>
                    <a:lnTo>
                      <a:pt x="1662" y="708"/>
                    </a:lnTo>
                    <a:lnTo>
                      <a:pt x="1668" y="696"/>
                    </a:lnTo>
                    <a:lnTo>
                      <a:pt x="1668" y="690"/>
                    </a:lnTo>
                    <a:lnTo>
                      <a:pt x="1692" y="690"/>
                    </a:lnTo>
                    <a:lnTo>
                      <a:pt x="1704" y="678"/>
                    </a:lnTo>
                    <a:lnTo>
                      <a:pt x="1710" y="666"/>
                    </a:lnTo>
                    <a:lnTo>
                      <a:pt x="1716" y="660"/>
                    </a:lnTo>
                    <a:lnTo>
                      <a:pt x="1716" y="654"/>
                    </a:lnTo>
                    <a:lnTo>
                      <a:pt x="1704" y="648"/>
                    </a:lnTo>
                    <a:lnTo>
                      <a:pt x="1686" y="630"/>
                    </a:lnTo>
                    <a:lnTo>
                      <a:pt x="1674" y="624"/>
                    </a:lnTo>
                    <a:lnTo>
                      <a:pt x="1656" y="606"/>
                    </a:lnTo>
                    <a:lnTo>
                      <a:pt x="1650" y="594"/>
                    </a:lnTo>
                    <a:lnTo>
                      <a:pt x="1650" y="582"/>
                    </a:lnTo>
                    <a:lnTo>
                      <a:pt x="1656" y="570"/>
                    </a:lnTo>
                    <a:lnTo>
                      <a:pt x="1656" y="558"/>
                    </a:lnTo>
                    <a:lnTo>
                      <a:pt x="1668" y="552"/>
                    </a:lnTo>
                    <a:lnTo>
                      <a:pt x="1692" y="552"/>
                    </a:lnTo>
                    <a:lnTo>
                      <a:pt x="1698" y="558"/>
                    </a:lnTo>
                    <a:lnTo>
                      <a:pt x="1704" y="558"/>
                    </a:lnTo>
                    <a:lnTo>
                      <a:pt x="1710" y="564"/>
                    </a:lnTo>
                    <a:lnTo>
                      <a:pt x="1722" y="570"/>
                    </a:lnTo>
                    <a:lnTo>
                      <a:pt x="1728" y="576"/>
                    </a:lnTo>
                    <a:lnTo>
                      <a:pt x="1740" y="582"/>
                    </a:lnTo>
                    <a:lnTo>
                      <a:pt x="1764" y="582"/>
                    </a:lnTo>
                    <a:lnTo>
                      <a:pt x="1776" y="576"/>
                    </a:lnTo>
                    <a:lnTo>
                      <a:pt x="1794" y="576"/>
                    </a:lnTo>
                    <a:lnTo>
                      <a:pt x="1806" y="570"/>
                    </a:lnTo>
                    <a:lnTo>
                      <a:pt x="1812" y="558"/>
                    </a:lnTo>
                    <a:lnTo>
                      <a:pt x="1818" y="552"/>
                    </a:lnTo>
                    <a:lnTo>
                      <a:pt x="1818" y="528"/>
                    </a:lnTo>
                    <a:lnTo>
                      <a:pt x="1890" y="528"/>
                    </a:lnTo>
                    <a:lnTo>
                      <a:pt x="1914" y="504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902" y="474"/>
                    </a:lnTo>
                    <a:lnTo>
                      <a:pt x="1938" y="456"/>
                    </a:lnTo>
                    <a:lnTo>
                      <a:pt x="1950" y="456"/>
                    </a:lnTo>
                    <a:lnTo>
                      <a:pt x="1950" y="438"/>
                    </a:lnTo>
                    <a:lnTo>
                      <a:pt x="1980" y="444"/>
                    </a:lnTo>
                    <a:lnTo>
                      <a:pt x="1998" y="426"/>
                    </a:lnTo>
                    <a:lnTo>
                      <a:pt x="2004" y="426"/>
                    </a:lnTo>
                    <a:lnTo>
                      <a:pt x="2010" y="420"/>
                    </a:lnTo>
                    <a:lnTo>
                      <a:pt x="2040" y="420"/>
                    </a:lnTo>
                    <a:lnTo>
                      <a:pt x="2052" y="426"/>
                    </a:lnTo>
                    <a:lnTo>
                      <a:pt x="2058" y="432"/>
                    </a:lnTo>
                    <a:lnTo>
                      <a:pt x="2094" y="432"/>
                    </a:lnTo>
                    <a:lnTo>
                      <a:pt x="2100" y="426"/>
                    </a:lnTo>
                    <a:lnTo>
                      <a:pt x="2100" y="420"/>
                    </a:lnTo>
                    <a:lnTo>
                      <a:pt x="2088" y="40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Moldova"/>
              <p:cNvSpPr>
                <a:spLocks/>
              </p:cNvSpPr>
              <p:nvPr/>
            </p:nvSpPr>
            <p:spPr bwMode="gray">
              <a:xfrm>
                <a:off x="3102" y="1314"/>
                <a:ext cx="55" cy="61"/>
              </a:xfrm>
              <a:custGeom>
                <a:avLst/>
                <a:gdLst>
                  <a:gd name="T0" fmla="*/ 35453251 w 216"/>
                  <a:gd name="T1" fmla="*/ 35260220 h 240"/>
                  <a:gd name="T2" fmla="*/ 35453251 w 216"/>
                  <a:gd name="T3" fmla="*/ 35260220 h 240"/>
                  <a:gd name="T4" fmla="*/ 35453251 w 216"/>
                  <a:gd name="T5" fmla="*/ 35260220 h 240"/>
                  <a:gd name="T6" fmla="*/ 35453251 w 216"/>
                  <a:gd name="T7" fmla="*/ 35260220 h 240"/>
                  <a:gd name="T8" fmla="*/ 35453251 w 216"/>
                  <a:gd name="T9" fmla="*/ 35260220 h 240"/>
                  <a:gd name="T10" fmla="*/ 35453251 w 216"/>
                  <a:gd name="T11" fmla="*/ 35260220 h 240"/>
                  <a:gd name="T12" fmla="*/ 35453251 w 216"/>
                  <a:gd name="T13" fmla="*/ 35260220 h 240"/>
                  <a:gd name="T14" fmla="*/ 35453251 w 216"/>
                  <a:gd name="T15" fmla="*/ 35260220 h 240"/>
                  <a:gd name="T16" fmla="*/ 35453251 w 216"/>
                  <a:gd name="T17" fmla="*/ 35260220 h 240"/>
                  <a:gd name="T18" fmla="*/ 35453251 w 216"/>
                  <a:gd name="T19" fmla="*/ 35260220 h 240"/>
                  <a:gd name="T20" fmla="*/ 35453251 w 216"/>
                  <a:gd name="T21" fmla="*/ 35260220 h 240"/>
                  <a:gd name="T22" fmla="*/ 35453251 w 216"/>
                  <a:gd name="T23" fmla="*/ 35260220 h 240"/>
                  <a:gd name="T24" fmla="*/ 35453251 w 216"/>
                  <a:gd name="T25" fmla="*/ 35260220 h 240"/>
                  <a:gd name="T26" fmla="*/ 35453251 w 216"/>
                  <a:gd name="T27" fmla="*/ 35260220 h 240"/>
                  <a:gd name="T28" fmla="*/ 35453251 w 216"/>
                  <a:gd name="T29" fmla="*/ 35260220 h 240"/>
                  <a:gd name="T30" fmla="*/ 35453251 w 216"/>
                  <a:gd name="T31" fmla="*/ 35260220 h 240"/>
                  <a:gd name="T32" fmla="*/ 35453251 w 216"/>
                  <a:gd name="T33" fmla="*/ 35260220 h 240"/>
                  <a:gd name="T34" fmla="*/ 35453251 w 216"/>
                  <a:gd name="T35" fmla="*/ 35260220 h 240"/>
                  <a:gd name="T36" fmla="*/ 35453251 w 216"/>
                  <a:gd name="T37" fmla="*/ 35260220 h 240"/>
                  <a:gd name="T38" fmla="*/ 35453251 w 216"/>
                  <a:gd name="T39" fmla="*/ 35260220 h 240"/>
                  <a:gd name="T40" fmla="*/ 35453251 w 216"/>
                  <a:gd name="T41" fmla="*/ 35260220 h 240"/>
                  <a:gd name="T42" fmla="*/ 35453251 w 216"/>
                  <a:gd name="T43" fmla="*/ 35260220 h 240"/>
                  <a:gd name="T44" fmla="*/ 35453251 w 216"/>
                  <a:gd name="T45" fmla="*/ 35260220 h 240"/>
                  <a:gd name="T46" fmla="*/ 35453251 w 216"/>
                  <a:gd name="T47" fmla="*/ 35260220 h 240"/>
                  <a:gd name="T48" fmla="*/ 35453251 w 216"/>
                  <a:gd name="T49" fmla="*/ 35260220 h 240"/>
                  <a:gd name="T50" fmla="*/ 35453251 w 216"/>
                  <a:gd name="T51" fmla="*/ 35260220 h 240"/>
                  <a:gd name="T52" fmla="*/ 35453251 w 216"/>
                  <a:gd name="T53" fmla="*/ 35260220 h 240"/>
                  <a:gd name="T54" fmla="*/ 35453251 w 216"/>
                  <a:gd name="T55" fmla="*/ 35260220 h 240"/>
                  <a:gd name="T56" fmla="*/ 35453251 w 216"/>
                  <a:gd name="T57" fmla="*/ 35260220 h 240"/>
                  <a:gd name="T58" fmla="*/ 35453251 w 216"/>
                  <a:gd name="T59" fmla="*/ 35260220 h 240"/>
                  <a:gd name="T60" fmla="*/ 35453251 w 216"/>
                  <a:gd name="T61" fmla="*/ 0 h 240"/>
                  <a:gd name="T62" fmla="*/ 35453251 w 216"/>
                  <a:gd name="T63" fmla="*/ 35260220 h 240"/>
                  <a:gd name="T64" fmla="*/ 35453251 w 216"/>
                  <a:gd name="T65" fmla="*/ 35260220 h 240"/>
                  <a:gd name="T66" fmla="*/ 35453251 w 216"/>
                  <a:gd name="T67" fmla="*/ 35260220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Mexico"/>
              <p:cNvSpPr>
                <a:spLocks/>
              </p:cNvSpPr>
              <p:nvPr/>
            </p:nvSpPr>
            <p:spPr bwMode="gray">
              <a:xfrm>
                <a:off x="631" y="1637"/>
                <a:ext cx="476" cy="373"/>
              </a:xfrm>
              <a:custGeom>
                <a:avLst/>
                <a:gdLst>
                  <a:gd name="T0" fmla="*/ 35992470 w 1860"/>
                  <a:gd name="T1" fmla="*/ 35956967 h 1458"/>
                  <a:gd name="T2" fmla="*/ 35992470 w 1860"/>
                  <a:gd name="T3" fmla="*/ 35956967 h 1458"/>
                  <a:gd name="T4" fmla="*/ 35992470 w 1860"/>
                  <a:gd name="T5" fmla="*/ 35956967 h 1458"/>
                  <a:gd name="T6" fmla="*/ 35992470 w 1860"/>
                  <a:gd name="T7" fmla="*/ 35956967 h 1458"/>
                  <a:gd name="T8" fmla="*/ 35992470 w 1860"/>
                  <a:gd name="T9" fmla="*/ 35956967 h 1458"/>
                  <a:gd name="T10" fmla="*/ 35992470 w 1860"/>
                  <a:gd name="T11" fmla="*/ 35956967 h 1458"/>
                  <a:gd name="T12" fmla="*/ 35992470 w 1860"/>
                  <a:gd name="T13" fmla="*/ 35956967 h 1458"/>
                  <a:gd name="T14" fmla="*/ 35992470 w 1860"/>
                  <a:gd name="T15" fmla="*/ 35956967 h 1458"/>
                  <a:gd name="T16" fmla="*/ 35992470 w 1860"/>
                  <a:gd name="T17" fmla="*/ 35956967 h 1458"/>
                  <a:gd name="T18" fmla="*/ 35992470 w 1860"/>
                  <a:gd name="T19" fmla="*/ 35956967 h 1458"/>
                  <a:gd name="T20" fmla="*/ 35992470 w 1860"/>
                  <a:gd name="T21" fmla="*/ 35956967 h 1458"/>
                  <a:gd name="T22" fmla="*/ 35992470 w 1860"/>
                  <a:gd name="T23" fmla="*/ 35956967 h 1458"/>
                  <a:gd name="T24" fmla="*/ 35992470 w 1860"/>
                  <a:gd name="T25" fmla="*/ 35956967 h 1458"/>
                  <a:gd name="T26" fmla="*/ 35992470 w 1860"/>
                  <a:gd name="T27" fmla="*/ 35956967 h 1458"/>
                  <a:gd name="T28" fmla="*/ 35992470 w 1860"/>
                  <a:gd name="T29" fmla="*/ 35956967 h 1458"/>
                  <a:gd name="T30" fmla="*/ 35992470 w 1860"/>
                  <a:gd name="T31" fmla="*/ 35956967 h 1458"/>
                  <a:gd name="T32" fmla="*/ 35992470 w 1860"/>
                  <a:gd name="T33" fmla="*/ 35956967 h 1458"/>
                  <a:gd name="T34" fmla="*/ 35992470 w 1860"/>
                  <a:gd name="T35" fmla="*/ 35956967 h 1458"/>
                  <a:gd name="T36" fmla="*/ 35992470 w 1860"/>
                  <a:gd name="T37" fmla="*/ 35956967 h 1458"/>
                  <a:gd name="T38" fmla="*/ 35992470 w 1860"/>
                  <a:gd name="T39" fmla="*/ 35956967 h 1458"/>
                  <a:gd name="T40" fmla="*/ 35992470 w 1860"/>
                  <a:gd name="T41" fmla="*/ 35956967 h 1458"/>
                  <a:gd name="T42" fmla="*/ 35992470 w 1860"/>
                  <a:gd name="T43" fmla="*/ 35956967 h 1458"/>
                  <a:gd name="T44" fmla="*/ 35992470 w 1860"/>
                  <a:gd name="T45" fmla="*/ 35956967 h 1458"/>
                  <a:gd name="T46" fmla="*/ 35992470 w 1860"/>
                  <a:gd name="T47" fmla="*/ 35956967 h 1458"/>
                  <a:gd name="T48" fmla="*/ 35992470 w 1860"/>
                  <a:gd name="T49" fmla="*/ 35956967 h 1458"/>
                  <a:gd name="T50" fmla="*/ 35992470 w 1860"/>
                  <a:gd name="T51" fmla="*/ 35956967 h 1458"/>
                  <a:gd name="T52" fmla="*/ 35992470 w 1860"/>
                  <a:gd name="T53" fmla="*/ 35956967 h 1458"/>
                  <a:gd name="T54" fmla="*/ 35992470 w 1860"/>
                  <a:gd name="T55" fmla="*/ 35956967 h 1458"/>
                  <a:gd name="T56" fmla="*/ 0 w 1860"/>
                  <a:gd name="T57" fmla="*/ 35956967 h 1458"/>
                  <a:gd name="T58" fmla="*/ 35992470 w 1860"/>
                  <a:gd name="T59" fmla="*/ 35956967 h 1458"/>
                  <a:gd name="T60" fmla="*/ 35992470 w 1860"/>
                  <a:gd name="T61" fmla="*/ 35956967 h 1458"/>
                  <a:gd name="T62" fmla="*/ 35992470 w 1860"/>
                  <a:gd name="T63" fmla="*/ 35956967 h 1458"/>
                  <a:gd name="T64" fmla="*/ 35992470 w 1860"/>
                  <a:gd name="T65" fmla="*/ 35956967 h 1458"/>
                  <a:gd name="T66" fmla="*/ 35992470 w 1860"/>
                  <a:gd name="T67" fmla="*/ 35956967 h 1458"/>
                  <a:gd name="T68" fmla="*/ 35992470 w 1860"/>
                  <a:gd name="T69" fmla="*/ 35956967 h 1458"/>
                  <a:gd name="T70" fmla="*/ 35992470 w 1860"/>
                  <a:gd name="T71" fmla="*/ 35956967 h 1458"/>
                  <a:gd name="T72" fmla="*/ 35992470 w 1860"/>
                  <a:gd name="T73" fmla="*/ 35956967 h 1458"/>
                  <a:gd name="T74" fmla="*/ 35992470 w 1860"/>
                  <a:gd name="T75" fmla="*/ 35956967 h 1458"/>
                  <a:gd name="T76" fmla="*/ 35992470 w 1860"/>
                  <a:gd name="T77" fmla="*/ 35956967 h 1458"/>
                  <a:gd name="T78" fmla="*/ 35992470 w 1860"/>
                  <a:gd name="T79" fmla="*/ 35956967 h 1458"/>
                  <a:gd name="T80" fmla="*/ 35992470 w 1860"/>
                  <a:gd name="T81" fmla="*/ 35956967 h 1458"/>
                  <a:gd name="T82" fmla="*/ 35992470 w 1860"/>
                  <a:gd name="T83" fmla="*/ 35956967 h 1458"/>
                  <a:gd name="T84" fmla="*/ 35992470 w 1860"/>
                  <a:gd name="T85" fmla="*/ 35956967 h 1458"/>
                  <a:gd name="T86" fmla="*/ 35992470 w 1860"/>
                  <a:gd name="T87" fmla="*/ 35956967 h 1458"/>
                  <a:gd name="T88" fmla="*/ 35992470 w 1860"/>
                  <a:gd name="T89" fmla="*/ 35956967 h 1458"/>
                  <a:gd name="T90" fmla="*/ 35992470 w 1860"/>
                  <a:gd name="T91" fmla="*/ 35956967 h 1458"/>
                  <a:gd name="T92" fmla="*/ 35992470 w 1860"/>
                  <a:gd name="T93" fmla="*/ 35956967 h 1458"/>
                  <a:gd name="T94" fmla="*/ 35992470 w 1860"/>
                  <a:gd name="T95" fmla="*/ 35956967 h 1458"/>
                  <a:gd name="T96" fmla="*/ 35992470 w 1860"/>
                  <a:gd name="T97" fmla="*/ 35956967 h 1458"/>
                  <a:gd name="T98" fmla="*/ 35992470 w 1860"/>
                  <a:gd name="T99" fmla="*/ 35956967 h 1458"/>
                  <a:gd name="T100" fmla="*/ 35992470 w 1860"/>
                  <a:gd name="T101" fmla="*/ 35956967 h 1458"/>
                  <a:gd name="T102" fmla="*/ 35992470 w 1860"/>
                  <a:gd name="T103" fmla="*/ 35956967 h 1458"/>
                  <a:gd name="T104" fmla="*/ 35992470 w 1860"/>
                  <a:gd name="T105" fmla="*/ 35956967 h 1458"/>
                  <a:gd name="T106" fmla="*/ 35992470 w 1860"/>
                  <a:gd name="T107" fmla="*/ 35956967 h 1458"/>
                  <a:gd name="T108" fmla="*/ 35992470 w 1860"/>
                  <a:gd name="T109" fmla="*/ 35956967 h 1458"/>
                  <a:gd name="T110" fmla="*/ 35992470 w 1860"/>
                  <a:gd name="T111" fmla="*/ 35956967 h 1458"/>
                  <a:gd name="T112" fmla="*/ 35992470 w 1860"/>
                  <a:gd name="T113" fmla="*/ 35956967 h 1458"/>
                  <a:gd name="T114" fmla="*/ 35992470 w 1860"/>
                  <a:gd name="T115" fmla="*/ 35956967 h 1458"/>
                  <a:gd name="T116" fmla="*/ 35992470 w 1860"/>
                  <a:gd name="T117" fmla="*/ 35956967 h 1458"/>
                  <a:gd name="T118" fmla="*/ 35992470 w 1860"/>
                  <a:gd name="T119" fmla="*/ 35956967 h 1458"/>
                  <a:gd name="T120" fmla="*/ 35992470 w 1860"/>
                  <a:gd name="T121" fmla="*/ 35956967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" name="Malta"/>
              <p:cNvSpPr>
                <a:spLocks/>
              </p:cNvSpPr>
              <p:nvPr/>
            </p:nvSpPr>
            <p:spPr bwMode="gray">
              <a:xfrm>
                <a:off x="2905" y="1564"/>
                <a:ext cx="8" cy="7"/>
              </a:xfrm>
              <a:custGeom>
                <a:avLst/>
                <a:gdLst>
                  <a:gd name="T0" fmla="*/ 40722609 w 30"/>
                  <a:gd name="T1" fmla="*/ 27280961 h 30"/>
                  <a:gd name="T2" fmla="*/ 40722609 w 30"/>
                  <a:gd name="T3" fmla="*/ 27280961 h 30"/>
                  <a:gd name="T4" fmla="*/ 40722609 w 30"/>
                  <a:gd name="T5" fmla="*/ 27280961 h 30"/>
                  <a:gd name="T6" fmla="*/ 40722609 w 30"/>
                  <a:gd name="T7" fmla="*/ 0 h 30"/>
                  <a:gd name="T8" fmla="*/ 40722609 w 30"/>
                  <a:gd name="T9" fmla="*/ 0 h 30"/>
                  <a:gd name="T10" fmla="*/ 0 w 30"/>
                  <a:gd name="T11" fmla="*/ 27280961 h 30"/>
                  <a:gd name="T12" fmla="*/ 0 w 30"/>
                  <a:gd name="T13" fmla="*/ 27280961 h 30"/>
                  <a:gd name="T14" fmla="*/ 40722609 w 30"/>
                  <a:gd name="T15" fmla="*/ 27280961 h 30"/>
                  <a:gd name="T16" fmla="*/ 40722609 w 30"/>
                  <a:gd name="T17" fmla="*/ 27280961 h 30"/>
                  <a:gd name="T18" fmla="*/ 40722609 w 30"/>
                  <a:gd name="T19" fmla="*/ 27280961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Mauritania"/>
              <p:cNvSpPr>
                <a:spLocks/>
              </p:cNvSpPr>
              <p:nvPr/>
            </p:nvSpPr>
            <p:spPr bwMode="gray">
              <a:xfrm>
                <a:off x="2353" y="1749"/>
                <a:ext cx="219" cy="257"/>
              </a:xfrm>
              <a:custGeom>
                <a:avLst/>
                <a:gdLst>
                  <a:gd name="T0" fmla="*/ 548133651 w 858"/>
                  <a:gd name="T1" fmla="*/ 550801429 h 1002"/>
                  <a:gd name="T2" fmla="*/ 548133651 w 858"/>
                  <a:gd name="T3" fmla="*/ 550801429 h 1002"/>
                  <a:gd name="T4" fmla="*/ 548133651 w 858"/>
                  <a:gd name="T5" fmla="*/ 550801429 h 1002"/>
                  <a:gd name="T6" fmla="*/ 548133651 w 858"/>
                  <a:gd name="T7" fmla="*/ 550801429 h 1002"/>
                  <a:gd name="T8" fmla="*/ 548133651 w 858"/>
                  <a:gd name="T9" fmla="*/ 550801429 h 1002"/>
                  <a:gd name="T10" fmla="*/ 548133651 w 858"/>
                  <a:gd name="T11" fmla="*/ 550801429 h 1002"/>
                  <a:gd name="T12" fmla="*/ 548133651 w 858"/>
                  <a:gd name="T13" fmla="*/ 550801429 h 1002"/>
                  <a:gd name="T14" fmla="*/ 548133651 w 858"/>
                  <a:gd name="T15" fmla="*/ 550801429 h 1002"/>
                  <a:gd name="T16" fmla="*/ 548133651 w 858"/>
                  <a:gd name="T17" fmla="*/ 550801429 h 1002"/>
                  <a:gd name="T18" fmla="*/ 548133651 w 858"/>
                  <a:gd name="T19" fmla="*/ 550801429 h 1002"/>
                  <a:gd name="T20" fmla="*/ 548133651 w 858"/>
                  <a:gd name="T21" fmla="*/ 550801429 h 1002"/>
                  <a:gd name="T22" fmla="*/ 548133651 w 858"/>
                  <a:gd name="T23" fmla="*/ 550801429 h 1002"/>
                  <a:gd name="T24" fmla="*/ 548133651 w 858"/>
                  <a:gd name="T25" fmla="*/ 550801429 h 1002"/>
                  <a:gd name="T26" fmla="*/ 548133651 w 858"/>
                  <a:gd name="T27" fmla="*/ 550801429 h 1002"/>
                  <a:gd name="T28" fmla="*/ 548133651 w 858"/>
                  <a:gd name="T29" fmla="*/ 550801429 h 1002"/>
                  <a:gd name="T30" fmla="*/ 548133651 w 858"/>
                  <a:gd name="T31" fmla="*/ 550801429 h 1002"/>
                  <a:gd name="T32" fmla="*/ 548133651 w 858"/>
                  <a:gd name="T33" fmla="*/ 550801429 h 1002"/>
                  <a:gd name="T34" fmla="*/ 548133651 w 858"/>
                  <a:gd name="T35" fmla="*/ 550801429 h 1002"/>
                  <a:gd name="T36" fmla="*/ 548133651 w 858"/>
                  <a:gd name="T37" fmla="*/ 550801429 h 1002"/>
                  <a:gd name="T38" fmla="*/ 548133651 w 858"/>
                  <a:gd name="T39" fmla="*/ 550801429 h 1002"/>
                  <a:gd name="T40" fmla="*/ 548133651 w 858"/>
                  <a:gd name="T41" fmla="*/ 550801429 h 1002"/>
                  <a:gd name="T42" fmla="*/ 548133651 w 858"/>
                  <a:gd name="T43" fmla="*/ 550801429 h 1002"/>
                  <a:gd name="T44" fmla="*/ 548133651 w 858"/>
                  <a:gd name="T45" fmla="*/ 550801429 h 1002"/>
                  <a:gd name="T46" fmla="*/ 548133651 w 858"/>
                  <a:gd name="T47" fmla="*/ 550801429 h 1002"/>
                  <a:gd name="T48" fmla="*/ 548133651 w 858"/>
                  <a:gd name="T49" fmla="*/ 550801429 h 1002"/>
                  <a:gd name="T50" fmla="*/ 548133651 w 858"/>
                  <a:gd name="T51" fmla="*/ 550801429 h 1002"/>
                  <a:gd name="T52" fmla="*/ 548133651 w 858"/>
                  <a:gd name="T53" fmla="*/ 550801429 h 1002"/>
                  <a:gd name="T54" fmla="*/ 548133651 w 858"/>
                  <a:gd name="T55" fmla="*/ 550801429 h 1002"/>
                  <a:gd name="T56" fmla="*/ 548133651 w 858"/>
                  <a:gd name="T57" fmla="*/ 550801429 h 1002"/>
                  <a:gd name="T58" fmla="*/ 548133651 w 858"/>
                  <a:gd name="T59" fmla="*/ 550801429 h 1002"/>
                  <a:gd name="T60" fmla="*/ 548133651 w 858"/>
                  <a:gd name="T61" fmla="*/ 550801429 h 1002"/>
                  <a:gd name="T62" fmla="*/ 548133651 w 858"/>
                  <a:gd name="T63" fmla="*/ 550801429 h 1002"/>
                  <a:gd name="T64" fmla="*/ 548133651 w 858"/>
                  <a:gd name="T65" fmla="*/ 550801429 h 1002"/>
                  <a:gd name="T66" fmla="*/ 548133651 w 858"/>
                  <a:gd name="T67" fmla="*/ 550801429 h 1002"/>
                  <a:gd name="T68" fmla="*/ 548133651 w 858"/>
                  <a:gd name="T69" fmla="*/ 550801429 h 1002"/>
                  <a:gd name="T70" fmla="*/ 548133651 w 858"/>
                  <a:gd name="T71" fmla="*/ 550801429 h 1002"/>
                  <a:gd name="T72" fmla="*/ 548133651 w 858"/>
                  <a:gd name="T73" fmla="*/ 550801429 h 1002"/>
                  <a:gd name="T74" fmla="*/ 548133651 w 858"/>
                  <a:gd name="T75" fmla="*/ 550801429 h 1002"/>
                  <a:gd name="T76" fmla="*/ 548133651 w 858"/>
                  <a:gd name="T77" fmla="*/ 550801429 h 1002"/>
                  <a:gd name="T78" fmla="*/ 548133651 w 858"/>
                  <a:gd name="T79" fmla="*/ 550801429 h 1002"/>
                  <a:gd name="T80" fmla="*/ 548133651 w 858"/>
                  <a:gd name="T81" fmla="*/ 550801429 h 1002"/>
                  <a:gd name="T82" fmla="*/ 548133651 w 858"/>
                  <a:gd name="T83" fmla="*/ 550801429 h 1002"/>
                  <a:gd name="T84" fmla="*/ 548133651 w 858"/>
                  <a:gd name="T85" fmla="*/ 550801429 h 1002"/>
                  <a:gd name="T86" fmla="*/ 548133651 w 858"/>
                  <a:gd name="T87" fmla="*/ 550801429 h 1002"/>
                  <a:gd name="T88" fmla="*/ 548133651 w 858"/>
                  <a:gd name="T89" fmla="*/ 550801429 h 1002"/>
                  <a:gd name="T90" fmla="*/ 548133651 w 858"/>
                  <a:gd name="T91" fmla="*/ 550801429 h 1002"/>
                  <a:gd name="T92" fmla="*/ 548133651 w 858"/>
                  <a:gd name="T93" fmla="*/ 550801429 h 1002"/>
                  <a:gd name="T94" fmla="*/ 548133651 w 858"/>
                  <a:gd name="T95" fmla="*/ 550801429 h 1002"/>
                  <a:gd name="T96" fmla="*/ 548133651 w 858"/>
                  <a:gd name="T97" fmla="*/ 550801429 h 1002"/>
                  <a:gd name="T98" fmla="*/ 0 w 858"/>
                  <a:gd name="T99" fmla="*/ 550801429 h 10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8"/>
                  <a:gd name="T151" fmla="*/ 0 h 1002"/>
                  <a:gd name="T152" fmla="*/ 858 w 858"/>
                  <a:gd name="T153" fmla="*/ 1002 h 10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8" h="1002">
                    <a:moveTo>
                      <a:pt x="0" y="498"/>
                    </a:moveTo>
                    <a:lnTo>
                      <a:pt x="18" y="498"/>
                    </a:lnTo>
                    <a:lnTo>
                      <a:pt x="18" y="528"/>
                    </a:lnTo>
                    <a:lnTo>
                      <a:pt x="24" y="534"/>
                    </a:lnTo>
                    <a:lnTo>
                      <a:pt x="30" y="534"/>
                    </a:lnTo>
                    <a:lnTo>
                      <a:pt x="30" y="528"/>
                    </a:lnTo>
                    <a:lnTo>
                      <a:pt x="36" y="522"/>
                    </a:lnTo>
                    <a:lnTo>
                      <a:pt x="48" y="558"/>
                    </a:lnTo>
                    <a:lnTo>
                      <a:pt x="42" y="600"/>
                    </a:lnTo>
                    <a:lnTo>
                      <a:pt x="30" y="600"/>
                    </a:lnTo>
                    <a:lnTo>
                      <a:pt x="36" y="624"/>
                    </a:lnTo>
                    <a:lnTo>
                      <a:pt x="24" y="630"/>
                    </a:lnTo>
                    <a:lnTo>
                      <a:pt x="30" y="642"/>
                    </a:lnTo>
                    <a:lnTo>
                      <a:pt x="36" y="648"/>
                    </a:lnTo>
                    <a:lnTo>
                      <a:pt x="48" y="666"/>
                    </a:lnTo>
                    <a:lnTo>
                      <a:pt x="60" y="690"/>
                    </a:lnTo>
                    <a:lnTo>
                      <a:pt x="60" y="720"/>
                    </a:lnTo>
                    <a:lnTo>
                      <a:pt x="54" y="738"/>
                    </a:lnTo>
                    <a:lnTo>
                      <a:pt x="54" y="750"/>
                    </a:lnTo>
                    <a:lnTo>
                      <a:pt x="48" y="756"/>
                    </a:lnTo>
                    <a:lnTo>
                      <a:pt x="48" y="804"/>
                    </a:lnTo>
                    <a:lnTo>
                      <a:pt x="42" y="816"/>
                    </a:lnTo>
                    <a:lnTo>
                      <a:pt x="30" y="822"/>
                    </a:lnTo>
                    <a:lnTo>
                      <a:pt x="24" y="840"/>
                    </a:lnTo>
                    <a:lnTo>
                      <a:pt x="18" y="852"/>
                    </a:lnTo>
                    <a:lnTo>
                      <a:pt x="18" y="864"/>
                    </a:lnTo>
                    <a:lnTo>
                      <a:pt x="12" y="876"/>
                    </a:lnTo>
                    <a:lnTo>
                      <a:pt x="12" y="906"/>
                    </a:lnTo>
                    <a:lnTo>
                      <a:pt x="18" y="900"/>
                    </a:lnTo>
                    <a:lnTo>
                      <a:pt x="36" y="864"/>
                    </a:lnTo>
                    <a:lnTo>
                      <a:pt x="42" y="858"/>
                    </a:lnTo>
                    <a:lnTo>
                      <a:pt x="54" y="852"/>
                    </a:lnTo>
                    <a:lnTo>
                      <a:pt x="60" y="852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84" y="852"/>
                    </a:lnTo>
                    <a:lnTo>
                      <a:pt x="114" y="858"/>
                    </a:lnTo>
                    <a:lnTo>
                      <a:pt x="114" y="840"/>
                    </a:lnTo>
                    <a:lnTo>
                      <a:pt x="138" y="852"/>
                    </a:lnTo>
                    <a:lnTo>
                      <a:pt x="162" y="852"/>
                    </a:lnTo>
                    <a:lnTo>
                      <a:pt x="174" y="858"/>
                    </a:lnTo>
                    <a:lnTo>
                      <a:pt x="180" y="858"/>
                    </a:lnTo>
                    <a:lnTo>
                      <a:pt x="186" y="870"/>
                    </a:lnTo>
                    <a:lnTo>
                      <a:pt x="198" y="882"/>
                    </a:lnTo>
                    <a:lnTo>
                      <a:pt x="204" y="894"/>
                    </a:lnTo>
                    <a:lnTo>
                      <a:pt x="216" y="888"/>
                    </a:lnTo>
                    <a:lnTo>
                      <a:pt x="234" y="888"/>
                    </a:lnTo>
                    <a:lnTo>
                      <a:pt x="240" y="894"/>
                    </a:lnTo>
                    <a:lnTo>
                      <a:pt x="240" y="900"/>
                    </a:lnTo>
                    <a:lnTo>
                      <a:pt x="246" y="912"/>
                    </a:lnTo>
                    <a:lnTo>
                      <a:pt x="246" y="942"/>
                    </a:lnTo>
                    <a:lnTo>
                      <a:pt x="264" y="942"/>
                    </a:lnTo>
                    <a:lnTo>
                      <a:pt x="270" y="948"/>
                    </a:lnTo>
                    <a:lnTo>
                      <a:pt x="270" y="972"/>
                    </a:lnTo>
                    <a:lnTo>
                      <a:pt x="300" y="978"/>
                    </a:lnTo>
                    <a:lnTo>
                      <a:pt x="312" y="1002"/>
                    </a:lnTo>
                    <a:lnTo>
                      <a:pt x="330" y="1002"/>
                    </a:lnTo>
                    <a:lnTo>
                      <a:pt x="342" y="996"/>
                    </a:lnTo>
                    <a:lnTo>
                      <a:pt x="348" y="996"/>
                    </a:lnTo>
                    <a:lnTo>
                      <a:pt x="348" y="948"/>
                    </a:lnTo>
                    <a:lnTo>
                      <a:pt x="360" y="936"/>
                    </a:lnTo>
                    <a:lnTo>
                      <a:pt x="378" y="936"/>
                    </a:lnTo>
                    <a:lnTo>
                      <a:pt x="402" y="960"/>
                    </a:lnTo>
                    <a:lnTo>
                      <a:pt x="408" y="972"/>
                    </a:lnTo>
                    <a:lnTo>
                      <a:pt x="420" y="948"/>
                    </a:lnTo>
                    <a:lnTo>
                      <a:pt x="456" y="948"/>
                    </a:lnTo>
                    <a:lnTo>
                      <a:pt x="462" y="954"/>
                    </a:lnTo>
                    <a:lnTo>
                      <a:pt x="492" y="954"/>
                    </a:lnTo>
                    <a:lnTo>
                      <a:pt x="504" y="948"/>
                    </a:lnTo>
                    <a:lnTo>
                      <a:pt x="510" y="948"/>
                    </a:lnTo>
                    <a:lnTo>
                      <a:pt x="510" y="936"/>
                    </a:lnTo>
                    <a:lnTo>
                      <a:pt x="516" y="930"/>
                    </a:lnTo>
                    <a:lnTo>
                      <a:pt x="522" y="930"/>
                    </a:lnTo>
                    <a:lnTo>
                      <a:pt x="522" y="942"/>
                    </a:lnTo>
                    <a:lnTo>
                      <a:pt x="786" y="942"/>
                    </a:lnTo>
                    <a:lnTo>
                      <a:pt x="798" y="900"/>
                    </a:lnTo>
                    <a:lnTo>
                      <a:pt x="804" y="894"/>
                    </a:lnTo>
                    <a:lnTo>
                      <a:pt x="804" y="882"/>
                    </a:lnTo>
                    <a:lnTo>
                      <a:pt x="786" y="864"/>
                    </a:lnTo>
                    <a:lnTo>
                      <a:pt x="780" y="864"/>
                    </a:lnTo>
                    <a:lnTo>
                      <a:pt x="738" y="174"/>
                    </a:lnTo>
                    <a:lnTo>
                      <a:pt x="858" y="180"/>
                    </a:lnTo>
                    <a:lnTo>
                      <a:pt x="600" y="0"/>
                    </a:lnTo>
                    <a:lnTo>
                      <a:pt x="594" y="48"/>
                    </a:lnTo>
                    <a:lnTo>
                      <a:pt x="588" y="54"/>
                    </a:lnTo>
                    <a:lnTo>
                      <a:pt x="588" y="90"/>
                    </a:lnTo>
                    <a:lnTo>
                      <a:pt x="366" y="96"/>
                    </a:lnTo>
                    <a:lnTo>
                      <a:pt x="366" y="108"/>
                    </a:lnTo>
                    <a:lnTo>
                      <a:pt x="354" y="114"/>
                    </a:lnTo>
                    <a:lnTo>
                      <a:pt x="354" y="306"/>
                    </a:lnTo>
                    <a:lnTo>
                      <a:pt x="348" y="312"/>
                    </a:lnTo>
                    <a:lnTo>
                      <a:pt x="336" y="318"/>
                    </a:lnTo>
                    <a:lnTo>
                      <a:pt x="306" y="318"/>
                    </a:lnTo>
                    <a:lnTo>
                      <a:pt x="282" y="330"/>
                    </a:lnTo>
                    <a:lnTo>
                      <a:pt x="276" y="342"/>
                    </a:lnTo>
                    <a:lnTo>
                      <a:pt x="276" y="360"/>
                    </a:lnTo>
                    <a:lnTo>
                      <a:pt x="282" y="372"/>
                    </a:lnTo>
                    <a:lnTo>
                      <a:pt x="276" y="474"/>
                    </a:lnTo>
                    <a:lnTo>
                      <a:pt x="0" y="474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20" name="Mali"/>
              <p:cNvSpPr>
                <a:spLocks/>
              </p:cNvSpPr>
              <p:nvPr/>
            </p:nvSpPr>
            <p:spPr bwMode="gray">
              <a:xfrm>
                <a:off x="2433" y="1794"/>
                <a:ext cx="297" cy="307"/>
              </a:xfrm>
              <a:custGeom>
                <a:avLst/>
                <a:gdLst>
                  <a:gd name="T0" fmla="*/ 547940055 w 1164"/>
                  <a:gd name="T1" fmla="*/ 549397545 h 1200"/>
                  <a:gd name="T2" fmla="*/ 547940055 w 1164"/>
                  <a:gd name="T3" fmla="*/ 549397545 h 1200"/>
                  <a:gd name="T4" fmla="*/ 547940055 w 1164"/>
                  <a:gd name="T5" fmla="*/ 549397545 h 1200"/>
                  <a:gd name="T6" fmla="*/ 547940055 w 1164"/>
                  <a:gd name="T7" fmla="*/ 549397545 h 1200"/>
                  <a:gd name="T8" fmla="*/ 547940055 w 1164"/>
                  <a:gd name="T9" fmla="*/ 549397545 h 1200"/>
                  <a:gd name="T10" fmla="*/ 547940055 w 1164"/>
                  <a:gd name="T11" fmla="*/ 549397545 h 1200"/>
                  <a:gd name="T12" fmla="*/ 547940055 w 1164"/>
                  <a:gd name="T13" fmla="*/ 549397545 h 1200"/>
                  <a:gd name="T14" fmla="*/ 547940055 w 1164"/>
                  <a:gd name="T15" fmla="*/ 549397545 h 1200"/>
                  <a:gd name="T16" fmla="*/ 547940055 w 1164"/>
                  <a:gd name="T17" fmla="*/ 549397545 h 1200"/>
                  <a:gd name="T18" fmla="*/ 547940055 w 1164"/>
                  <a:gd name="T19" fmla="*/ 549397545 h 1200"/>
                  <a:gd name="T20" fmla="*/ 547940055 w 1164"/>
                  <a:gd name="T21" fmla="*/ 549397545 h 1200"/>
                  <a:gd name="T22" fmla="*/ 547940055 w 1164"/>
                  <a:gd name="T23" fmla="*/ 549397545 h 1200"/>
                  <a:gd name="T24" fmla="*/ 547940055 w 1164"/>
                  <a:gd name="T25" fmla="*/ 549397545 h 1200"/>
                  <a:gd name="T26" fmla="*/ 547940055 w 1164"/>
                  <a:gd name="T27" fmla="*/ 549397545 h 1200"/>
                  <a:gd name="T28" fmla="*/ 547940055 w 1164"/>
                  <a:gd name="T29" fmla="*/ 549397545 h 1200"/>
                  <a:gd name="T30" fmla="*/ 547940055 w 1164"/>
                  <a:gd name="T31" fmla="*/ 549397545 h 1200"/>
                  <a:gd name="T32" fmla="*/ 547940055 w 1164"/>
                  <a:gd name="T33" fmla="*/ 549397545 h 1200"/>
                  <a:gd name="T34" fmla="*/ 547940055 w 1164"/>
                  <a:gd name="T35" fmla="*/ 549397545 h 1200"/>
                  <a:gd name="T36" fmla="*/ 547940055 w 1164"/>
                  <a:gd name="T37" fmla="*/ 549397545 h 1200"/>
                  <a:gd name="T38" fmla="*/ 547940055 w 1164"/>
                  <a:gd name="T39" fmla="*/ 549397545 h 1200"/>
                  <a:gd name="T40" fmla="*/ 547940055 w 1164"/>
                  <a:gd name="T41" fmla="*/ 549397545 h 1200"/>
                  <a:gd name="T42" fmla="*/ 547940055 w 1164"/>
                  <a:gd name="T43" fmla="*/ 549397545 h 1200"/>
                  <a:gd name="T44" fmla="*/ 547940055 w 1164"/>
                  <a:gd name="T45" fmla="*/ 549397545 h 1200"/>
                  <a:gd name="T46" fmla="*/ 547940055 w 1164"/>
                  <a:gd name="T47" fmla="*/ 549397545 h 1200"/>
                  <a:gd name="T48" fmla="*/ 547940055 w 1164"/>
                  <a:gd name="T49" fmla="*/ 549397545 h 1200"/>
                  <a:gd name="T50" fmla="*/ 547940055 w 1164"/>
                  <a:gd name="T51" fmla="*/ 549397545 h 1200"/>
                  <a:gd name="T52" fmla="*/ 547940055 w 1164"/>
                  <a:gd name="T53" fmla="*/ 549397545 h 1200"/>
                  <a:gd name="T54" fmla="*/ 0 w 1164"/>
                  <a:gd name="T55" fmla="*/ 549397545 h 1200"/>
                  <a:gd name="T56" fmla="*/ 547940055 w 1164"/>
                  <a:gd name="T57" fmla="*/ 549397545 h 1200"/>
                  <a:gd name="T58" fmla="*/ 547940055 w 1164"/>
                  <a:gd name="T59" fmla="*/ 549397545 h 1200"/>
                  <a:gd name="T60" fmla="*/ 547940055 w 1164"/>
                  <a:gd name="T61" fmla="*/ 549397545 h 1200"/>
                  <a:gd name="T62" fmla="*/ 547940055 w 1164"/>
                  <a:gd name="T63" fmla="*/ 549397545 h 1200"/>
                  <a:gd name="T64" fmla="*/ 547940055 w 1164"/>
                  <a:gd name="T65" fmla="*/ 549397545 h 1200"/>
                  <a:gd name="T66" fmla="*/ 547940055 w 1164"/>
                  <a:gd name="T67" fmla="*/ 549397545 h 1200"/>
                  <a:gd name="T68" fmla="*/ 547940055 w 1164"/>
                  <a:gd name="T69" fmla="*/ 549397545 h 1200"/>
                  <a:gd name="T70" fmla="*/ 547940055 w 1164"/>
                  <a:gd name="T71" fmla="*/ 549397545 h 1200"/>
                  <a:gd name="T72" fmla="*/ 547940055 w 1164"/>
                  <a:gd name="T73" fmla="*/ 549397545 h 1200"/>
                  <a:gd name="T74" fmla="*/ 547940055 w 1164"/>
                  <a:gd name="T75" fmla="*/ 549397545 h 1200"/>
                  <a:gd name="T76" fmla="*/ 547940055 w 1164"/>
                  <a:gd name="T77" fmla="*/ 549397545 h 1200"/>
                  <a:gd name="T78" fmla="*/ 547940055 w 1164"/>
                  <a:gd name="T79" fmla="*/ 549397545 h 1200"/>
                  <a:gd name="T80" fmla="*/ 547940055 w 1164"/>
                  <a:gd name="T81" fmla="*/ 549397545 h 1200"/>
                  <a:gd name="T82" fmla="*/ 547940055 w 1164"/>
                  <a:gd name="T83" fmla="*/ 549397545 h 1200"/>
                  <a:gd name="T84" fmla="*/ 547940055 w 1164"/>
                  <a:gd name="T85" fmla="*/ 549397545 h 1200"/>
                  <a:gd name="T86" fmla="*/ 547940055 w 1164"/>
                  <a:gd name="T87" fmla="*/ 549397545 h 1200"/>
                  <a:gd name="T88" fmla="*/ 547940055 w 1164"/>
                  <a:gd name="T89" fmla="*/ 549397545 h 1200"/>
                  <a:gd name="T90" fmla="*/ 547940055 w 1164"/>
                  <a:gd name="T91" fmla="*/ 549397545 h 1200"/>
                  <a:gd name="T92" fmla="*/ 547940055 w 1164"/>
                  <a:gd name="T93" fmla="*/ 549397545 h 1200"/>
                  <a:gd name="T94" fmla="*/ 547940055 w 1164"/>
                  <a:gd name="T95" fmla="*/ 549397545 h 1200"/>
                  <a:gd name="T96" fmla="*/ 547940055 w 1164"/>
                  <a:gd name="T97" fmla="*/ 549397545 h 1200"/>
                  <a:gd name="T98" fmla="*/ 547940055 w 1164"/>
                  <a:gd name="T99" fmla="*/ 549397545 h 1200"/>
                  <a:gd name="T100" fmla="*/ 547940055 w 1164"/>
                  <a:gd name="T101" fmla="*/ 549397545 h 1200"/>
                  <a:gd name="T102" fmla="*/ 547940055 w 1164"/>
                  <a:gd name="T103" fmla="*/ 549397545 h 1200"/>
                  <a:gd name="T104" fmla="*/ 547940055 w 1164"/>
                  <a:gd name="T105" fmla="*/ 549397545 h 1200"/>
                  <a:gd name="T106" fmla="*/ 547940055 w 1164"/>
                  <a:gd name="T107" fmla="*/ 549397545 h 12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4"/>
                  <a:gd name="T163" fmla="*/ 0 h 1200"/>
                  <a:gd name="T164" fmla="*/ 1164 w 1164"/>
                  <a:gd name="T165" fmla="*/ 1200 h 12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4" h="1200">
                    <a:moveTo>
                      <a:pt x="612" y="954"/>
                    </a:moveTo>
                    <a:lnTo>
                      <a:pt x="636" y="948"/>
                    </a:lnTo>
                    <a:lnTo>
                      <a:pt x="636" y="912"/>
                    </a:lnTo>
                    <a:lnTo>
                      <a:pt x="654" y="912"/>
                    </a:lnTo>
                    <a:lnTo>
                      <a:pt x="654" y="906"/>
                    </a:lnTo>
                    <a:lnTo>
                      <a:pt x="660" y="900"/>
                    </a:lnTo>
                    <a:lnTo>
                      <a:pt x="666" y="888"/>
                    </a:lnTo>
                    <a:lnTo>
                      <a:pt x="678" y="882"/>
                    </a:lnTo>
                    <a:lnTo>
                      <a:pt x="684" y="870"/>
                    </a:lnTo>
                    <a:lnTo>
                      <a:pt x="690" y="864"/>
                    </a:lnTo>
                    <a:lnTo>
                      <a:pt x="696" y="864"/>
                    </a:lnTo>
                    <a:lnTo>
                      <a:pt x="708" y="876"/>
                    </a:lnTo>
                    <a:lnTo>
                      <a:pt x="720" y="876"/>
                    </a:lnTo>
                    <a:lnTo>
                      <a:pt x="720" y="870"/>
                    </a:lnTo>
                    <a:lnTo>
                      <a:pt x="726" y="864"/>
                    </a:lnTo>
                    <a:lnTo>
                      <a:pt x="726" y="846"/>
                    </a:lnTo>
                    <a:lnTo>
                      <a:pt x="750" y="846"/>
                    </a:lnTo>
                    <a:lnTo>
                      <a:pt x="768" y="822"/>
                    </a:lnTo>
                    <a:lnTo>
                      <a:pt x="792" y="822"/>
                    </a:lnTo>
                    <a:lnTo>
                      <a:pt x="810" y="804"/>
                    </a:lnTo>
                    <a:lnTo>
                      <a:pt x="858" y="804"/>
                    </a:lnTo>
                    <a:lnTo>
                      <a:pt x="882" y="816"/>
                    </a:lnTo>
                    <a:lnTo>
                      <a:pt x="930" y="804"/>
                    </a:lnTo>
                    <a:lnTo>
                      <a:pt x="954" y="786"/>
                    </a:lnTo>
                    <a:lnTo>
                      <a:pt x="1020" y="792"/>
                    </a:lnTo>
                    <a:lnTo>
                      <a:pt x="1020" y="774"/>
                    </a:lnTo>
                    <a:lnTo>
                      <a:pt x="1068" y="780"/>
                    </a:lnTo>
                    <a:lnTo>
                      <a:pt x="1080" y="774"/>
                    </a:lnTo>
                    <a:lnTo>
                      <a:pt x="1104" y="774"/>
                    </a:lnTo>
                    <a:lnTo>
                      <a:pt x="1122" y="768"/>
                    </a:lnTo>
                    <a:lnTo>
                      <a:pt x="1134" y="762"/>
                    </a:lnTo>
                    <a:lnTo>
                      <a:pt x="1140" y="750"/>
                    </a:lnTo>
                    <a:lnTo>
                      <a:pt x="1140" y="732"/>
                    </a:lnTo>
                    <a:lnTo>
                      <a:pt x="1146" y="720"/>
                    </a:lnTo>
                    <a:lnTo>
                      <a:pt x="1146" y="708"/>
                    </a:lnTo>
                    <a:lnTo>
                      <a:pt x="1164" y="684"/>
                    </a:lnTo>
                    <a:lnTo>
                      <a:pt x="1164" y="480"/>
                    </a:lnTo>
                    <a:lnTo>
                      <a:pt x="1140" y="480"/>
                    </a:lnTo>
                    <a:lnTo>
                      <a:pt x="1134" y="486"/>
                    </a:lnTo>
                    <a:lnTo>
                      <a:pt x="1104" y="486"/>
                    </a:lnTo>
                    <a:lnTo>
                      <a:pt x="1092" y="480"/>
                    </a:lnTo>
                    <a:lnTo>
                      <a:pt x="1086" y="474"/>
                    </a:lnTo>
                    <a:lnTo>
                      <a:pt x="1086" y="468"/>
                    </a:lnTo>
                    <a:lnTo>
                      <a:pt x="1104" y="450"/>
                    </a:lnTo>
                    <a:lnTo>
                      <a:pt x="1104" y="432"/>
                    </a:lnTo>
                    <a:lnTo>
                      <a:pt x="1092" y="408"/>
                    </a:lnTo>
                    <a:lnTo>
                      <a:pt x="1080" y="402"/>
                    </a:lnTo>
                    <a:lnTo>
                      <a:pt x="1050" y="402"/>
                    </a:lnTo>
                    <a:lnTo>
                      <a:pt x="1044" y="408"/>
                    </a:lnTo>
                    <a:lnTo>
                      <a:pt x="1038" y="408"/>
                    </a:lnTo>
                    <a:lnTo>
                      <a:pt x="1032" y="378"/>
                    </a:lnTo>
                    <a:lnTo>
                      <a:pt x="996" y="378"/>
                    </a:lnTo>
                    <a:lnTo>
                      <a:pt x="984" y="366"/>
                    </a:lnTo>
                    <a:lnTo>
                      <a:pt x="984" y="348"/>
                    </a:lnTo>
                    <a:lnTo>
                      <a:pt x="978" y="342"/>
                    </a:lnTo>
                    <a:lnTo>
                      <a:pt x="954" y="342"/>
                    </a:lnTo>
                    <a:lnTo>
                      <a:pt x="954" y="318"/>
                    </a:lnTo>
                    <a:lnTo>
                      <a:pt x="546" y="6"/>
                    </a:lnTo>
                    <a:lnTo>
                      <a:pt x="426" y="0"/>
                    </a:lnTo>
                    <a:lnTo>
                      <a:pt x="468" y="690"/>
                    </a:lnTo>
                    <a:lnTo>
                      <a:pt x="474" y="690"/>
                    </a:lnTo>
                    <a:lnTo>
                      <a:pt x="492" y="708"/>
                    </a:lnTo>
                    <a:lnTo>
                      <a:pt x="492" y="720"/>
                    </a:lnTo>
                    <a:lnTo>
                      <a:pt x="486" y="726"/>
                    </a:lnTo>
                    <a:lnTo>
                      <a:pt x="474" y="768"/>
                    </a:lnTo>
                    <a:lnTo>
                      <a:pt x="210" y="768"/>
                    </a:lnTo>
                    <a:lnTo>
                      <a:pt x="210" y="756"/>
                    </a:lnTo>
                    <a:lnTo>
                      <a:pt x="204" y="756"/>
                    </a:lnTo>
                    <a:lnTo>
                      <a:pt x="198" y="762"/>
                    </a:lnTo>
                    <a:lnTo>
                      <a:pt x="198" y="774"/>
                    </a:lnTo>
                    <a:lnTo>
                      <a:pt x="192" y="774"/>
                    </a:lnTo>
                    <a:lnTo>
                      <a:pt x="180" y="780"/>
                    </a:lnTo>
                    <a:lnTo>
                      <a:pt x="150" y="780"/>
                    </a:lnTo>
                    <a:lnTo>
                      <a:pt x="144" y="774"/>
                    </a:lnTo>
                    <a:lnTo>
                      <a:pt x="108" y="774"/>
                    </a:lnTo>
                    <a:lnTo>
                      <a:pt x="96" y="798"/>
                    </a:lnTo>
                    <a:lnTo>
                      <a:pt x="90" y="786"/>
                    </a:lnTo>
                    <a:lnTo>
                      <a:pt x="66" y="762"/>
                    </a:lnTo>
                    <a:lnTo>
                      <a:pt x="48" y="762"/>
                    </a:lnTo>
                    <a:lnTo>
                      <a:pt x="36" y="774"/>
                    </a:lnTo>
                    <a:lnTo>
                      <a:pt x="36" y="822"/>
                    </a:lnTo>
                    <a:lnTo>
                      <a:pt x="30" y="822"/>
                    </a:lnTo>
                    <a:lnTo>
                      <a:pt x="18" y="828"/>
                    </a:lnTo>
                    <a:lnTo>
                      <a:pt x="0" y="828"/>
                    </a:lnTo>
                    <a:lnTo>
                      <a:pt x="0" y="852"/>
                    </a:lnTo>
                    <a:lnTo>
                      <a:pt x="12" y="870"/>
                    </a:lnTo>
                    <a:lnTo>
                      <a:pt x="12" y="876"/>
                    </a:lnTo>
                    <a:lnTo>
                      <a:pt x="24" y="888"/>
                    </a:lnTo>
                    <a:lnTo>
                      <a:pt x="24" y="906"/>
                    </a:lnTo>
                    <a:lnTo>
                      <a:pt x="18" y="912"/>
                    </a:lnTo>
                    <a:lnTo>
                      <a:pt x="18" y="936"/>
                    </a:lnTo>
                    <a:lnTo>
                      <a:pt x="24" y="942"/>
                    </a:lnTo>
                    <a:lnTo>
                      <a:pt x="36" y="942"/>
                    </a:lnTo>
                    <a:lnTo>
                      <a:pt x="36" y="936"/>
                    </a:lnTo>
                    <a:lnTo>
                      <a:pt x="42" y="936"/>
                    </a:lnTo>
                    <a:lnTo>
                      <a:pt x="48" y="942"/>
                    </a:lnTo>
                    <a:lnTo>
                      <a:pt x="54" y="954"/>
                    </a:lnTo>
                    <a:lnTo>
                      <a:pt x="54" y="1032"/>
                    </a:lnTo>
                    <a:lnTo>
                      <a:pt x="60" y="1044"/>
                    </a:lnTo>
                    <a:lnTo>
                      <a:pt x="60" y="1050"/>
                    </a:lnTo>
                    <a:lnTo>
                      <a:pt x="66" y="1056"/>
                    </a:lnTo>
                    <a:lnTo>
                      <a:pt x="72" y="1050"/>
                    </a:lnTo>
                    <a:lnTo>
                      <a:pt x="78" y="1038"/>
                    </a:lnTo>
                    <a:lnTo>
                      <a:pt x="90" y="1026"/>
                    </a:lnTo>
                    <a:lnTo>
                      <a:pt x="102" y="1038"/>
                    </a:lnTo>
                    <a:lnTo>
                      <a:pt x="108" y="1050"/>
                    </a:lnTo>
                    <a:lnTo>
                      <a:pt x="108" y="1062"/>
                    </a:lnTo>
                    <a:lnTo>
                      <a:pt x="114" y="1050"/>
                    </a:lnTo>
                    <a:lnTo>
                      <a:pt x="126" y="1038"/>
                    </a:lnTo>
                    <a:lnTo>
                      <a:pt x="132" y="1026"/>
                    </a:lnTo>
                    <a:lnTo>
                      <a:pt x="138" y="1026"/>
                    </a:lnTo>
                    <a:lnTo>
                      <a:pt x="144" y="1032"/>
                    </a:lnTo>
                    <a:lnTo>
                      <a:pt x="150" y="1032"/>
                    </a:lnTo>
                    <a:lnTo>
                      <a:pt x="162" y="1038"/>
                    </a:lnTo>
                    <a:lnTo>
                      <a:pt x="168" y="1044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204" y="1008"/>
                    </a:lnTo>
                    <a:lnTo>
                      <a:pt x="216" y="1008"/>
                    </a:lnTo>
                    <a:lnTo>
                      <a:pt x="228" y="1014"/>
                    </a:lnTo>
                    <a:lnTo>
                      <a:pt x="228" y="1032"/>
                    </a:lnTo>
                    <a:lnTo>
                      <a:pt x="246" y="1044"/>
                    </a:lnTo>
                    <a:lnTo>
                      <a:pt x="234" y="1074"/>
                    </a:lnTo>
                    <a:lnTo>
                      <a:pt x="270" y="1092"/>
                    </a:lnTo>
                    <a:lnTo>
                      <a:pt x="246" y="1128"/>
                    </a:lnTo>
                    <a:lnTo>
                      <a:pt x="270" y="1128"/>
                    </a:lnTo>
                    <a:lnTo>
                      <a:pt x="270" y="1164"/>
                    </a:lnTo>
                    <a:lnTo>
                      <a:pt x="300" y="1194"/>
                    </a:lnTo>
                    <a:lnTo>
                      <a:pt x="312" y="1200"/>
                    </a:lnTo>
                    <a:lnTo>
                      <a:pt x="312" y="1182"/>
                    </a:lnTo>
                    <a:lnTo>
                      <a:pt x="318" y="1176"/>
                    </a:lnTo>
                    <a:lnTo>
                      <a:pt x="330" y="1176"/>
                    </a:lnTo>
                    <a:lnTo>
                      <a:pt x="348" y="1182"/>
                    </a:lnTo>
                    <a:lnTo>
                      <a:pt x="366" y="1200"/>
                    </a:lnTo>
                    <a:lnTo>
                      <a:pt x="372" y="1182"/>
                    </a:lnTo>
                    <a:lnTo>
                      <a:pt x="390" y="1182"/>
                    </a:lnTo>
                    <a:lnTo>
                      <a:pt x="396" y="1158"/>
                    </a:lnTo>
                    <a:lnTo>
                      <a:pt x="408" y="1176"/>
                    </a:lnTo>
                    <a:lnTo>
                      <a:pt x="420" y="1152"/>
                    </a:lnTo>
                    <a:lnTo>
                      <a:pt x="420" y="1188"/>
                    </a:lnTo>
                    <a:lnTo>
                      <a:pt x="444" y="1194"/>
                    </a:lnTo>
                    <a:lnTo>
                      <a:pt x="450" y="1188"/>
                    </a:lnTo>
                    <a:lnTo>
                      <a:pt x="456" y="1176"/>
                    </a:lnTo>
                    <a:lnTo>
                      <a:pt x="462" y="1170"/>
                    </a:lnTo>
                    <a:lnTo>
                      <a:pt x="474" y="1170"/>
                    </a:lnTo>
                    <a:lnTo>
                      <a:pt x="468" y="1116"/>
                    </a:lnTo>
                    <a:lnTo>
                      <a:pt x="492" y="1116"/>
                    </a:lnTo>
                    <a:lnTo>
                      <a:pt x="504" y="1092"/>
                    </a:lnTo>
                    <a:lnTo>
                      <a:pt x="480" y="1062"/>
                    </a:lnTo>
                    <a:lnTo>
                      <a:pt x="498" y="1050"/>
                    </a:lnTo>
                    <a:lnTo>
                      <a:pt x="504" y="1050"/>
                    </a:lnTo>
                    <a:lnTo>
                      <a:pt x="510" y="1044"/>
                    </a:lnTo>
                    <a:lnTo>
                      <a:pt x="546" y="1044"/>
                    </a:lnTo>
                    <a:lnTo>
                      <a:pt x="546" y="1032"/>
                    </a:lnTo>
                    <a:lnTo>
                      <a:pt x="540" y="1026"/>
                    </a:lnTo>
                    <a:lnTo>
                      <a:pt x="546" y="1026"/>
                    </a:lnTo>
                    <a:lnTo>
                      <a:pt x="552" y="1020"/>
                    </a:lnTo>
                    <a:lnTo>
                      <a:pt x="552" y="990"/>
                    </a:lnTo>
                    <a:lnTo>
                      <a:pt x="570" y="990"/>
                    </a:lnTo>
                    <a:lnTo>
                      <a:pt x="570" y="960"/>
                    </a:lnTo>
                    <a:lnTo>
                      <a:pt x="564" y="954"/>
                    </a:lnTo>
                    <a:lnTo>
                      <a:pt x="582" y="924"/>
                    </a:lnTo>
                    <a:lnTo>
                      <a:pt x="612" y="95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21" name="Malaysia"/>
              <p:cNvSpPr>
                <a:spLocks/>
              </p:cNvSpPr>
              <p:nvPr/>
            </p:nvSpPr>
            <p:spPr bwMode="gray">
              <a:xfrm>
                <a:off x="4470" y="2171"/>
                <a:ext cx="78" cy="112"/>
              </a:xfrm>
              <a:custGeom>
                <a:avLst/>
                <a:gdLst>
                  <a:gd name="T0" fmla="*/ 547397444 w 306"/>
                  <a:gd name="T1" fmla="*/ 549127955 h 438"/>
                  <a:gd name="T2" fmla="*/ 547397444 w 306"/>
                  <a:gd name="T3" fmla="*/ 549127955 h 438"/>
                  <a:gd name="T4" fmla="*/ 547397444 w 306"/>
                  <a:gd name="T5" fmla="*/ 549127955 h 438"/>
                  <a:gd name="T6" fmla="*/ 547397444 w 306"/>
                  <a:gd name="T7" fmla="*/ 549127955 h 438"/>
                  <a:gd name="T8" fmla="*/ 547397444 w 306"/>
                  <a:gd name="T9" fmla="*/ 549127955 h 438"/>
                  <a:gd name="T10" fmla="*/ 547397444 w 306"/>
                  <a:gd name="T11" fmla="*/ 549127955 h 438"/>
                  <a:gd name="T12" fmla="*/ 547397444 w 306"/>
                  <a:gd name="T13" fmla="*/ 549127955 h 438"/>
                  <a:gd name="T14" fmla="*/ 547397444 w 306"/>
                  <a:gd name="T15" fmla="*/ 549127955 h 438"/>
                  <a:gd name="T16" fmla="*/ 547397444 w 306"/>
                  <a:gd name="T17" fmla="*/ 549127955 h 438"/>
                  <a:gd name="T18" fmla="*/ 547397444 w 306"/>
                  <a:gd name="T19" fmla="*/ 549127955 h 438"/>
                  <a:gd name="T20" fmla="*/ 547397444 w 306"/>
                  <a:gd name="T21" fmla="*/ 549127955 h 438"/>
                  <a:gd name="T22" fmla="*/ 547397444 w 306"/>
                  <a:gd name="T23" fmla="*/ 549127955 h 438"/>
                  <a:gd name="T24" fmla="*/ 547397444 w 306"/>
                  <a:gd name="T25" fmla="*/ 549127955 h 438"/>
                  <a:gd name="T26" fmla="*/ 547397444 w 306"/>
                  <a:gd name="T27" fmla="*/ 549127955 h 438"/>
                  <a:gd name="T28" fmla="*/ 547397444 w 306"/>
                  <a:gd name="T29" fmla="*/ 549127955 h 438"/>
                  <a:gd name="T30" fmla="*/ 547397444 w 306"/>
                  <a:gd name="T31" fmla="*/ 549127955 h 438"/>
                  <a:gd name="T32" fmla="*/ 547397444 w 306"/>
                  <a:gd name="T33" fmla="*/ 549127955 h 438"/>
                  <a:gd name="T34" fmla="*/ 547397444 w 306"/>
                  <a:gd name="T35" fmla="*/ 549127955 h 438"/>
                  <a:gd name="T36" fmla="*/ 547397444 w 306"/>
                  <a:gd name="T37" fmla="*/ 549127955 h 438"/>
                  <a:gd name="T38" fmla="*/ 547397444 w 306"/>
                  <a:gd name="T39" fmla="*/ 549127955 h 438"/>
                  <a:gd name="T40" fmla="*/ 547397444 w 306"/>
                  <a:gd name="T41" fmla="*/ 549127955 h 438"/>
                  <a:gd name="T42" fmla="*/ 547397444 w 306"/>
                  <a:gd name="T43" fmla="*/ 549127955 h 438"/>
                  <a:gd name="T44" fmla="*/ 547397444 w 306"/>
                  <a:gd name="T45" fmla="*/ 549127955 h 438"/>
                  <a:gd name="T46" fmla="*/ 547397444 w 306"/>
                  <a:gd name="T47" fmla="*/ 549127955 h 438"/>
                  <a:gd name="T48" fmla="*/ 547397444 w 306"/>
                  <a:gd name="T49" fmla="*/ 549127955 h 438"/>
                  <a:gd name="T50" fmla="*/ 547397444 w 306"/>
                  <a:gd name="T51" fmla="*/ 549127955 h 438"/>
                  <a:gd name="T52" fmla="*/ 547397444 w 306"/>
                  <a:gd name="T53" fmla="*/ 549127955 h 438"/>
                  <a:gd name="T54" fmla="*/ 547397444 w 306"/>
                  <a:gd name="T55" fmla="*/ 549127955 h 438"/>
                  <a:gd name="T56" fmla="*/ 547397444 w 306"/>
                  <a:gd name="T57" fmla="*/ 549127955 h 438"/>
                  <a:gd name="T58" fmla="*/ 547397444 w 306"/>
                  <a:gd name="T59" fmla="*/ 549127955 h 438"/>
                  <a:gd name="T60" fmla="*/ 547397444 w 306"/>
                  <a:gd name="T61" fmla="*/ 549127955 h 438"/>
                  <a:gd name="T62" fmla="*/ 547397444 w 306"/>
                  <a:gd name="T63" fmla="*/ 549127955 h 438"/>
                  <a:gd name="T64" fmla="*/ 547397444 w 306"/>
                  <a:gd name="T65" fmla="*/ 549127955 h 438"/>
                  <a:gd name="T66" fmla="*/ 547397444 w 306"/>
                  <a:gd name="T67" fmla="*/ 549127955 h 438"/>
                  <a:gd name="T68" fmla="*/ 547397444 w 306"/>
                  <a:gd name="T69" fmla="*/ 549127955 h 438"/>
                  <a:gd name="T70" fmla="*/ 547397444 w 306"/>
                  <a:gd name="T71" fmla="*/ 549127955 h 438"/>
                  <a:gd name="T72" fmla="*/ 547397444 w 306"/>
                  <a:gd name="T73" fmla="*/ 549127955 h 438"/>
                  <a:gd name="T74" fmla="*/ 547397444 w 306"/>
                  <a:gd name="T75" fmla="*/ 549127955 h 438"/>
                  <a:gd name="T76" fmla="*/ 547397444 w 306"/>
                  <a:gd name="T77" fmla="*/ 0 h 438"/>
                  <a:gd name="T78" fmla="*/ 547397444 w 306"/>
                  <a:gd name="T79" fmla="*/ 549127955 h 438"/>
                  <a:gd name="T80" fmla="*/ 547397444 w 306"/>
                  <a:gd name="T81" fmla="*/ 549127955 h 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438"/>
                  <a:gd name="T125" fmla="*/ 306 w 306"/>
                  <a:gd name="T126" fmla="*/ 438 h 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438">
                    <a:moveTo>
                      <a:pt x="0" y="42"/>
                    </a:moveTo>
                    <a:lnTo>
                      <a:pt x="6" y="138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54" y="168"/>
                    </a:lnTo>
                    <a:lnTo>
                      <a:pt x="48" y="180"/>
                    </a:lnTo>
                    <a:lnTo>
                      <a:pt x="48" y="198"/>
                    </a:lnTo>
                    <a:lnTo>
                      <a:pt x="54" y="216"/>
                    </a:lnTo>
                    <a:lnTo>
                      <a:pt x="60" y="228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90" y="240"/>
                    </a:lnTo>
                    <a:lnTo>
                      <a:pt x="84" y="252"/>
                    </a:lnTo>
                    <a:lnTo>
                      <a:pt x="84" y="282"/>
                    </a:lnTo>
                    <a:lnTo>
                      <a:pt x="96" y="306"/>
                    </a:lnTo>
                    <a:lnTo>
                      <a:pt x="102" y="312"/>
                    </a:lnTo>
                    <a:lnTo>
                      <a:pt x="114" y="318"/>
                    </a:lnTo>
                    <a:lnTo>
                      <a:pt x="132" y="330"/>
                    </a:lnTo>
                    <a:lnTo>
                      <a:pt x="144" y="336"/>
                    </a:lnTo>
                    <a:lnTo>
                      <a:pt x="162" y="354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2"/>
                    </a:lnTo>
                    <a:lnTo>
                      <a:pt x="174" y="378"/>
                    </a:lnTo>
                    <a:lnTo>
                      <a:pt x="180" y="384"/>
                    </a:lnTo>
                    <a:lnTo>
                      <a:pt x="186" y="384"/>
                    </a:lnTo>
                    <a:lnTo>
                      <a:pt x="198" y="390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22" y="402"/>
                    </a:lnTo>
                    <a:lnTo>
                      <a:pt x="228" y="402"/>
                    </a:lnTo>
                    <a:lnTo>
                      <a:pt x="252" y="438"/>
                    </a:lnTo>
                    <a:lnTo>
                      <a:pt x="300" y="432"/>
                    </a:lnTo>
                    <a:lnTo>
                      <a:pt x="300" y="420"/>
                    </a:lnTo>
                    <a:lnTo>
                      <a:pt x="306" y="408"/>
                    </a:lnTo>
                    <a:lnTo>
                      <a:pt x="306" y="378"/>
                    </a:lnTo>
                    <a:lnTo>
                      <a:pt x="294" y="354"/>
                    </a:lnTo>
                    <a:lnTo>
                      <a:pt x="270" y="330"/>
                    </a:lnTo>
                    <a:lnTo>
                      <a:pt x="264" y="318"/>
                    </a:lnTo>
                    <a:lnTo>
                      <a:pt x="258" y="312"/>
                    </a:lnTo>
                    <a:lnTo>
                      <a:pt x="258" y="288"/>
                    </a:lnTo>
                    <a:lnTo>
                      <a:pt x="252" y="276"/>
                    </a:lnTo>
                    <a:lnTo>
                      <a:pt x="246" y="270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52" y="126"/>
                    </a:lnTo>
                    <a:lnTo>
                      <a:pt x="246" y="114"/>
                    </a:lnTo>
                    <a:lnTo>
                      <a:pt x="222" y="90"/>
                    </a:lnTo>
                    <a:lnTo>
                      <a:pt x="204" y="84"/>
                    </a:lnTo>
                    <a:lnTo>
                      <a:pt x="192" y="72"/>
                    </a:lnTo>
                    <a:lnTo>
                      <a:pt x="180" y="66"/>
                    </a:lnTo>
                    <a:lnTo>
                      <a:pt x="156" y="42"/>
                    </a:lnTo>
                    <a:lnTo>
                      <a:pt x="150" y="54"/>
                    </a:lnTo>
                    <a:lnTo>
                      <a:pt x="144" y="60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32" y="84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78" y="54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6" y="3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50" name="AutoShape 81"/>
              <p:cNvSpPr>
                <a:spLocks/>
              </p:cNvSpPr>
              <p:nvPr/>
            </p:nvSpPr>
            <p:spPr bwMode="gray">
              <a:xfrm>
                <a:off x="4653" y="2158"/>
                <a:ext cx="176" cy="135"/>
              </a:xfrm>
              <a:custGeom>
                <a:avLst/>
                <a:gdLst>
                  <a:gd name="T0" fmla="*/ 35638549 w 690"/>
                  <a:gd name="T1" fmla="*/ 35894552 h 528"/>
                  <a:gd name="T2" fmla="*/ 35638549 w 690"/>
                  <a:gd name="T3" fmla="*/ 35894552 h 528"/>
                  <a:gd name="T4" fmla="*/ 35638549 w 690"/>
                  <a:gd name="T5" fmla="*/ 35894552 h 528"/>
                  <a:gd name="T6" fmla="*/ 35638549 w 690"/>
                  <a:gd name="T7" fmla="*/ 35894552 h 528"/>
                  <a:gd name="T8" fmla="*/ 35638549 w 690"/>
                  <a:gd name="T9" fmla="*/ 35894552 h 528"/>
                  <a:gd name="T10" fmla="*/ 35638549 w 690"/>
                  <a:gd name="T11" fmla="*/ 35894552 h 528"/>
                  <a:gd name="T12" fmla="*/ 35638549 w 690"/>
                  <a:gd name="T13" fmla="*/ 35894552 h 528"/>
                  <a:gd name="T14" fmla="*/ 35638549 w 690"/>
                  <a:gd name="T15" fmla="*/ 35894552 h 528"/>
                  <a:gd name="T16" fmla="*/ 35638549 w 690"/>
                  <a:gd name="T17" fmla="*/ 35894552 h 528"/>
                  <a:gd name="T18" fmla="*/ 35638549 w 690"/>
                  <a:gd name="T19" fmla="*/ 35894552 h 528"/>
                  <a:gd name="T20" fmla="*/ 35638549 w 690"/>
                  <a:gd name="T21" fmla="*/ 35894552 h 528"/>
                  <a:gd name="T22" fmla="*/ 35638549 w 690"/>
                  <a:gd name="T23" fmla="*/ 35894552 h 528"/>
                  <a:gd name="T24" fmla="*/ 35638549 w 690"/>
                  <a:gd name="T25" fmla="*/ 35894552 h 528"/>
                  <a:gd name="T26" fmla="*/ 35638549 w 690"/>
                  <a:gd name="T27" fmla="*/ 35894552 h 528"/>
                  <a:gd name="T28" fmla="*/ 35638549 w 690"/>
                  <a:gd name="T29" fmla="*/ 35894552 h 528"/>
                  <a:gd name="T30" fmla="*/ 35638549 w 690"/>
                  <a:gd name="T31" fmla="*/ 35894552 h 528"/>
                  <a:gd name="T32" fmla="*/ 35638549 w 690"/>
                  <a:gd name="T33" fmla="*/ 35894552 h 528"/>
                  <a:gd name="T34" fmla="*/ 35638549 w 690"/>
                  <a:gd name="T35" fmla="*/ 35894552 h 528"/>
                  <a:gd name="T36" fmla="*/ 35638549 w 690"/>
                  <a:gd name="T37" fmla="*/ 35894552 h 528"/>
                  <a:gd name="T38" fmla="*/ 35638549 w 690"/>
                  <a:gd name="T39" fmla="*/ 35894552 h 528"/>
                  <a:gd name="T40" fmla="*/ 35638549 w 690"/>
                  <a:gd name="T41" fmla="*/ 35894552 h 528"/>
                  <a:gd name="T42" fmla="*/ 35638549 w 690"/>
                  <a:gd name="T43" fmla="*/ 35894552 h 528"/>
                  <a:gd name="T44" fmla="*/ 35638549 w 690"/>
                  <a:gd name="T45" fmla="*/ 35894552 h 528"/>
                  <a:gd name="T46" fmla="*/ 35638549 w 690"/>
                  <a:gd name="T47" fmla="*/ 35894552 h 528"/>
                  <a:gd name="T48" fmla="*/ 35638549 w 690"/>
                  <a:gd name="T49" fmla="*/ 35894552 h 528"/>
                  <a:gd name="T50" fmla="*/ 35638549 w 690"/>
                  <a:gd name="T51" fmla="*/ 35894552 h 528"/>
                  <a:gd name="T52" fmla="*/ 35638549 w 690"/>
                  <a:gd name="T53" fmla="*/ 35894552 h 528"/>
                  <a:gd name="T54" fmla="*/ 35638549 w 690"/>
                  <a:gd name="T55" fmla="*/ 35894552 h 528"/>
                  <a:gd name="T56" fmla="*/ 35638549 w 690"/>
                  <a:gd name="T57" fmla="*/ 35894552 h 528"/>
                  <a:gd name="T58" fmla="*/ 35638549 w 690"/>
                  <a:gd name="T59" fmla="*/ 35894552 h 528"/>
                  <a:gd name="T60" fmla="*/ 35638549 w 690"/>
                  <a:gd name="T61" fmla="*/ 35894552 h 528"/>
                  <a:gd name="T62" fmla="*/ 35638549 w 690"/>
                  <a:gd name="T63" fmla="*/ 35894552 h 528"/>
                  <a:gd name="T64" fmla="*/ 35638549 w 690"/>
                  <a:gd name="T65" fmla="*/ 35894552 h 528"/>
                  <a:gd name="T66" fmla="*/ 35638549 w 690"/>
                  <a:gd name="T67" fmla="*/ 35894552 h 528"/>
                  <a:gd name="T68" fmla="*/ 35638549 w 690"/>
                  <a:gd name="T69" fmla="*/ 35894552 h 528"/>
                  <a:gd name="T70" fmla="*/ 35638549 w 690"/>
                  <a:gd name="T71" fmla="*/ 0 h 528"/>
                  <a:gd name="T72" fmla="*/ 35638549 w 690"/>
                  <a:gd name="T73" fmla="*/ 0 h 528"/>
                  <a:gd name="T74" fmla="*/ 35638549 w 690"/>
                  <a:gd name="T75" fmla="*/ 35894552 h 528"/>
                  <a:gd name="T76" fmla="*/ 35638549 w 690"/>
                  <a:gd name="T77" fmla="*/ 35894552 h 528"/>
                  <a:gd name="T78" fmla="*/ 35638549 w 690"/>
                  <a:gd name="T79" fmla="*/ 35894552 h 528"/>
                  <a:gd name="T80" fmla="*/ 35638549 w 690"/>
                  <a:gd name="T81" fmla="*/ 35894552 h 528"/>
                  <a:gd name="T82" fmla="*/ 35638549 w 690"/>
                  <a:gd name="T83" fmla="*/ 35894552 h 528"/>
                  <a:gd name="T84" fmla="*/ 35638549 w 690"/>
                  <a:gd name="T85" fmla="*/ 35894552 h 528"/>
                  <a:gd name="T86" fmla="*/ 35638549 w 690"/>
                  <a:gd name="T87" fmla="*/ 35894552 h 528"/>
                  <a:gd name="T88" fmla="*/ 35638549 w 690"/>
                  <a:gd name="T89" fmla="*/ 35894552 h 528"/>
                  <a:gd name="T90" fmla="*/ 35638549 w 690"/>
                  <a:gd name="T91" fmla="*/ 35894552 h 528"/>
                  <a:gd name="T92" fmla="*/ 35638549 w 690"/>
                  <a:gd name="T93" fmla="*/ 35894552 h 528"/>
                  <a:gd name="T94" fmla="*/ 35638549 w 690"/>
                  <a:gd name="T95" fmla="*/ 35894552 h 528"/>
                  <a:gd name="T96" fmla="*/ 35638549 w 690"/>
                  <a:gd name="T97" fmla="*/ 35894552 h 528"/>
                  <a:gd name="T98" fmla="*/ 35638549 w 690"/>
                  <a:gd name="T99" fmla="*/ 35894552 h 528"/>
                  <a:gd name="T100" fmla="*/ 35638549 w 690"/>
                  <a:gd name="T101" fmla="*/ 35894552 h 528"/>
                  <a:gd name="T102" fmla="*/ 35638549 w 690"/>
                  <a:gd name="T103" fmla="*/ 35894552 h 528"/>
                  <a:gd name="T104" fmla="*/ 35638549 w 690"/>
                  <a:gd name="T105" fmla="*/ 35894552 h 528"/>
                  <a:gd name="T106" fmla="*/ 35638549 w 690"/>
                  <a:gd name="T107" fmla="*/ 35894552 h 528"/>
                  <a:gd name="T108" fmla="*/ 35638549 w 690"/>
                  <a:gd name="T109" fmla="*/ 35894552 h 528"/>
                  <a:gd name="T110" fmla="*/ 35638549 w 690"/>
                  <a:gd name="T111" fmla="*/ 35894552 h 528"/>
                  <a:gd name="T112" fmla="*/ 35638549 w 690"/>
                  <a:gd name="T113" fmla="*/ 35894552 h 528"/>
                  <a:gd name="T114" fmla="*/ 0 w 690"/>
                  <a:gd name="T115" fmla="*/ 35894552 h 5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0"/>
                  <a:gd name="T175" fmla="*/ 0 h 528"/>
                  <a:gd name="T176" fmla="*/ 690 w 690"/>
                  <a:gd name="T177" fmla="*/ 528 h 5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0" h="528">
                    <a:moveTo>
                      <a:pt x="12" y="504"/>
                    </a:moveTo>
                    <a:lnTo>
                      <a:pt x="24" y="510"/>
                    </a:lnTo>
                    <a:lnTo>
                      <a:pt x="30" y="516"/>
                    </a:lnTo>
                    <a:lnTo>
                      <a:pt x="54" y="528"/>
                    </a:lnTo>
                    <a:lnTo>
                      <a:pt x="60" y="528"/>
                    </a:lnTo>
                    <a:lnTo>
                      <a:pt x="78" y="510"/>
                    </a:lnTo>
                    <a:lnTo>
                      <a:pt x="102" y="510"/>
                    </a:lnTo>
                    <a:lnTo>
                      <a:pt x="120" y="516"/>
                    </a:lnTo>
                    <a:lnTo>
                      <a:pt x="144" y="516"/>
                    </a:lnTo>
                    <a:lnTo>
                      <a:pt x="174" y="486"/>
                    </a:lnTo>
                    <a:lnTo>
                      <a:pt x="180" y="474"/>
                    </a:lnTo>
                    <a:lnTo>
                      <a:pt x="222" y="474"/>
                    </a:lnTo>
                    <a:lnTo>
                      <a:pt x="234" y="486"/>
                    </a:lnTo>
                    <a:lnTo>
                      <a:pt x="258" y="498"/>
                    </a:lnTo>
                    <a:lnTo>
                      <a:pt x="264" y="504"/>
                    </a:lnTo>
                    <a:lnTo>
                      <a:pt x="270" y="504"/>
                    </a:lnTo>
                    <a:lnTo>
                      <a:pt x="282" y="492"/>
                    </a:lnTo>
                    <a:lnTo>
                      <a:pt x="294" y="486"/>
                    </a:lnTo>
                    <a:lnTo>
                      <a:pt x="300" y="480"/>
                    </a:lnTo>
                    <a:lnTo>
                      <a:pt x="324" y="480"/>
                    </a:lnTo>
                    <a:lnTo>
                      <a:pt x="354" y="444"/>
                    </a:lnTo>
                    <a:lnTo>
                      <a:pt x="348" y="432"/>
                    </a:lnTo>
                    <a:lnTo>
                      <a:pt x="384" y="402"/>
                    </a:lnTo>
                    <a:lnTo>
                      <a:pt x="378" y="390"/>
                    </a:lnTo>
                    <a:lnTo>
                      <a:pt x="372" y="384"/>
                    </a:lnTo>
                    <a:lnTo>
                      <a:pt x="372" y="360"/>
                    </a:lnTo>
                    <a:lnTo>
                      <a:pt x="378" y="354"/>
                    </a:lnTo>
                    <a:lnTo>
                      <a:pt x="396" y="354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18"/>
                    </a:lnTo>
                    <a:lnTo>
                      <a:pt x="408" y="264"/>
                    </a:lnTo>
                    <a:lnTo>
                      <a:pt x="414" y="252"/>
                    </a:lnTo>
                    <a:lnTo>
                      <a:pt x="420" y="246"/>
                    </a:lnTo>
                    <a:lnTo>
                      <a:pt x="516" y="246"/>
                    </a:lnTo>
                    <a:lnTo>
                      <a:pt x="540" y="270"/>
                    </a:lnTo>
                    <a:lnTo>
                      <a:pt x="552" y="276"/>
                    </a:lnTo>
                    <a:lnTo>
                      <a:pt x="558" y="282"/>
                    </a:lnTo>
                    <a:lnTo>
                      <a:pt x="576" y="276"/>
                    </a:lnTo>
                    <a:lnTo>
                      <a:pt x="564" y="216"/>
                    </a:lnTo>
                    <a:lnTo>
                      <a:pt x="576" y="222"/>
                    </a:lnTo>
                    <a:lnTo>
                      <a:pt x="582" y="234"/>
                    </a:lnTo>
                    <a:lnTo>
                      <a:pt x="594" y="240"/>
                    </a:lnTo>
                    <a:lnTo>
                      <a:pt x="636" y="240"/>
                    </a:lnTo>
                    <a:lnTo>
                      <a:pt x="630" y="234"/>
                    </a:lnTo>
                    <a:lnTo>
                      <a:pt x="624" y="222"/>
                    </a:lnTo>
                    <a:lnTo>
                      <a:pt x="618" y="216"/>
                    </a:lnTo>
                    <a:lnTo>
                      <a:pt x="606" y="192"/>
                    </a:lnTo>
                    <a:lnTo>
                      <a:pt x="606" y="186"/>
                    </a:lnTo>
                    <a:lnTo>
                      <a:pt x="612" y="180"/>
                    </a:lnTo>
                    <a:lnTo>
                      <a:pt x="624" y="180"/>
                    </a:lnTo>
                    <a:lnTo>
                      <a:pt x="642" y="186"/>
                    </a:lnTo>
                    <a:lnTo>
                      <a:pt x="654" y="186"/>
                    </a:lnTo>
                    <a:lnTo>
                      <a:pt x="660" y="192"/>
                    </a:lnTo>
                    <a:lnTo>
                      <a:pt x="666" y="192"/>
                    </a:lnTo>
                    <a:lnTo>
                      <a:pt x="690" y="162"/>
                    </a:lnTo>
                    <a:lnTo>
                      <a:pt x="666" y="156"/>
                    </a:lnTo>
                    <a:lnTo>
                      <a:pt x="660" y="144"/>
                    </a:lnTo>
                    <a:lnTo>
                      <a:pt x="642" y="126"/>
                    </a:lnTo>
                    <a:lnTo>
                      <a:pt x="630" y="120"/>
                    </a:lnTo>
                    <a:lnTo>
                      <a:pt x="612" y="120"/>
                    </a:lnTo>
                    <a:lnTo>
                      <a:pt x="600" y="114"/>
                    </a:lnTo>
                    <a:lnTo>
                      <a:pt x="588" y="114"/>
                    </a:lnTo>
                    <a:lnTo>
                      <a:pt x="588" y="108"/>
                    </a:lnTo>
                    <a:lnTo>
                      <a:pt x="582" y="102"/>
                    </a:lnTo>
                    <a:lnTo>
                      <a:pt x="582" y="90"/>
                    </a:lnTo>
                    <a:lnTo>
                      <a:pt x="576" y="78"/>
                    </a:lnTo>
                    <a:lnTo>
                      <a:pt x="564" y="66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28" y="60"/>
                    </a:lnTo>
                    <a:lnTo>
                      <a:pt x="510" y="0"/>
                    </a:lnTo>
                    <a:lnTo>
                      <a:pt x="504" y="18"/>
                    </a:lnTo>
                    <a:lnTo>
                      <a:pt x="492" y="0"/>
                    </a:lnTo>
                    <a:lnTo>
                      <a:pt x="480" y="60"/>
                    </a:lnTo>
                    <a:lnTo>
                      <a:pt x="468" y="66"/>
                    </a:lnTo>
                    <a:lnTo>
                      <a:pt x="462" y="66"/>
                    </a:lnTo>
                    <a:lnTo>
                      <a:pt x="450" y="72"/>
                    </a:lnTo>
                    <a:lnTo>
                      <a:pt x="438" y="96"/>
                    </a:lnTo>
                    <a:lnTo>
                      <a:pt x="438" y="114"/>
                    </a:lnTo>
                    <a:lnTo>
                      <a:pt x="408" y="126"/>
                    </a:lnTo>
                    <a:lnTo>
                      <a:pt x="420" y="162"/>
                    </a:lnTo>
                    <a:lnTo>
                      <a:pt x="408" y="162"/>
                    </a:lnTo>
                    <a:lnTo>
                      <a:pt x="390" y="156"/>
                    </a:lnTo>
                    <a:lnTo>
                      <a:pt x="378" y="156"/>
                    </a:lnTo>
                    <a:lnTo>
                      <a:pt x="360" y="150"/>
                    </a:lnTo>
                    <a:lnTo>
                      <a:pt x="354" y="150"/>
                    </a:lnTo>
                    <a:lnTo>
                      <a:pt x="342" y="156"/>
                    </a:lnTo>
                    <a:lnTo>
                      <a:pt x="342" y="168"/>
                    </a:lnTo>
                    <a:lnTo>
                      <a:pt x="336" y="180"/>
                    </a:lnTo>
                    <a:lnTo>
                      <a:pt x="336" y="204"/>
                    </a:lnTo>
                    <a:lnTo>
                      <a:pt x="294" y="246"/>
                    </a:lnTo>
                    <a:lnTo>
                      <a:pt x="294" y="258"/>
                    </a:lnTo>
                    <a:lnTo>
                      <a:pt x="282" y="294"/>
                    </a:lnTo>
                    <a:lnTo>
                      <a:pt x="276" y="306"/>
                    </a:lnTo>
                    <a:lnTo>
                      <a:pt x="264" y="318"/>
                    </a:lnTo>
                    <a:lnTo>
                      <a:pt x="228" y="336"/>
                    </a:lnTo>
                    <a:lnTo>
                      <a:pt x="186" y="342"/>
                    </a:lnTo>
                    <a:lnTo>
                      <a:pt x="162" y="348"/>
                    </a:lnTo>
                    <a:lnTo>
                      <a:pt x="156" y="354"/>
                    </a:lnTo>
                    <a:lnTo>
                      <a:pt x="132" y="366"/>
                    </a:lnTo>
                    <a:lnTo>
                      <a:pt x="114" y="384"/>
                    </a:lnTo>
                    <a:lnTo>
                      <a:pt x="102" y="390"/>
                    </a:lnTo>
                    <a:lnTo>
                      <a:pt x="84" y="426"/>
                    </a:lnTo>
                    <a:lnTo>
                      <a:pt x="102" y="444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84" y="480"/>
                    </a:lnTo>
                    <a:lnTo>
                      <a:pt x="72" y="480"/>
                    </a:lnTo>
                    <a:lnTo>
                      <a:pt x="48" y="468"/>
                    </a:lnTo>
                    <a:lnTo>
                      <a:pt x="42" y="462"/>
                    </a:lnTo>
                    <a:lnTo>
                      <a:pt x="30" y="456"/>
                    </a:lnTo>
                    <a:lnTo>
                      <a:pt x="24" y="456"/>
                    </a:lnTo>
                    <a:lnTo>
                      <a:pt x="12" y="462"/>
                    </a:lnTo>
                    <a:lnTo>
                      <a:pt x="0" y="474"/>
                    </a:lnTo>
                    <a:lnTo>
                      <a:pt x="0" y="492"/>
                    </a:lnTo>
                    <a:lnTo>
                      <a:pt x="12" y="50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" name="Malawi"/>
              <p:cNvSpPr>
                <a:spLocks/>
              </p:cNvSpPr>
              <p:nvPr/>
            </p:nvSpPr>
            <p:spPr bwMode="gray">
              <a:xfrm>
                <a:off x="3244" y="2504"/>
                <a:ext cx="60" cy="160"/>
              </a:xfrm>
              <a:custGeom>
                <a:avLst/>
                <a:gdLst>
                  <a:gd name="T0" fmla="*/ 36202280 w 234"/>
                  <a:gd name="T1" fmla="*/ 36202242 h 624"/>
                  <a:gd name="T2" fmla="*/ 36202280 w 234"/>
                  <a:gd name="T3" fmla="*/ 36202242 h 624"/>
                  <a:gd name="T4" fmla="*/ 36202280 w 234"/>
                  <a:gd name="T5" fmla="*/ 36202242 h 624"/>
                  <a:gd name="T6" fmla="*/ 36202280 w 234"/>
                  <a:gd name="T7" fmla="*/ 36202242 h 624"/>
                  <a:gd name="T8" fmla="*/ 36202280 w 234"/>
                  <a:gd name="T9" fmla="*/ 36202242 h 624"/>
                  <a:gd name="T10" fmla="*/ 36202280 w 234"/>
                  <a:gd name="T11" fmla="*/ 36202242 h 624"/>
                  <a:gd name="T12" fmla="*/ 36202280 w 234"/>
                  <a:gd name="T13" fmla="*/ 36202242 h 624"/>
                  <a:gd name="T14" fmla="*/ 36202280 w 234"/>
                  <a:gd name="T15" fmla="*/ 36202242 h 624"/>
                  <a:gd name="T16" fmla="*/ 36202280 w 234"/>
                  <a:gd name="T17" fmla="*/ 36202242 h 624"/>
                  <a:gd name="T18" fmla="*/ 36202280 w 234"/>
                  <a:gd name="T19" fmla="*/ 36202242 h 624"/>
                  <a:gd name="T20" fmla="*/ 36202280 w 234"/>
                  <a:gd name="T21" fmla="*/ 36202242 h 624"/>
                  <a:gd name="T22" fmla="*/ 36202280 w 234"/>
                  <a:gd name="T23" fmla="*/ 36202242 h 624"/>
                  <a:gd name="T24" fmla="*/ 36202280 w 234"/>
                  <a:gd name="T25" fmla="*/ 36202242 h 624"/>
                  <a:gd name="T26" fmla="*/ 36202280 w 234"/>
                  <a:gd name="T27" fmla="*/ 36202242 h 624"/>
                  <a:gd name="T28" fmla="*/ 36202280 w 234"/>
                  <a:gd name="T29" fmla="*/ 36202242 h 624"/>
                  <a:gd name="T30" fmla="*/ 36202280 w 234"/>
                  <a:gd name="T31" fmla="*/ 36202242 h 624"/>
                  <a:gd name="T32" fmla="*/ 36202280 w 234"/>
                  <a:gd name="T33" fmla="*/ 36202242 h 624"/>
                  <a:gd name="T34" fmla="*/ 36202280 w 234"/>
                  <a:gd name="T35" fmla="*/ 36202242 h 624"/>
                  <a:gd name="T36" fmla="*/ 36202280 w 234"/>
                  <a:gd name="T37" fmla="*/ 36202242 h 624"/>
                  <a:gd name="T38" fmla="*/ 36202280 w 234"/>
                  <a:gd name="T39" fmla="*/ 36202242 h 624"/>
                  <a:gd name="T40" fmla="*/ 36202280 w 234"/>
                  <a:gd name="T41" fmla="*/ 36202242 h 624"/>
                  <a:gd name="T42" fmla="*/ 36202280 w 234"/>
                  <a:gd name="T43" fmla="*/ 36202242 h 624"/>
                  <a:gd name="T44" fmla="*/ 36202280 w 234"/>
                  <a:gd name="T45" fmla="*/ 36202242 h 624"/>
                  <a:gd name="T46" fmla="*/ 36202280 w 234"/>
                  <a:gd name="T47" fmla="*/ 0 h 624"/>
                  <a:gd name="T48" fmla="*/ 36202280 w 234"/>
                  <a:gd name="T49" fmla="*/ 36202242 h 624"/>
                  <a:gd name="T50" fmla="*/ 36202280 w 234"/>
                  <a:gd name="T51" fmla="*/ 36202242 h 624"/>
                  <a:gd name="T52" fmla="*/ 36202280 w 234"/>
                  <a:gd name="T53" fmla="*/ 36202242 h 624"/>
                  <a:gd name="T54" fmla="*/ 36202280 w 234"/>
                  <a:gd name="T55" fmla="*/ 36202242 h 624"/>
                  <a:gd name="T56" fmla="*/ 36202280 w 234"/>
                  <a:gd name="T57" fmla="*/ 36202242 h 624"/>
                  <a:gd name="T58" fmla="*/ 36202280 w 234"/>
                  <a:gd name="T59" fmla="*/ 36202242 h 624"/>
                  <a:gd name="T60" fmla="*/ 36202280 w 234"/>
                  <a:gd name="T61" fmla="*/ 36202242 h 624"/>
                  <a:gd name="T62" fmla="*/ 36202280 w 234"/>
                  <a:gd name="T63" fmla="*/ 36202242 h 624"/>
                  <a:gd name="T64" fmla="*/ 36202280 w 234"/>
                  <a:gd name="T65" fmla="*/ 36202242 h 624"/>
                  <a:gd name="T66" fmla="*/ 36202280 w 234"/>
                  <a:gd name="T67" fmla="*/ 36202242 h 624"/>
                  <a:gd name="T68" fmla="*/ 36202280 w 234"/>
                  <a:gd name="T69" fmla="*/ 36202242 h 624"/>
                  <a:gd name="T70" fmla="*/ 36202280 w 234"/>
                  <a:gd name="T71" fmla="*/ 36202242 h 624"/>
                  <a:gd name="T72" fmla="*/ 36202280 w 234"/>
                  <a:gd name="T73" fmla="*/ 36202242 h 624"/>
                  <a:gd name="T74" fmla="*/ 0 w 234"/>
                  <a:gd name="T75" fmla="*/ 36202242 h 624"/>
                  <a:gd name="T76" fmla="*/ 36202280 w 234"/>
                  <a:gd name="T77" fmla="*/ 36202242 h 624"/>
                  <a:gd name="T78" fmla="*/ 36202280 w 234"/>
                  <a:gd name="T79" fmla="*/ 36202242 h 624"/>
                  <a:gd name="T80" fmla="*/ 36202280 w 234"/>
                  <a:gd name="T81" fmla="*/ 36202242 h 624"/>
                  <a:gd name="T82" fmla="*/ 36202280 w 234"/>
                  <a:gd name="T83" fmla="*/ 36202242 h 624"/>
                  <a:gd name="T84" fmla="*/ 36202280 w 234"/>
                  <a:gd name="T85" fmla="*/ 36202242 h 624"/>
                  <a:gd name="T86" fmla="*/ 36202280 w 234"/>
                  <a:gd name="T87" fmla="*/ 36202242 h 624"/>
                  <a:gd name="T88" fmla="*/ 36202280 w 234"/>
                  <a:gd name="T89" fmla="*/ 36202242 h 624"/>
                  <a:gd name="T90" fmla="*/ 36202280 w 234"/>
                  <a:gd name="T91" fmla="*/ 36202242 h 624"/>
                  <a:gd name="T92" fmla="*/ 36202280 w 234"/>
                  <a:gd name="T93" fmla="*/ 36202242 h 624"/>
                  <a:gd name="T94" fmla="*/ 36202280 w 234"/>
                  <a:gd name="T95" fmla="*/ 36202242 h 624"/>
                  <a:gd name="T96" fmla="*/ 36202280 w 234"/>
                  <a:gd name="T97" fmla="*/ 36202242 h 624"/>
                  <a:gd name="T98" fmla="*/ 36202280 w 234"/>
                  <a:gd name="T99" fmla="*/ 36202242 h 624"/>
                  <a:gd name="T100" fmla="*/ 36202280 w 234"/>
                  <a:gd name="T101" fmla="*/ 36202242 h 624"/>
                  <a:gd name="T102" fmla="*/ 36202280 w 234"/>
                  <a:gd name="T103" fmla="*/ 36202242 h 624"/>
                  <a:gd name="T104" fmla="*/ 36202280 w 234"/>
                  <a:gd name="T105" fmla="*/ 36202242 h 624"/>
                  <a:gd name="T106" fmla="*/ 36202280 w 234"/>
                  <a:gd name="T107" fmla="*/ 36202242 h 624"/>
                  <a:gd name="T108" fmla="*/ 36202280 w 234"/>
                  <a:gd name="T109" fmla="*/ 36202242 h 624"/>
                  <a:gd name="T110" fmla="*/ 36202280 w 234"/>
                  <a:gd name="T111" fmla="*/ 36202242 h 624"/>
                  <a:gd name="T112" fmla="*/ 36202280 w 234"/>
                  <a:gd name="T113" fmla="*/ 36202242 h 624"/>
                  <a:gd name="T114" fmla="*/ 36202280 w 234"/>
                  <a:gd name="T115" fmla="*/ 36202242 h 624"/>
                  <a:gd name="T116" fmla="*/ 36202280 w 234"/>
                  <a:gd name="T117" fmla="*/ 36202242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4"/>
                  <a:gd name="T178" fmla="*/ 0 h 624"/>
                  <a:gd name="T179" fmla="*/ 234 w 234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4" h="624">
                    <a:moveTo>
                      <a:pt x="234" y="432"/>
                    </a:moveTo>
                    <a:lnTo>
                      <a:pt x="222" y="420"/>
                    </a:lnTo>
                    <a:lnTo>
                      <a:pt x="210" y="402"/>
                    </a:lnTo>
                    <a:lnTo>
                      <a:pt x="204" y="390"/>
                    </a:lnTo>
                    <a:lnTo>
                      <a:pt x="198" y="384"/>
                    </a:lnTo>
                    <a:lnTo>
                      <a:pt x="186" y="360"/>
                    </a:lnTo>
                    <a:lnTo>
                      <a:pt x="162" y="336"/>
                    </a:lnTo>
                    <a:lnTo>
                      <a:pt x="156" y="336"/>
                    </a:lnTo>
                    <a:lnTo>
                      <a:pt x="156" y="330"/>
                    </a:lnTo>
                    <a:lnTo>
                      <a:pt x="150" y="330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8"/>
                    </a:lnTo>
                    <a:lnTo>
                      <a:pt x="174" y="390"/>
                    </a:lnTo>
                    <a:lnTo>
                      <a:pt x="168" y="396"/>
                    </a:lnTo>
                    <a:lnTo>
                      <a:pt x="162" y="396"/>
                    </a:lnTo>
                    <a:lnTo>
                      <a:pt x="162" y="390"/>
                    </a:lnTo>
                    <a:lnTo>
                      <a:pt x="156" y="384"/>
                    </a:lnTo>
                    <a:lnTo>
                      <a:pt x="156" y="378"/>
                    </a:lnTo>
                    <a:lnTo>
                      <a:pt x="144" y="384"/>
                    </a:lnTo>
                    <a:lnTo>
                      <a:pt x="132" y="384"/>
                    </a:lnTo>
                    <a:lnTo>
                      <a:pt x="132" y="360"/>
                    </a:lnTo>
                    <a:lnTo>
                      <a:pt x="126" y="354"/>
                    </a:lnTo>
                    <a:lnTo>
                      <a:pt x="126" y="342"/>
                    </a:lnTo>
                    <a:lnTo>
                      <a:pt x="120" y="330"/>
                    </a:lnTo>
                    <a:lnTo>
                      <a:pt x="120" y="282"/>
                    </a:lnTo>
                    <a:lnTo>
                      <a:pt x="84" y="246"/>
                    </a:lnTo>
                    <a:lnTo>
                      <a:pt x="90" y="240"/>
                    </a:lnTo>
                    <a:lnTo>
                      <a:pt x="90" y="222"/>
                    </a:lnTo>
                    <a:lnTo>
                      <a:pt x="96" y="210"/>
                    </a:lnTo>
                    <a:lnTo>
                      <a:pt x="114" y="192"/>
                    </a:lnTo>
                    <a:lnTo>
                      <a:pt x="120" y="180"/>
                    </a:lnTo>
                    <a:lnTo>
                      <a:pt x="126" y="174"/>
                    </a:lnTo>
                    <a:lnTo>
                      <a:pt x="126" y="156"/>
                    </a:lnTo>
                    <a:lnTo>
                      <a:pt x="120" y="150"/>
                    </a:lnTo>
                    <a:lnTo>
                      <a:pt x="120" y="102"/>
                    </a:lnTo>
                    <a:lnTo>
                      <a:pt x="114" y="78"/>
                    </a:lnTo>
                    <a:lnTo>
                      <a:pt x="114" y="60"/>
                    </a:lnTo>
                    <a:lnTo>
                      <a:pt x="102" y="60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54" y="66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66" y="84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48" y="156"/>
                    </a:lnTo>
                    <a:lnTo>
                      <a:pt x="48" y="228"/>
                    </a:lnTo>
                    <a:lnTo>
                      <a:pt x="60" y="228"/>
                    </a:lnTo>
                    <a:lnTo>
                      <a:pt x="60" y="234"/>
                    </a:lnTo>
                    <a:lnTo>
                      <a:pt x="42" y="25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18" y="264"/>
                    </a:lnTo>
                    <a:lnTo>
                      <a:pt x="24" y="300"/>
                    </a:lnTo>
                    <a:lnTo>
                      <a:pt x="18" y="312"/>
                    </a:lnTo>
                    <a:lnTo>
                      <a:pt x="12" y="318"/>
                    </a:lnTo>
                    <a:lnTo>
                      <a:pt x="6" y="330"/>
                    </a:lnTo>
                    <a:lnTo>
                      <a:pt x="0" y="336"/>
                    </a:lnTo>
                    <a:lnTo>
                      <a:pt x="0" y="342"/>
                    </a:lnTo>
                    <a:lnTo>
                      <a:pt x="12" y="348"/>
                    </a:lnTo>
                    <a:lnTo>
                      <a:pt x="24" y="360"/>
                    </a:lnTo>
                    <a:lnTo>
                      <a:pt x="36" y="366"/>
                    </a:lnTo>
                    <a:lnTo>
                      <a:pt x="66" y="414"/>
                    </a:lnTo>
                    <a:lnTo>
                      <a:pt x="96" y="414"/>
                    </a:lnTo>
                    <a:lnTo>
                      <a:pt x="102" y="408"/>
                    </a:lnTo>
                    <a:lnTo>
                      <a:pt x="120" y="408"/>
                    </a:lnTo>
                    <a:lnTo>
                      <a:pt x="126" y="414"/>
                    </a:lnTo>
                    <a:lnTo>
                      <a:pt x="126" y="450"/>
                    </a:lnTo>
                    <a:lnTo>
                      <a:pt x="132" y="450"/>
                    </a:lnTo>
                    <a:lnTo>
                      <a:pt x="126" y="480"/>
                    </a:lnTo>
                    <a:lnTo>
                      <a:pt x="114" y="486"/>
                    </a:lnTo>
                    <a:lnTo>
                      <a:pt x="126" y="504"/>
                    </a:lnTo>
                    <a:lnTo>
                      <a:pt x="120" y="510"/>
                    </a:lnTo>
                    <a:lnTo>
                      <a:pt x="108" y="516"/>
                    </a:lnTo>
                    <a:lnTo>
                      <a:pt x="102" y="522"/>
                    </a:lnTo>
                    <a:lnTo>
                      <a:pt x="102" y="528"/>
                    </a:lnTo>
                    <a:lnTo>
                      <a:pt x="114" y="528"/>
                    </a:lnTo>
                    <a:lnTo>
                      <a:pt x="114" y="558"/>
                    </a:lnTo>
                    <a:lnTo>
                      <a:pt x="126" y="564"/>
                    </a:lnTo>
                    <a:lnTo>
                      <a:pt x="132" y="570"/>
                    </a:lnTo>
                    <a:lnTo>
                      <a:pt x="144" y="576"/>
                    </a:lnTo>
                    <a:lnTo>
                      <a:pt x="150" y="582"/>
                    </a:lnTo>
                    <a:lnTo>
                      <a:pt x="162" y="588"/>
                    </a:lnTo>
                    <a:lnTo>
                      <a:pt x="162" y="600"/>
                    </a:lnTo>
                    <a:lnTo>
                      <a:pt x="156" y="606"/>
                    </a:lnTo>
                    <a:lnTo>
                      <a:pt x="156" y="618"/>
                    </a:lnTo>
                    <a:lnTo>
                      <a:pt x="162" y="624"/>
                    </a:lnTo>
                    <a:lnTo>
                      <a:pt x="168" y="618"/>
                    </a:lnTo>
                    <a:lnTo>
                      <a:pt x="180" y="612"/>
                    </a:lnTo>
                    <a:lnTo>
                      <a:pt x="180" y="582"/>
                    </a:lnTo>
                    <a:lnTo>
                      <a:pt x="174" y="576"/>
                    </a:lnTo>
                    <a:lnTo>
                      <a:pt x="168" y="576"/>
                    </a:lnTo>
                    <a:lnTo>
                      <a:pt x="168" y="558"/>
                    </a:lnTo>
                    <a:lnTo>
                      <a:pt x="174" y="546"/>
                    </a:lnTo>
                    <a:lnTo>
                      <a:pt x="186" y="540"/>
                    </a:lnTo>
                    <a:lnTo>
                      <a:pt x="210" y="540"/>
                    </a:lnTo>
                    <a:lnTo>
                      <a:pt x="216" y="534"/>
                    </a:lnTo>
                    <a:lnTo>
                      <a:pt x="216" y="474"/>
                    </a:lnTo>
                    <a:lnTo>
                      <a:pt x="222" y="468"/>
                    </a:lnTo>
                    <a:lnTo>
                      <a:pt x="228" y="456"/>
                    </a:lnTo>
                    <a:lnTo>
                      <a:pt x="234" y="450"/>
                    </a:lnTo>
                    <a:lnTo>
                      <a:pt x="234" y="43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" name="Madagascar"/>
              <p:cNvSpPr>
                <a:spLocks/>
              </p:cNvSpPr>
              <p:nvPr/>
            </p:nvSpPr>
            <p:spPr bwMode="gray">
              <a:xfrm>
                <a:off x="3419" y="2563"/>
                <a:ext cx="152" cy="279"/>
              </a:xfrm>
              <a:custGeom>
                <a:avLst/>
                <a:gdLst>
                  <a:gd name="T0" fmla="*/ 35983284 w 594"/>
                  <a:gd name="T1" fmla="*/ 35815735 h 1092"/>
                  <a:gd name="T2" fmla="*/ 35983284 w 594"/>
                  <a:gd name="T3" fmla="*/ 35815735 h 1092"/>
                  <a:gd name="T4" fmla="*/ 35983284 w 594"/>
                  <a:gd name="T5" fmla="*/ 35815735 h 1092"/>
                  <a:gd name="T6" fmla="*/ 35983284 w 594"/>
                  <a:gd name="T7" fmla="*/ 35815735 h 1092"/>
                  <a:gd name="T8" fmla="*/ 35983284 w 594"/>
                  <a:gd name="T9" fmla="*/ 35815735 h 1092"/>
                  <a:gd name="T10" fmla="*/ 35983284 w 594"/>
                  <a:gd name="T11" fmla="*/ 35815735 h 1092"/>
                  <a:gd name="T12" fmla="*/ 35983284 w 594"/>
                  <a:gd name="T13" fmla="*/ 35815735 h 1092"/>
                  <a:gd name="T14" fmla="*/ 35983284 w 594"/>
                  <a:gd name="T15" fmla="*/ 35815735 h 1092"/>
                  <a:gd name="T16" fmla="*/ 35983284 w 594"/>
                  <a:gd name="T17" fmla="*/ 35815735 h 1092"/>
                  <a:gd name="T18" fmla="*/ 35983284 w 594"/>
                  <a:gd name="T19" fmla="*/ 35815735 h 1092"/>
                  <a:gd name="T20" fmla="*/ 35983284 w 594"/>
                  <a:gd name="T21" fmla="*/ 35815735 h 1092"/>
                  <a:gd name="T22" fmla="*/ 35983284 w 594"/>
                  <a:gd name="T23" fmla="*/ 35815735 h 1092"/>
                  <a:gd name="T24" fmla="*/ 35983284 w 594"/>
                  <a:gd name="T25" fmla="*/ 35815735 h 1092"/>
                  <a:gd name="T26" fmla="*/ 35983284 w 594"/>
                  <a:gd name="T27" fmla="*/ 35815735 h 1092"/>
                  <a:gd name="T28" fmla="*/ 35983284 w 594"/>
                  <a:gd name="T29" fmla="*/ 35815735 h 1092"/>
                  <a:gd name="T30" fmla="*/ 35983284 w 594"/>
                  <a:gd name="T31" fmla="*/ 35815735 h 1092"/>
                  <a:gd name="T32" fmla="*/ 35983284 w 594"/>
                  <a:gd name="T33" fmla="*/ 0 h 1092"/>
                  <a:gd name="T34" fmla="*/ 35983284 w 594"/>
                  <a:gd name="T35" fmla="*/ 35815735 h 1092"/>
                  <a:gd name="T36" fmla="*/ 35983284 w 594"/>
                  <a:gd name="T37" fmla="*/ 35815735 h 1092"/>
                  <a:gd name="T38" fmla="*/ 35983284 w 594"/>
                  <a:gd name="T39" fmla="*/ 35815735 h 1092"/>
                  <a:gd name="T40" fmla="*/ 35983284 w 594"/>
                  <a:gd name="T41" fmla="*/ 35815735 h 1092"/>
                  <a:gd name="T42" fmla="*/ 35983284 w 594"/>
                  <a:gd name="T43" fmla="*/ 35815735 h 1092"/>
                  <a:gd name="T44" fmla="*/ 35983284 w 594"/>
                  <a:gd name="T45" fmla="*/ 35815735 h 1092"/>
                  <a:gd name="T46" fmla="*/ 35983284 w 594"/>
                  <a:gd name="T47" fmla="*/ 35815735 h 1092"/>
                  <a:gd name="T48" fmla="*/ 35983284 w 594"/>
                  <a:gd name="T49" fmla="*/ 35815735 h 1092"/>
                  <a:gd name="T50" fmla="*/ 35983284 w 594"/>
                  <a:gd name="T51" fmla="*/ 35815735 h 1092"/>
                  <a:gd name="T52" fmla="*/ 35983284 w 594"/>
                  <a:gd name="T53" fmla="*/ 35815735 h 1092"/>
                  <a:gd name="T54" fmla="*/ 35983284 w 594"/>
                  <a:gd name="T55" fmla="*/ 35815735 h 1092"/>
                  <a:gd name="T56" fmla="*/ 35983284 w 594"/>
                  <a:gd name="T57" fmla="*/ 35815735 h 1092"/>
                  <a:gd name="T58" fmla="*/ 35983284 w 594"/>
                  <a:gd name="T59" fmla="*/ 35815735 h 1092"/>
                  <a:gd name="T60" fmla="*/ 35983284 w 594"/>
                  <a:gd name="T61" fmla="*/ 35815735 h 1092"/>
                  <a:gd name="T62" fmla="*/ 35983284 w 594"/>
                  <a:gd name="T63" fmla="*/ 35815735 h 1092"/>
                  <a:gd name="T64" fmla="*/ 35983284 w 594"/>
                  <a:gd name="T65" fmla="*/ 35815735 h 1092"/>
                  <a:gd name="T66" fmla="*/ 35983284 w 594"/>
                  <a:gd name="T67" fmla="*/ 35815735 h 1092"/>
                  <a:gd name="T68" fmla="*/ 35983284 w 594"/>
                  <a:gd name="T69" fmla="*/ 35815735 h 1092"/>
                  <a:gd name="T70" fmla="*/ 35983284 w 594"/>
                  <a:gd name="T71" fmla="*/ 35815735 h 1092"/>
                  <a:gd name="T72" fmla="*/ 35983284 w 594"/>
                  <a:gd name="T73" fmla="*/ 35815735 h 1092"/>
                  <a:gd name="T74" fmla="*/ 35983284 w 594"/>
                  <a:gd name="T75" fmla="*/ 35815735 h 1092"/>
                  <a:gd name="T76" fmla="*/ 35983284 w 594"/>
                  <a:gd name="T77" fmla="*/ 35815735 h 1092"/>
                  <a:gd name="T78" fmla="*/ 35983284 w 594"/>
                  <a:gd name="T79" fmla="*/ 35815735 h 1092"/>
                  <a:gd name="T80" fmla="*/ 35983284 w 594"/>
                  <a:gd name="T81" fmla="*/ 35815735 h 1092"/>
                  <a:gd name="T82" fmla="*/ 35983284 w 594"/>
                  <a:gd name="T83" fmla="*/ 35815735 h 1092"/>
                  <a:gd name="T84" fmla="*/ 35983284 w 594"/>
                  <a:gd name="T85" fmla="*/ 35815735 h 1092"/>
                  <a:gd name="T86" fmla="*/ 0 w 594"/>
                  <a:gd name="T87" fmla="*/ 35815735 h 1092"/>
                  <a:gd name="T88" fmla="*/ 35983284 w 594"/>
                  <a:gd name="T89" fmla="*/ 35815735 h 1092"/>
                  <a:gd name="T90" fmla="*/ 35983284 w 594"/>
                  <a:gd name="T91" fmla="*/ 35815735 h 1092"/>
                  <a:gd name="T92" fmla="*/ 35983284 w 594"/>
                  <a:gd name="T93" fmla="*/ 35815735 h 1092"/>
                  <a:gd name="T94" fmla="*/ 35983284 w 594"/>
                  <a:gd name="T95" fmla="*/ 35815735 h 1092"/>
                  <a:gd name="T96" fmla="*/ 35983284 w 594"/>
                  <a:gd name="T97" fmla="*/ 35815735 h 1092"/>
                  <a:gd name="T98" fmla="*/ 35983284 w 594"/>
                  <a:gd name="T99" fmla="*/ 35815735 h 1092"/>
                  <a:gd name="T100" fmla="*/ 35983284 w 594"/>
                  <a:gd name="T101" fmla="*/ 35815735 h 1092"/>
                  <a:gd name="T102" fmla="*/ 35983284 w 594"/>
                  <a:gd name="T103" fmla="*/ 35815735 h 10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1092"/>
                  <a:gd name="T158" fmla="*/ 594 w 594"/>
                  <a:gd name="T159" fmla="*/ 1092 h 10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1092">
                    <a:moveTo>
                      <a:pt x="120" y="330"/>
                    </a:moveTo>
                    <a:lnTo>
                      <a:pt x="144" y="324"/>
                    </a:lnTo>
                    <a:lnTo>
                      <a:pt x="192" y="324"/>
                    </a:lnTo>
                    <a:lnTo>
                      <a:pt x="192" y="300"/>
                    </a:lnTo>
                    <a:lnTo>
                      <a:pt x="252" y="312"/>
                    </a:lnTo>
                    <a:lnTo>
                      <a:pt x="270" y="282"/>
                    </a:lnTo>
                    <a:lnTo>
                      <a:pt x="312" y="288"/>
                    </a:lnTo>
                    <a:lnTo>
                      <a:pt x="312" y="258"/>
                    </a:lnTo>
                    <a:lnTo>
                      <a:pt x="324" y="228"/>
                    </a:lnTo>
                    <a:lnTo>
                      <a:pt x="324" y="258"/>
                    </a:lnTo>
                    <a:lnTo>
                      <a:pt x="336" y="276"/>
                    </a:lnTo>
                    <a:lnTo>
                      <a:pt x="348" y="240"/>
                    </a:lnTo>
                    <a:lnTo>
                      <a:pt x="348" y="210"/>
                    </a:lnTo>
                    <a:lnTo>
                      <a:pt x="354" y="192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98"/>
                    </a:lnTo>
                    <a:lnTo>
                      <a:pt x="372" y="204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96" y="168"/>
                    </a:lnTo>
                    <a:lnTo>
                      <a:pt x="396" y="150"/>
                    </a:lnTo>
                    <a:lnTo>
                      <a:pt x="390" y="138"/>
                    </a:lnTo>
                    <a:lnTo>
                      <a:pt x="402" y="126"/>
                    </a:lnTo>
                    <a:lnTo>
                      <a:pt x="414" y="126"/>
                    </a:lnTo>
                    <a:lnTo>
                      <a:pt x="420" y="132"/>
                    </a:lnTo>
                    <a:lnTo>
                      <a:pt x="426" y="132"/>
                    </a:lnTo>
                    <a:lnTo>
                      <a:pt x="432" y="126"/>
                    </a:lnTo>
                    <a:lnTo>
                      <a:pt x="438" y="114"/>
                    </a:lnTo>
                    <a:lnTo>
                      <a:pt x="450" y="102"/>
                    </a:lnTo>
                    <a:lnTo>
                      <a:pt x="456" y="90"/>
                    </a:lnTo>
                    <a:lnTo>
                      <a:pt x="462" y="72"/>
                    </a:lnTo>
                    <a:lnTo>
                      <a:pt x="462" y="42"/>
                    </a:lnTo>
                    <a:lnTo>
                      <a:pt x="492" y="0"/>
                    </a:lnTo>
                    <a:lnTo>
                      <a:pt x="546" y="60"/>
                    </a:lnTo>
                    <a:lnTo>
                      <a:pt x="546" y="90"/>
                    </a:lnTo>
                    <a:lnTo>
                      <a:pt x="552" y="96"/>
                    </a:lnTo>
                    <a:lnTo>
                      <a:pt x="558" y="114"/>
                    </a:lnTo>
                    <a:lnTo>
                      <a:pt x="576" y="150"/>
                    </a:lnTo>
                    <a:lnTo>
                      <a:pt x="582" y="156"/>
                    </a:lnTo>
                    <a:lnTo>
                      <a:pt x="582" y="162"/>
                    </a:lnTo>
                    <a:lnTo>
                      <a:pt x="564" y="216"/>
                    </a:lnTo>
                    <a:lnTo>
                      <a:pt x="594" y="276"/>
                    </a:lnTo>
                    <a:lnTo>
                      <a:pt x="594" y="288"/>
                    </a:lnTo>
                    <a:lnTo>
                      <a:pt x="588" y="294"/>
                    </a:lnTo>
                    <a:lnTo>
                      <a:pt x="576" y="294"/>
                    </a:lnTo>
                    <a:lnTo>
                      <a:pt x="564" y="288"/>
                    </a:lnTo>
                    <a:lnTo>
                      <a:pt x="558" y="282"/>
                    </a:lnTo>
                    <a:lnTo>
                      <a:pt x="552" y="282"/>
                    </a:lnTo>
                    <a:lnTo>
                      <a:pt x="522" y="288"/>
                    </a:lnTo>
                    <a:lnTo>
                      <a:pt x="528" y="330"/>
                    </a:lnTo>
                    <a:lnTo>
                      <a:pt x="522" y="336"/>
                    </a:lnTo>
                    <a:lnTo>
                      <a:pt x="516" y="348"/>
                    </a:lnTo>
                    <a:lnTo>
                      <a:pt x="504" y="354"/>
                    </a:lnTo>
                    <a:lnTo>
                      <a:pt x="486" y="390"/>
                    </a:lnTo>
                    <a:lnTo>
                      <a:pt x="486" y="402"/>
                    </a:lnTo>
                    <a:lnTo>
                      <a:pt x="492" y="414"/>
                    </a:lnTo>
                    <a:lnTo>
                      <a:pt x="504" y="450"/>
                    </a:lnTo>
                    <a:lnTo>
                      <a:pt x="498" y="468"/>
                    </a:lnTo>
                    <a:lnTo>
                      <a:pt x="486" y="510"/>
                    </a:lnTo>
                    <a:lnTo>
                      <a:pt x="462" y="570"/>
                    </a:lnTo>
                    <a:lnTo>
                      <a:pt x="432" y="642"/>
                    </a:lnTo>
                    <a:lnTo>
                      <a:pt x="390" y="720"/>
                    </a:lnTo>
                    <a:lnTo>
                      <a:pt x="324" y="852"/>
                    </a:lnTo>
                    <a:lnTo>
                      <a:pt x="312" y="894"/>
                    </a:lnTo>
                    <a:lnTo>
                      <a:pt x="306" y="912"/>
                    </a:lnTo>
                    <a:lnTo>
                      <a:pt x="306" y="948"/>
                    </a:lnTo>
                    <a:lnTo>
                      <a:pt x="294" y="984"/>
                    </a:lnTo>
                    <a:lnTo>
                      <a:pt x="276" y="1014"/>
                    </a:lnTo>
                    <a:lnTo>
                      <a:pt x="258" y="1032"/>
                    </a:lnTo>
                    <a:lnTo>
                      <a:pt x="240" y="1044"/>
                    </a:lnTo>
                    <a:lnTo>
                      <a:pt x="222" y="1062"/>
                    </a:lnTo>
                    <a:lnTo>
                      <a:pt x="216" y="1062"/>
                    </a:lnTo>
                    <a:lnTo>
                      <a:pt x="210" y="1068"/>
                    </a:lnTo>
                    <a:lnTo>
                      <a:pt x="186" y="1068"/>
                    </a:lnTo>
                    <a:lnTo>
                      <a:pt x="150" y="1086"/>
                    </a:lnTo>
                    <a:lnTo>
                      <a:pt x="114" y="1092"/>
                    </a:lnTo>
                    <a:lnTo>
                      <a:pt x="78" y="1074"/>
                    </a:lnTo>
                    <a:lnTo>
                      <a:pt x="60" y="1056"/>
                    </a:lnTo>
                    <a:lnTo>
                      <a:pt x="48" y="1038"/>
                    </a:lnTo>
                    <a:lnTo>
                      <a:pt x="36" y="1026"/>
                    </a:lnTo>
                    <a:lnTo>
                      <a:pt x="36" y="1020"/>
                    </a:lnTo>
                    <a:lnTo>
                      <a:pt x="30" y="1014"/>
                    </a:lnTo>
                    <a:lnTo>
                      <a:pt x="48" y="990"/>
                    </a:lnTo>
                    <a:lnTo>
                      <a:pt x="42" y="978"/>
                    </a:lnTo>
                    <a:lnTo>
                      <a:pt x="24" y="948"/>
                    </a:lnTo>
                    <a:lnTo>
                      <a:pt x="12" y="900"/>
                    </a:lnTo>
                    <a:lnTo>
                      <a:pt x="0" y="834"/>
                    </a:lnTo>
                    <a:lnTo>
                      <a:pt x="0" y="786"/>
                    </a:lnTo>
                    <a:lnTo>
                      <a:pt x="6" y="756"/>
                    </a:lnTo>
                    <a:lnTo>
                      <a:pt x="18" y="738"/>
                    </a:lnTo>
                    <a:lnTo>
                      <a:pt x="60" y="696"/>
                    </a:lnTo>
                    <a:lnTo>
                      <a:pt x="72" y="678"/>
                    </a:lnTo>
                    <a:lnTo>
                      <a:pt x="90" y="672"/>
                    </a:lnTo>
                    <a:lnTo>
                      <a:pt x="96" y="660"/>
                    </a:lnTo>
                    <a:lnTo>
                      <a:pt x="108" y="654"/>
                    </a:lnTo>
                    <a:lnTo>
                      <a:pt x="108" y="636"/>
                    </a:lnTo>
                    <a:lnTo>
                      <a:pt x="102" y="600"/>
                    </a:lnTo>
                    <a:lnTo>
                      <a:pt x="96" y="558"/>
                    </a:lnTo>
                    <a:lnTo>
                      <a:pt x="96" y="522"/>
                    </a:lnTo>
                    <a:lnTo>
                      <a:pt x="78" y="432"/>
                    </a:lnTo>
                    <a:lnTo>
                      <a:pt x="90" y="408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20" y="33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" name="Macedonia"/>
              <p:cNvSpPr>
                <a:spLocks/>
              </p:cNvSpPr>
              <p:nvPr/>
            </p:nvSpPr>
            <p:spPr bwMode="gray">
              <a:xfrm>
                <a:off x="3009" y="1436"/>
                <a:ext cx="42" cy="33"/>
              </a:xfrm>
              <a:custGeom>
                <a:avLst/>
                <a:gdLst>
                  <a:gd name="T0" fmla="*/ 37422438 w 162"/>
                  <a:gd name="T1" fmla="*/ 38579777 h 126"/>
                  <a:gd name="T2" fmla="*/ 37422438 w 162"/>
                  <a:gd name="T3" fmla="*/ 38579777 h 126"/>
                  <a:gd name="T4" fmla="*/ 37422438 w 162"/>
                  <a:gd name="T5" fmla="*/ 38579777 h 126"/>
                  <a:gd name="T6" fmla="*/ 37422438 w 162"/>
                  <a:gd name="T7" fmla="*/ 38579777 h 126"/>
                  <a:gd name="T8" fmla="*/ 37422438 w 162"/>
                  <a:gd name="T9" fmla="*/ 0 h 126"/>
                  <a:gd name="T10" fmla="*/ 37422438 w 162"/>
                  <a:gd name="T11" fmla="*/ 38579777 h 126"/>
                  <a:gd name="T12" fmla="*/ 37422438 w 162"/>
                  <a:gd name="T13" fmla="*/ 38579777 h 126"/>
                  <a:gd name="T14" fmla="*/ 37422438 w 162"/>
                  <a:gd name="T15" fmla="*/ 38579777 h 126"/>
                  <a:gd name="T16" fmla="*/ 37422438 w 162"/>
                  <a:gd name="T17" fmla="*/ 38579777 h 126"/>
                  <a:gd name="T18" fmla="*/ 37422438 w 162"/>
                  <a:gd name="T19" fmla="*/ 38579777 h 126"/>
                  <a:gd name="T20" fmla="*/ 37422438 w 162"/>
                  <a:gd name="T21" fmla="*/ 38579777 h 126"/>
                  <a:gd name="T22" fmla="*/ 0 w 162"/>
                  <a:gd name="T23" fmla="*/ 38579777 h 126"/>
                  <a:gd name="T24" fmla="*/ 0 w 162"/>
                  <a:gd name="T25" fmla="*/ 38579777 h 126"/>
                  <a:gd name="T26" fmla="*/ 37422438 w 162"/>
                  <a:gd name="T27" fmla="*/ 38579777 h 126"/>
                  <a:gd name="T28" fmla="*/ 37422438 w 162"/>
                  <a:gd name="T29" fmla="*/ 38579777 h 126"/>
                  <a:gd name="T30" fmla="*/ 37422438 w 162"/>
                  <a:gd name="T31" fmla="*/ 38579777 h 126"/>
                  <a:gd name="T32" fmla="*/ 37422438 w 162"/>
                  <a:gd name="T33" fmla="*/ 38579777 h 126"/>
                  <a:gd name="T34" fmla="*/ 37422438 w 162"/>
                  <a:gd name="T35" fmla="*/ 38579777 h 126"/>
                  <a:gd name="T36" fmla="*/ 37422438 w 162"/>
                  <a:gd name="T37" fmla="*/ 38579777 h 126"/>
                  <a:gd name="T38" fmla="*/ 37422438 w 162"/>
                  <a:gd name="T39" fmla="*/ 38579777 h 126"/>
                  <a:gd name="T40" fmla="*/ 37422438 w 162"/>
                  <a:gd name="T41" fmla="*/ 38579777 h 126"/>
                  <a:gd name="T42" fmla="*/ 37422438 w 162"/>
                  <a:gd name="T43" fmla="*/ 38579777 h 126"/>
                  <a:gd name="T44" fmla="*/ 37422438 w 162"/>
                  <a:gd name="T45" fmla="*/ 38579777 h 126"/>
                  <a:gd name="T46" fmla="*/ 37422438 w 162"/>
                  <a:gd name="T47" fmla="*/ 38579777 h 126"/>
                  <a:gd name="T48" fmla="*/ 37422438 w 162"/>
                  <a:gd name="T49" fmla="*/ 38579777 h 126"/>
                  <a:gd name="T50" fmla="*/ 37422438 w 162"/>
                  <a:gd name="T51" fmla="*/ 38579777 h 126"/>
                  <a:gd name="T52" fmla="*/ 37422438 w 162"/>
                  <a:gd name="T53" fmla="*/ 38579777 h 126"/>
                  <a:gd name="T54" fmla="*/ 37422438 w 162"/>
                  <a:gd name="T55" fmla="*/ 38579777 h 126"/>
                  <a:gd name="T56" fmla="*/ 37422438 w 162"/>
                  <a:gd name="T57" fmla="*/ 38579777 h 126"/>
                  <a:gd name="T58" fmla="*/ 37422438 w 162"/>
                  <a:gd name="T59" fmla="*/ 38579777 h 126"/>
                  <a:gd name="T60" fmla="*/ 37422438 w 162"/>
                  <a:gd name="T61" fmla="*/ 38579777 h 126"/>
                  <a:gd name="T62" fmla="*/ 37422438 w 162"/>
                  <a:gd name="T63" fmla="*/ 38579777 h 126"/>
                  <a:gd name="T64" fmla="*/ 37422438 w 162"/>
                  <a:gd name="T65" fmla="*/ 3857977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" name="Luxembourg"/>
              <p:cNvSpPr>
                <a:spLocks/>
              </p:cNvSpPr>
              <p:nvPr/>
            </p:nvSpPr>
            <p:spPr bwMode="gray">
              <a:xfrm>
                <a:off x="2766" y="1281"/>
                <a:ext cx="13" cy="11"/>
              </a:xfrm>
              <a:custGeom>
                <a:avLst/>
                <a:gdLst>
                  <a:gd name="T0" fmla="*/ 29962507 w 54"/>
                  <a:gd name="T1" fmla="*/ 38579739 h 42"/>
                  <a:gd name="T2" fmla="*/ 29962507 w 54"/>
                  <a:gd name="T3" fmla="*/ 38579739 h 42"/>
                  <a:gd name="T4" fmla="*/ 29962507 w 54"/>
                  <a:gd name="T5" fmla="*/ 38579739 h 42"/>
                  <a:gd name="T6" fmla="*/ 29962507 w 54"/>
                  <a:gd name="T7" fmla="*/ 38579739 h 42"/>
                  <a:gd name="T8" fmla="*/ 29962507 w 54"/>
                  <a:gd name="T9" fmla="*/ 38579739 h 42"/>
                  <a:gd name="T10" fmla="*/ 29962507 w 54"/>
                  <a:gd name="T11" fmla="*/ 38579739 h 42"/>
                  <a:gd name="T12" fmla="*/ 29962507 w 54"/>
                  <a:gd name="T13" fmla="*/ 38579739 h 42"/>
                  <a:gd name="T14" fmla="*/ 29962507 w 54"/>
                  <a:gd name="T15" fmla="*/ 38579739 h 42"/>
                  <a:gd name="T16" fmla="*/ 29962507 w 54"/>
                  <a:gd name="T17" fmla="*/ 0 h 42"/>
                  <a:gd name="T18" fmla="*/ 29962507 w 54"/>
                  <a:gd name="T19" fmla="*/ 0 h 42"/>
                  <a:gd name="T20" fmla="*/ 29962507 w 54"/>
                  <a:gd name="T21" fmla="*/ 38579739 h 42"/>
                  <a:gd name="T22" fmla="*/ 29962507 w 54"/>
                  <a:gd name="T23" fmla="*/ 38579739 h 42"/>
                  <a:gd name="T24" fmla="*/ 0 w 54"/>
                  <a:gd name="T25" fmla="*/ 38579739 h 42"/>
                  <a:gd name="T26" fmla="*/ 0 w 54"/>
                  <a:gd name="T27" fmla="*/ 38579739 h 42"/>
                  <a:gd name="T28" fmla="*/ 29962507 w 54"/>
                  <a:gd name="T29" fmla="*/ 38579739 h 42"/>
                  <a:gd name="T30" fmla="*/ 29962507 w 54"/>
                  <a:gd name="T31" fmla="*/ 38579739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" name="Lithuania"/>
              <p:cNvSpPr>
                <a:spLocks/>
              </p:cNvSpPr>
              <p:nvPr/>
            </p:nvSpPr>
            <p:spPr bwMode="gray">
              <a:xfrm>
                <a:off x="3002" y="1156"/>
                <a:ext cx="87" cy="50"/>
              </a:xfrm>
              <a:custGeom>
                <a:avLst/>
                <a:gdLst>
                  <a:gd name="T0" fmla="*/ 35351561 w 342"/>
                  <a:gd name="T1" fmla="*/ 34581500 h 198"/>
                  <a:gd name="T2" fmla="*/ 35351561 w 342"/>
                  <a:gd name="T3" fmla="*/ 34581500 h 198"/>
                  <a:gd name="T4" fmla="*/ 35351561 w 342"/>
                  <a:gd name="T5" fmla="*/ 34581500 h 198"/>
                  <a:gd name="T6" fmla="*/ 35351561 w 342"/>
                  <a:gd name="T7" fmla="*/ 34581500 h 198"/>
                  <a:gd name="T8" fmla="*/ 35351561 w 342"/>
                  <a:gd name="T9" fmla="*/ 34581500 h 198"/>
                  <a:gd name="T10" fmla="*/ 35351561 w 342"/>
                  <a:gd name="T11" fmla="*/ 34581500 h 198"/>
                  <a:gd name="T12" fmla="*/ 35351561 w 342"/>
                  <a:gd name="T13" fmla="*/ 34581500 h 198"/>
                  <a:gd name="T14" fmla="*/ 35351561 w 342"/>
                  <a:gd name="T15" fmla="*/ 34581500 h 198"/>
                  <a:gd name="T16" fmla="*/ 35351561 w 342"/>
                  <a:gd name="T17" fmla="*/ 34581500 h 198"/>
                  <a:gd name="T18" fmla="*/ 35351561 w 342"/>
                  <a:gd name="T19" fmla="*/ 34581500 h 198"/>
                  <a:gd name="T20" fmla="*/ 35351561 w 342"/>
                  <a:gd name="T21" fmla="*/ 34581500 h 198"/>
                  <a:gd name="T22" fmla="*/ 35351561 w 342"/>
                  <a:gd name="T23" fmla="*/ 34581500 h 198"/>
                  <a:gd name="T24" fmla="*/ 35351561 w 342"/>
                  <a:gd name="T25" fmla="*/ 0 h 198"/>
                  <a:gd name="T26" fmla="*/ 35351561 w 342"/>
                  <a:gd name="T27" fmla="*/ 34581500 h 198"/>
                  <a:gd name="T28" fmla="*/ 0 w 342"/>
                  <a:gd name="T29" fmla="*/ 34581500 h 198"/>
                  <a:gd name="T30" fmla="*/ 35351561 w 342"/>
                  <a:gd name="T31" fmla="*/ 34581500 h 198"/>
                  <a:gd name="T32" fmla="*/ 35351561 w 342"/>
                  <a:gd name="T33" fmla="*/ 34581500 h 198"/>
                  <a:gd name="T34" fmla="*/ 35351561 w 342"/>
                  <a:gd name="T35" fmla="*/ 34581500 h 198"/>
                  <a:gd name="T36" fmla="*/ 35351561 w 342"/>
                  <a:gd name="T37" fmla="*/ 34581500 h 198"/>
                  <a:gd name="T38" fmla="*/ 35351561 w 342"/>
                  <a:gd name="T39" fmla="*/ 34581500 h 198"/>
                  <a:gd name="T40" fmla="*/ 35351561 w 342"/>
                  <a:gd name="T41" fmla="*/ 34581500 h 198"/>
                  <a:gd name="T42" fmla="*/ 35351561 w 342"/>
                  <a:gd name="T43" fmla="*/ 34581500 h 198"/>
                  <a:gd name="T44" fmla="*/ 35351561 w 342"/>
                  <a:gd name="T45" fmla="*/ 34581500 h 198"/>
                  <a:gd name="T46" fmla="*/ 35351561 w 342"/>
                  <a:gd name="T47" fmla="*/ 34581500 h 198"/>
                  <a:gd name="T48" fmla="*/ 35351561 w 342"/>
                  <a:gd name="T49" fmla="*/ 34581500 h 198"/>
                  <a:gd name="T50" fmla="*/ 35351561 w 342"/>
                  <a:gd name="T51" fmla="*/ 34581500 h 198"/>
                  <a:gd name="T52" fmla="*/ 35351561 w 342"/>
                  <a:gd name="T53" fmla="*/ 34581500 h 198"/>
                  <a:gd name="T54" fmla="*/ 35351561 w 342"/>
                  <a:gd name="T55" fmla="*/ 34581500 h 198"/>
                  <a:gd name="T56" fmla="*/ 35351561 w 342"/>
                  <a:gd name="T57" fmla="*/ 34581500 h 198"/>
                  <a:gd name="T58" fmla="*/ 35351561 w 342"/>
                  <a:gd name="T59" fmla="*/ 34581500 h 198"/>
                  <a:gd name="T60" fmla="*/ 35351561 w 342"/>
                  <a:gd name="T61" fmla="*/ 34581500 h 198"/>
                  <a:gd name="T62" fmla="*/ 35351561 w 342"/>
                  <a:gd name="T63" fmla="*/ 34581500 h 198"/>
                  <a:gd name="T64" fmla="*/ 35351561 w 342"/>
                  <a:gd name="T65" fmla="*/ 34581500 h 198"/>
                  <a:gd name="T66" fmla="*/ 35351561 w 342"/>
                  <a:gd name="T67" fmla="*/ 34581500 h 198"/>
                  <a:gd name="T68" fmla="*/ 35351561 w 342"/>
                  <a:gd name="T69" fmla="*/ 34581500 h 198"/>
                  <a:gd name="T70" fmla="*/ 35351561 w 342"/>
                  <a:gd name="T71" fmla="*/ 34581500 h 198"/>
                  <a:gd name="T72" fmla="*/ 35351561 w 342"/>
                  <a:gd name="T73" fmla="*/ 34581500 h 198"/>
                  <a:gd name="T74" fmla="*/ 35351561 w 342"/>
                  <a:gd name="T75" fmla="*/ 34581500 h 198"/>
                  <a:gd name="T76" fmla="*/ 35351561 w 342"/>
                  <a:gd name="T77" fmla="*/ 34581500 h 198"/>
                  <a:gd name="T78" fmla="*/ 35351561 w 342"/>
                  <a:gd name="T79" fmla="*/ 34581500 h 198"/>
                  <a:gd name="T80" fmla="*/ 35351561 w 342"/>
                  <a:gd name="T81" fmla="*/ 34581500 h 198"/>
                  <a:gd name="T82" fmla="*/ 35351561 w 342"/>
                  <a:gd name="T83" fmla="*/ 34581500 h 198"/>
                  <a:gd name="T84" fmla="*/ 35351561 w 342"/>
                  <a:gd name="T85" fmla="*/ 34581500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Liechtenstein"/>
              <p:cNvSpPr>
                <a:spLocks/>
              </p:cNvSpPr>
              <p:nvPr/>
            </p:nvSpPr>
            <p:spPr bwMode="gray">
              <a:xfrm>
                <a:off x="2824" y="1337"/>
                <a:ext cx="4" cy="6"/>
              </a:xfrm>
              <a:custGeom>
                <a:avLst/>
                <a:gdLst>
                  <a:gd name="T0" fmla="*/ 477218272 w 18"/>
                  <a:gd name="T1" fmla="*/ 0 h 24"/>
                  <a:gd name="T2" fmla="*/ 477218272 w 18"/>
                  <a:gd name="T3" fmla="*/ 536870613 h 24"/>
                  <a:gd name="T4" fmla="*/ 0 w 18"/>
                  <a:gd name="T5" fmla="*/ 536870613 h 24"/>
                  <a:gd name="T6" fmla="*/ 0 w 18"/>
                  <a:gd name="T7" fmla="*/ 536870613 h 24"/>
                  <a:gd name="T8" fmla="*/ 477218272 w 18"/>
                  <a:gd name="T9" fmla="*/ 536870613 h 24"/>
                  <a:gd name="T10" fmla="*/ 477218272 w 18"/>
                  <a:gd name="T11" fmla="*/ 0 h 24"/>
                  <a:gd name="T12" fmla="*/ 477218272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29" name="Libya"/>
              <p:cNvSpPr>
                <a:spLocks/>
              </p:cNvSpPr>
              <p:nvPr/>
            </p:nvSpPr>
            <p:spPr bwMode="gray">
              <a:xfrm>
                <a:off x="2822" y="1625"/>
                <a:ext cx="281" cy="285"/>
              </a:xfrm>
              <a:custGeom>
                <a:avLst/>
                <a:gdLst>
                  <a:gd name="T0" fmla="*/ 549583327 w 1098"/>
                  <a:gd name="T1" fmla="*/ 549445894 h 1110"/>
                  <a:gd name="T2" fmla="*/ 549583327 w 1098"/>
                  <a:gd name="T3" fmla="*/ 549445894 h 1110"/>
                  <a:gd name="T4" fmla="*/ 549583327 w 1098"/>
                  <a:gd name="T5" fmla="*/ 549445894 h 1110"/>
                  <a:gd name="T6" fmla="*/ 549583327 w 1098"/>
                  <a:gd name="T7" fmla="*/ 549445894 h 1110"/>
                  <a:gd name="T8" fmla="*/ 549583327 w 1098"/>
                  <a:gd name="T9" fmla="*/ 549445894 h 1110"/>
                  <a:gd name="T10" fmla="*/ 549583327 w 1098"/>
                  <a:gd name="T11" fmla="*/ 549445894 h 1110"/>
                  <a:gd name="T12" fmla="*/ 549583327 w 1098"/>
                  <a:gd name="T13" fmla="*/ 549445894 h 1110"/>
                  <a:gd name="T14" fmla="*/ 549583327 w 1098"/>
                  <a:gd name="T15" fmla="*/ 549445894 h 1110"/>
                  <a:gd name="T16" fmla="*/ 549583327 w 1098"/>
                  <a:gd name="T17" fmla="*/ 549445894 h 1110"/>
                  <a:gd name="T18" fmla="*/ 549583327 w 1098"/>
                  <a:gd name="T19" fmla="*/ 549445894 h 1110"/>
                  <a:gd name="T20" fmla="*/ 549583327 w 1098"/>
                  <a:gd name="T21" fmla="*/ 549445894 h 1110"/>
                  <a:gd name="T22" fmla="*/ 549583327 w 1098"/>
                  <a:gd name="T23" fmla="*/ 549445894 h 1110"/>
                  <a:gd name="T24" fmla="*/ 0 w 1098"/>
                  <a:gd name="T25" fmla="*/ 549445894 h 1110"/>
                  <a:gd name="T26" fmla="*/ 549583327 w 1098"/>
                  <a:gd name="T27" fmla="*/ 549445894 h 1110"/>
                  <a:gd name="T28" fmla="*/ 549583327 w 1098"/>
                  <a:gd name="T29" fmla="*/ 549445894 h 1110"/>
                  <a:gd name="T30" fmla="*/ 549583327 w 1098"/>
                  <a:gd name="T31" fmla="*/ 549445894 h 1110"/>
                  <a:gd name="T32" fmla="*/ 549583327 w 1098"/>
                  <a:gd name="T33" fmla="*/ 549445894 h 1110"/>
                  <a:gd name="T34" fmla="*/ 549583327 w 1098"/>
                  <a:gd name="T35" fmla="*/ 549445894 h 1110"/>
                  <a:gd name="T36" fmla="*/ 549583327 w 1098"/>
                  <a:gd name="T37" fmla="*/ 549445894 h 1110"/>
                  <a:gd name="T38" fmla="*/ 549583327 w 1098"/>
                  <a:gd name="T39" fmla="*/ 549445894 h 1110"/>
                  <a:gd name="T40" fmla="*/ 549583327 w 1098"/>
                  <a:gd name="T41" fmla="*/ 549445894 h 1110"/>
                  <a:gd name="T42" fmla="*/ 549583327 w 1098"/>
                  <a:gd name="T43" fmla="*/ 549445894 h 1110"/>
                  <a:gd name="T44" fmla="*/ 549583327 w 1098"/>
                  <a:gd name="T45" fmla="*/ 549445894 h 1110"/>
                  <a:gd name="T46" fmla="*/ 549583327 w 1098"/>
                  <a:gd name="T47" fmla="*/ 549445894 h 1110"/>
                  <a:gd name="T48" fmla="*/ 549583327 w 1098"/>
                  <a:gd name="T49" fmla="*/ 549445894 h 1110"/>
                  <a:gd name="T50" fmla="*/ 549583327 w 1098"/>
                  <a:gd name="T51" fmla="*/ 549445894 h 1110"/>
                  <a:gd name="T52" fmla="*/ 549583327 w 1098"/>
                  <a:gd name="T53" fmla="*/ 549445894 h 1110"/>
                  <a:gd name="T54" fmla="*/ 549583327 w 1098"/>
                  <a:gd name="T55" fmla="*/ 549445894 h 1110"/>
                  <a:gd name="T56" fmla="*/ 549583327 w 1098"/>
                  <a:gd name="T57" fmla="*/ 549445894 h 1110"/>
                  <a:gd name="T58" fmla="*/ 549583327 w 1098"/>
                  <a:gd name="T59" fmla="*/ 549445894 h 1110"/>
                  <a:gd name="T60" fmla="*/ 549583327 w 1098"/>
                  <a:gd name="T61" fmla="*/ 549445894 h 1110"/>
                  <a:gd name="T62" fmla="*/ 549583327 w 1098"/>
                  <a:gd name="T63" fmla="*/ 549445894 h 1110"/>
                  <a:gd name="T64" fmla="*/ 549583327 w 1098"/>
                  <a:gd name="T65" fmla="*/ 549445894 h 1110"/>
                  <a:gd name="T66" fmla="*/ 549583327 w 1098"/>
                  <a:gd name="T67" fmla="*/ 549445894 h 1110"/>
                  <a:gd name="T68" fmla="*/ 549583327 w 1098"/>
                  <a:gd name="T69" fmla="*/ 549445894 h 1110"/>
                  <a:gd name="T70" fmla="*/ 549583327 w 1098"/>
                  <a:gd name="T71" fmla="*/ 549445894 h 1110"/>
                  <a:gd name="T72" fmla="*/ 549583327 w 1098"/>
                  <a:gd name="T73" fmla="*/ 549445894 h 1110"/>
                  <a:gd name="T74" fmla="*/ 549583327 w 1098"/>
                  <a:gd name="T75" fmla="*/ 549445894 h 1110"/>
                  <a:gd name="T76" fmla="*/ 549583327 w 1098"/>
                  <a:gd name="T77" fmla="*/ 549445894 h 1110"/>
                  <a:gd name="T78" fmla="*/ 549583327 w 1098"/>
                  <a:gd name="T79" fmla="*/ 549445894 h 1110"/>
                  <a:gd name="T80" fmla="*/ 549583327 w 1098"/>
                  <a:gd name="T81" fmla="*/ 549445894 h 1110"/>
                  <a:gd name="T82" fmla="*/ 549583327 w 1098"/>
                  <a:gd name="T83" fmla="*/ 549445894 h 1110"/>
                  <a:gd name="T84" fmla="*/ 549583327 w 1098"/>
                  <a:gd name="T85" fmla="*/ 549445894 h 1110"/>
                  <a:gd name="T86" fmla="*/ 549583327 w 1098"/>
                  <a:gd name="T87" fmla="*/ 549445894 h 1110"/>
                  <a:gd name="T88" fmla="*/ 549583327 w 1098"/>
                  <a:gd name="T89" fmla="*/ 549445894 h 1110"/>
                  <a:gd name="T90" fmla="*/ 549583327 w 1098"/>
                  <a:gd name="T91" fmla="*/ 549445894 h 1110"/>
                  <a:gd name="T92" fmla="*/ 549583327 w 1098"/>
                  <a:gd name="T93" fmla="*/ 549445894 h 1110"/>
                  <a:gd name="T94" fmla="*/ 549583327 w 1098"/>
                  <a:gd name="T95" fmla="*/ 549445894 h 1110"/>
                  <a:gd name="T96" fmla="*/ 549583327 w 1098"/>
                  <a:gd name="T97" fmla="*/ 549445894 h 1110"/>
                  <a:gd name="T98" fmla="*/ 549583327 w 1098"/>
                  <a:gd name="T99" fmla="*/ 549445894 h 1110"/>
                  <a:gd name="T100" fmla="*/ 549583327 w 1098"/>
                  <a:gd name="T101" fmla="*/ 549445894 h 1110"/>
                  <a:gd name="T102" fmla="*/ 549583327 w 1098"/>
                  <a:gd name="T103" fmla="*/ 549445894 h 1110"/>
                  <a:gd name="T104" fmla="*/ 549583327 w 1098"/>
                  <a:gd name="T105" fmla="*/ 549445894 h 1110"/>
                  <a:gd name="T106" fmla="*/ 549583327 w 1098"/>
                  <a:gd name="T107" fmla="*/ 549445894 h 1110"/>
                  <a:gd name="T108" fmla="*/ 549583327 w 1098"/>
                  <a:gd name="T109" fmla="*/ 549445894 h 1110"/>
                  <a:gd name="T110" fmla="*/ 549583327 w 1098"/>
                  <a:gd name="T111" fmla="*/ 549445894 h 1110"/>
                  <a:gd name="T112" fmla="*/ 549583327 w 1098"/>
                  <a:gd name="T113" fmla="*/ 549445894 h 1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8"/>
                  <a:gd name="T172" fmla="*/ 0 h 1110"/>
                  <a:gd name="T173" fmla="*/ 1098 w 1098"/>
                  <a:gd name="T174" fmla="*/ 1110 h 1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8" h="1110">
                    <a:moveTo>
                      <a:pt x="156" y="60"/>
                    </a:moveTo>
                    <a:lnTo>
                      <a:pt x="150" y="66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02" y="84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78" y="120"/>
                    </a:lnTo>
                    <a:lnTo>
                      <a:pt x="72" y="120"/>
                    </a:lnTo>
                    <a:lnTo>
                      <a:pt x="54" y="138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66" y="204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24" y="240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0" y="252"/>
                    </a:lnTo>
                    <a:lnTo>
                      <a:pt x="12" y="270"/>
                    </a:lnTo>
                    <a:lnTo>
                      <a:pt x="36" y="330"/>
                    </a:lnTo>
                    <a:lnTo>
                      <a:pt x="48" y="354"/>
                    </a:lnTo>
                    <a:lnTo>
                      <a:pt x="48" y="360"/>
                    </a:lnTo>
                    <a:lnTo>
                      <a:pt x="42" y="372"/>
                    </a:lnTo>
                    <a:lnTo>
                      <a:pt x="42" y="402"/>
                    </a:lnTo>
                    <a:lnTo>
                      <a:pt x="36" y="408"/>
                    </a:lnTo>
                    <a:lnTo>
                      <a:pt x="36" y="414"/>
                    </a:lnTo>
                    <a:lnTo>
                      <a:pt x="42" y="432"/>
                    </a:lnTo>
                    <a:lnTo>
                      <a:pt x="30" y="456"/>
                    </a:lnTo>
                    <a:lnTo>
                      <a:pt x="36" y="510"/>
                    </a:lnTo>
                    <a:lnTo>
                      <a:pt x="36" y="516"/>
                    </a:lnTo>
                    <a:lnTo>
                      <a:pt x="42" y="522"/>
                    </a:lnTo>
                    <a:lnTo>
                      <a:pt x="42" y="534"/>
                    </a:lnTo>
                    <a:lnTo>
                      <a:pt x="36" y="546"/>
                    </a:lnTo>
                    <a:lnTo>
                      <a:pt x="30" y="552"/>
                    </a:lnTo>
                    <a:lnTo>
                      <a:pt x="18" y="558"/>
                    </a:lnTo>
                    <a:lnTo>
                      <a:pt x="6" y="558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6" y="58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36" y="624"/>
                    </a:lnTo>
                    <a:lnTo>
                      <a:pt x="42" y="636"/>
                    </a:lnTo>
                    <a:lnTo>
                      <a:pt x="48" y="642"/>
                    </a:lnTo>
                    <a:lnTo>
                      <a:pt x="48" y="684"/>
                    </a:lnTo>
                    <a:lnTo>
                      <a:pt x="72" y="708"/>
                    </a:lnTo>
                    <a:lnTo>
                      <a:pt x="96" y="696"/>
                    </a:lnTo>
                    <a:lnTo>
                      <a:pt x="102" y="696"/>
                    </a:lnTo>
                    <a:lnTo>
                      <a:pt x="138" y="714"/>
                    </a:lnTo>
                    <a:lnTo>
                      <a:pt x="150" y="714"/>
                    </a:lnTo>
                    <a:lnTo>
                      <a:pt x="162" y="726"/>
                    </a:lnTo>
                    <a:lnTo>
                      <a:pt x="162" y="732"/>
                    </a:lnTo>
                    <a:lnTo>
                      <a:pt x="168" y="744"/>
                    </a:lnTo>
                    <a:lnTo>
                      <a:pt x="174" y="762"/>
                    </a:lnTo>
                    <a:lnTo>
                      <a:pt x="180" y="774"/>
                    </a:lnTo>
                    <a:lnTo>
                      <a:pt x="186" y="780"/>
                    </a:lnTo>
                    <a:lnTo>
                      <a:pt x="186" y="786"/>
                    </a:lnTo>
                    <a:lnTo>
                      <a:pt x="222" y="792"/>
                    </a:lnTo>
                    <a:lnTo>
                      <a:pt x="234" y="792"/>
                    </a:lnTo>
                    <a:lnTo>
                      <a:pt x="246" y="798"/>
                    </a:lnTo>
                    <a:lnTo>
                      <a:pt x="258" y="798"/>
                    </a:lnTo>
                    <a:lnTo>
                      <a:pt x="276" y="804"/>
                    </a:lnTo>
                    <a:lnTo>
                      <a:pt x="288" y="810"/>
                    </a:lnTo>
                    <a:lnTo>
                      <a:pt x="294" y="810"/>
                    </a:lnTo>
                    <a:lnTo>
                      <a:pt x="300" y="816"/>
                    </a:lnTo>
                    <a:lnTo>
                      <a:pt x="312" y="822"/>
                    </a:lnTo>
                    <a:lnTo>
                      <a:pt x="318" y="828"/>
                    </a:lnTo>
                    <a:lnTo>
                      <a:pt x="324" y="840"/>
                    </a:lnTo>
                    <a:lnTo>
                      <a:pt x="336" y="846"/>
                    </a:lnTo>
                    <a:lnTo>
                      <a:pt x="342" y="852"/>
                    </a:lnTo>
                    <a:lnTo>
                      <a:pt x="360" y="846"/>
                    </a:lnTo>
                    <a:lnTo>
                      <a:pt x="396" y="828"/>
                    </a:lnTo>
                    <a:lnTo>
                      <a:pt x="456" y="792"/>
                    </a:lnTo>
                    <a:lnTo>
                      <a:pt x="468" y="786"/>
                    </a:lnTo>
                    <a:lnTo>
                      <a:pt x="1026" y="1110"/>
                    </a:lnTo>
                    <a:lnTo>
                      <a:pt x="1026" y="1062"/>
                    </a:lnTo>
                    <a:lnTo>
                      <a:pt x="1098" y="1062"/>
                    </a:lnTo>
                    <a:lnTo>
                      <a:pt x="1098" y="828"/>
                    </a:lnTo>
                    <a:lnTo>
                      <a:pt x="1092" y="750"/>
                    </a:lnTo>
                    <a:lnTo>
                      <a:pt x="1092" y="660"/>
                    </a:lnTo>
                    <a:lnTo>
                      <a:pt x="1086" y="564"/>
                    </a:lnTo>
                    <a:lnTo>
                      <a:pt x="1086" y="468"/>
                    </a:lnTo>
                    <a:lnTo>
                      <a:pt x="1080" y="390"/>
                    </a:lnTo>
                    <a:lnTo>
                      <a:pt x="1080" y="306"/>
                    </a:lnTo>
                    <a:lnTo>
                      <a:pt x="1068" y="270"/>
                    </a:lnTo>
                    <a:lnTo>
                      <a:pt x="1056" y="258"/>
                    </a:lnTo>
                    <a:lnTo>
                      <a:pt x="1050" y="246"/>
                    </a:lnTo>
                    <a:lnTo>
                      <a:pt x="1050" y="240"/>
                    </a:lnTo>
                    <a:lnTo>
                      <a:pt x="1056" y="228"/>
                    </a:lnTo>
                    <a:lnTo>
                      <a:pt x="1062" y="222"/>
                    </a:lnTo>
                    <a:lnTo>
                      <a:pt x="1068" y="210"/>
                    </a:lnTo>
                    <a:lnTo>
                      <a:pt x="1074" y="204"/>
                    </a:lnTo>
                    <a:lnTo>
                      <a:pt x="1074" y="198"/>
                    </a:lnTo>
                    <a:lnTo>
                      <a:pt x="1068" y="186"/>
                    </a:lnTo>
                    <a:lnTo>
                      <a:pt x="1056" y="180"/>
                    </a:lnTo>
                    <a:lnTo>
                      <a:pt x="1056" y="150"/>
                    </a:lnTo>
                    <a:lnTo>
                      <a:pt x="1080" y="126"/>
                    </a:lnTo>
                    <a:lnTo>
                      <a:pt x="1074" y="114"/>
                    </a:lnTo>
                    <a:lnTo>
                      <a:pt x="1074" y="96"/>
                    </a:lnTo>
                    <a:lnTo>
                      <a:pt x="1056" y="102"/>
                    </a:lnTo>
                    <a:lnTo>
                      <a:pt x="1044" y="90"/>
                    </a:lnTo>
                    <a:lnTo>
                      <a:pt x="1032" y="102"/>
                    </a:lnTo>
                    <a:lnTo>
                      <a:pt x="1026" y="102"/>
                    </a:lnTo>
                    <a:lnTo>
                      <a:pt x="1020" y="96"/>
                    </a:lnTo>
                    <a:lnTo>
                      <a:pt x="1008" y="90"/>
                    </a:lnTo>
                    <a:lnTo>
                      <a:pt x="1002" y="84"/>
                    </a:lnTo>
                    <a:lnTo>
                      <a:pt x="990" y="78"/>
                    </a:lnTo>
                    <a:lnTo>
                      <a:pt x="978" y="78"/>
                    </a:lnTo>
                    <a:lnTo>
                      <a:pt x="966" y="84"/>
                    </a:lnTo>
                    <a:lnTo>
                      <a:pt x="954" y="84"/>
                    </a:lnTo>
                    <a:lnTo>
                      <a:pt x="942" y="78"/>
                    </a:lnTo>
                    <a:lnTo>
                      <a:pt x="936" y="72"/>
                    </a:lnTo>
                    <a:lnTo>
                      <a:pt x="936" y="48"/>
                    </a:lnTo>
                    <a:lnTo>
                      <a:pt x="930" y="42"/>
                    </a:lnTo>
                    <a:lnTo>
                      <a:pt x="918" y="36"/>
                    </a:lnTo>
                    <a:lnTo>
                      <a:pt x="882" y="36"/>
                    </a:lnTo>
                    <a:lnTo>
                      <a:pt x="876" y="30"/>
                    </a:lnTo>
                    <a:lnTo>
                      <a:pt x="864" y="30"/>
                    </a:lnTo>
                    <a:lnTo>
                      <a:pt x="852" y="24"/>
                    </a:lnTo>
                    <a:lnTo>
                      <a:pt x="840" y="24"/>
                    </a:lnTo>
                    <a:lnTo>
                      <a:pt x="834" y="30"/>
                    </a:lnTo>
                    <a:lnTo>
                      <a:pt x="834" y="36"/>
                    </a:lnTo>
                    <a:lnTo>
                      <a:pt x="798" y="36"/>
                    </a:lnTo>
                    <a:lnTo>
                      <a:pt x="780" y="42"/>
                    </a:lnTo>
                    <a:lnTo>
                      <a:pt x="768" y="48"/>
                    </a:lnTo>
                    <a:lnTo>
                      <a:pt x="732" y="84"/>
                    </a:lnTo>
                    <a:lnTo>
                      <a:pt x="720" y="108"/>
                    </a:lnTo>
                    <a:lnTo>
                      <a:pt x="720" y="120"/>
                    </a:lnTo>
                    <a:lnTo>
                      <a:pt x="726" y="138"/>
                    </a:lnTo>
                    <a:lnTo>
                      <a:pt x="738" y="150"/>
                    </a:lnTo>
                    <a:lnTo>
                      <a:pt x="744" y="162"/>
                    </a:lnTo>
                    <a:lnTo>
                      <a:pt x="744" y="180"/>
                    </a:lnTo>
                    <a:lnTo>
                      <a:pt x="738" y="192"/>
                    </a:lnTo>
                    <a:lnTo>
                      <a:pt x="714" y="216"/>
                    </a:lnTo>
                    <a:lnTo>
                      <a:pt x="708" y="228"/>
                    </a:lnTo>
                    <a:lnTo>
                      <a:pt x="696" y="234"/>
                    </a:lnTo>
                    <a:lnTo>
                      <a:pt x="666" y="234"/>
                    </a:lnTo>
                    <a:lnTo>
                      <a:pt x="648" y="228"/>
                    </a:lnTo>
                    <a:lnTo>
                      <a:pt x="630" y="216"/>
                    </a:lnTo>
                    <a:lnTo>
                      <a:pt x="612" y="198"/>
                    </a:lnTo>
                    <a:lnTo>
                      <a:pt x="582" y="180"/>
                    </a:lnTo>
                    <a:lnTo>
                      <a:pt x="552" y="168"/>
                    </a:lnTo>
                    <a:lnTo>
                      <a:pt x="528" y="162"/>
                    </a:lnTo>
                    <a:lnTo>
                      <a:pt x="462" y="162"/>
                    </a:lnTo>
                    <a:lnTo>
                      <a:pt x="438" y="150"/>
                    </a:lnTo>
                    <a:lnTo>
                      <a:pt x="426" y="138"/>
                    </a:lnTo>
                    <a:lnTo>
                      <a:pt x="420" y="126"/>
                    </a:lnTo>
                    <a:lnTo>
                      <a:pt x="414" y="108"/>
                    </a:lnTo>
                    <a:lnTo>
                      <a:pt x="414" y="96"/>
                    </a:lnTo>
                    <a:lnTo>
                      <a:pt x="402" y="72"/>
                    </a:lnTo>
                    <a:lnTo>
                      <a:pt x="378" y="60"/>
                    </a:lnTo>
                    <a:lnTo>
                      <a:pt x="366" y="60"/>
                    </a:lnTo>
                    <a:lnTo>
                      <a:pt x="354" y="54"/>
                    </a:lnTo>
                    <a:lnTo>
                      <a:pt x="348" y="48"/>
                    </a:lnTo>
                    <a:lnTo>
                      <a:pt x="324" y="36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264" y="30"/>
                    </a:lnTo>
                    <a:lnTo>
                      <a:pt x="252" y="36"/>
                    </a:lnTo>
                    <a:lnTo>
                      <a:pt x="216" y="36"/>
                    </a:lnTo>
                    <a:lnTo>
                      <a:pt x="192" y="24"/>
                    </a:lnTo>
                    <a:lnTo>
                      <a:pt x="180" y="12"/>
                    </a:lnTo>
                    <a:lnTo>
                      <a:pt x="168" y="6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56" y="54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30" name="Liberia"/>
              <p:cNvSpPr>
                <a:spLocks/>
              </p:cNvSpPr>
              <p:nvPr/>
            </p:nvSpPr>
            <p:spPr bwMode="gray">
              <a:xfrm>
                <a:off x="2439" y="2133"/>
                <a:ext cx="79" cy="88"/>
              </a:xfrm>
              <a:custGeom>
                <a:avLst/>
                <a:gdLst>
                  <a:gd name="T0" fmla="*/ 543753530 w 312"/>
                  <a:gd name="T1" fmla="*/ 552568563 h 342"/>
                  <a:gd name="T2" fmla="*/ 543753530 w 312"/>
                  <a:gd name="T3" fmla="*/ 552568563 h 342"/>
                  <a:gd name="T4" fmla="*/ 543753530 w 312"/>
                  <a:gd name="T5" fmla="*/ 552568563 h 342"/>
                  <a:gd name="T6" fmla="*/ 543753530 w 312"/>
                  <a:gd name="T7" fmla="*/ 552568563 h 342"/>
                  <a:gd name="T8" fmla="*/ 543753530 w 312"/>
                  <a:gd name="T9" fmla="*/ 552568563 h 342"/>
                  <a:gd name="T10" fmla="*/ 543753530 w 312"/>
                  <a:gd name="T11" fmla="*/ 552568563 h 342"/>
                  <a:gd name="T12" fmla="*/ 543753530 w 312"/>
                  <a:gd name="T13" fmla="*/ 552568563 h 342"/>
                  <a:gd name="T14" fmla="*/ 543753530 w 312"/>
                  <a:gd name="T15" fmla="*/ 552568563 h 342"/>
                  <a:gd name="T16" fmla="*/ 543753530 w 312"/>
                  <a:gd name="T17" fmla="*/ 552568563 h 342"/>
                  <a:gd name="T18" fmla="*/ 543753530 w 312"/>
                  <a:gd name="T19" fmla="*/ 552568563 h 342"/>
                  <a:gd name="T20" fmla="*/ 543753530 w 312"/>
                  <a:gd name="T21" fmla="*/ 552568563 h 342"/>
                  <a:gd name="T22" fmla="*/ 543753530 w 312"/>
                  <a:gd name="T23" fmla="*/ 552568563 h 342"/>
                  <a:gd name="T24" fmla="*/ 543753530 w 312"/>
                  <a:gd name="T25" fmla="*/ 552568563 h 342"/>
                  <a:gd name="T26" fmla="*/ 543753530 w 312"/>
                  <a:gd name="T27" fmla="*/ 552568563 h 342"/>
                  <a:gd name="T28" fmla="*/ 543753530 w 312"/>
                  <a:gd name="T29" fmla="*/ 552568563 h 342"/>
                  <a:gd name="T30" fmla="*/ 543753530 w 312"/>
                  <a:gd name="T31" fmla="*/ 552568563 h 342"/>
                  <a:gd name="T32" fmla="*/ 543753530 w 312"/>
                  <a:gd name="T33" fmla="*/ 552568563 h 342"/>
                  <a:gd name="T34" fmla="*/ 543753530 w 312"/>
                  <a:gd name="T35" fmla="*/ 552568563 h 342"/>
                  <a:gd name="T36" fmla="*/ 543753530 w 312"/>
                  <a:gd name="T37" fmla="*/ 552568563 h 342"/>
                  <a:gd name="T38" fmla="*/ 543753530 w 312"/>
                  <a:gd name="T39" fmla="*/ 552568563 h 342"/>
                  <a:gd name="T40" fmla="*/ 543753530 w 312"/>
                  <a:gd name="T41" fmla="*/ 552568563 h 342"/>
                  <a:gd name="T42" fmla="*/ 543753530 w 312"/>
                  <a:gd name="T43" fmla="*/ 552568563 h 342"/>
                  <a:gd name="T44" fmla="*/ 543753530 w 312"/>
                  <a:gd name="T45" fmla="*/ 552568563 h 342"/>
                  <a:gd name="T46" fmla="*/ 543753530 w 312"/>
                  <a:gd name="T47" fmla="*/ 552568563 h 342"/>
                  <a:gd name="T48" fmla="*/ 543753530 w 312"/>
                  <a:gd name="T49" fmla="*/ 552568563 h 342"/>
                  <a:gd name="T50" fmla="*/ 543753530 w 312"/>
                  <a:gd name="T51" fmla="*/ 0 h 342"/>
                  <a:gd name="T52" fmla="*/ 543753530 w 312"/>
                  <a:gd name="T53" fmla="*/ 0 h 342"/>
                  <a:gd name="T54" fmla="*/ 543753530 w 312"/>
                  <a:gd name="T55" fmla="*/ 552568563 h 342"/>
                  <a:gd name="T56" fmla="*/ 543753530 w 312"/>
                  <a:gd name="T57" fmla="*/ 552568563 h 342"/>
                  <a:gd name="T58" fmla="*/ 543753530 w 312"/>
                  <a:gd name="T59" fmla="*/ 552568563 h 342"/>
                  <a:gd name="T60" fmla="*/ 543753530 w 312"/>
                  <a:gd name="T61" fmla="*/ 552568563 h 342"/>
                  <a:gd name="T62" fmla="*/ 543753530 w 312"/>
                  <a:gd name="T63" fmla="*/ 552568563 h 342"/>
                  <a:gd name="T64" fmla="*/ 543753530 w 312"/>
                  <a:gd name="T65" fmla="*/ 552568563 h 342"/>
                  <a:gd name="T66" fmla="*/ 543753530 w 312"/>
                  <a:gd name="T67" fmla="*/ 552568563 h 342"/>
                  <a:gd name="T68" fmla="*/ 543753530 w 312"/>
                  <a:gd name="T69" fmla="*/ 552568563 h 342"/>
                  <a:gd name="T70" fmla="*/ 543753530 w 312"/>
                  <a:gd name="T71" fmla="*/ 552568563 h 342"/>
                  <a:gd name="T72" fmla="*/ 543753530 w 312"/>
                  <a:gd name="T73" fmla="*/ 552568563 h 342"/>
                  <a:gd name="T74" fmla="*/ 543753530 w 312"/>
                  <a:gd name="T75" fmla="*/ 552568563 h 342"/>
                  <a:gd name="T76" fmla="*/ 543753530 w 312"/>
                  <a:gd name="T77" fmla="*/ 552568563 h 342"/>
                  <a:gd name="T78" fmla="*/ 0 w 312"/>
                  <a:gd name="T79" fmla="*/ 552568563 h 342"/>
                  <a:gd name="T80" fmla="*/ 543753530 w 312"/>
                  <a:gd name="T81" fmla="*/ 552568563 h 342"/>
                  <a:gd name="T82" fmla="*/ 543753530 w 312"/>
                  <a:gd name="T83" fmla="*/ 552568563 h 342"/>
                  <a:gd name="T84" fmla="*/ 543753530 w 312"/>
                  <a:gd name="T85" fmla="*/ 552568563 h 342"/>
                  <a:gd name="T86" fmla="*/ 543753530 w 312"/>
                  <a:gd name="T87" fmla="*/ 552568563 h 342"/>
                  <a:gd name="T88" fmla="*/ 543753530 w 312"/>
                  <a:gd name="T89" fmla="*/ 552568563 h 342"/>
                  <a:gd name="T90" fmla="*/ 543753530 w 312"/>
                  <a:gd name="T91" fmla="*/ 552568563 h 342"/>
                  <a:gd name="T92" fmla="*/ 543753530 w 312"/>
                  <a:gd name="T93" fmla="*/ 552568563 h 342"/>
                  <a:gd name="T94" fmla="*/ 543753530 w 312"/>
                  <a:gd name="T95" fmla="*/ 552568563 h 342"/>
                  <a:gd name="T96" fmla="*/ 543753530 w 312"/>
                  <a:gd name="T97" fmla="*/ 552568563 h 342"/>
                  <a:gd name="T98" fmla="*/ 543753530 w 312"/>
                  <a:gd name="T99" fmla="*/ 552568563 h 342"/>
                  <a:gd name="T100" fmla="*/ 543753530 w 312"/>
                  <a:gd name="T101" fmla="*/ 552568563 h 342"/>
                  <a:gd name="T102" fmla="*/ 543753530 w 312"/>
                  <a:gd name="T103" fmla="*/ 552568563 h 342"/>
                  <a:gd name="T104" fmla="*/ 543753530 w 312"/>
                  <a:gd name="T105" fmla="*/ 552568563 h 342"/>
                  <a:gd name="T106" fmla="*/ 543753530 w 312"/>
                  <a:gd name="T107" fmla="*/ 552568563 h 342"/>
                  <a:gd name="T108" fmla="*/ 543753530 w 312"/>
                  <a:gd name="T109" fmla="*/ 552568563 h 342"/>
                  <a:gd name="T110" fmla="*/ 543753530 w 312"/>
                  <a:gd name="T111" fmla="*/ 552568563 h 342"/>
                  <a:gd name="T112" fmla="*/ 543753530 w 312"/>
                  <a:gd name="T113" fmla="*/ 552568563 h 342"/>
                  <a:gd name="T114" fmla="*/ 543753530 w 312"/>
                  <a:gd name="T115" fmla="*/ 552568563 h 342"/>
                  <a:gd name="T116" fmla="*/ 543753530 w 312"/>
                  <a:gd name="T117" fmla="*/ 552568563 h 342"/>
                  <a:gd name="T118" fmla="*/ 543753530 w 312"/>
                  <a:gd name="T119" fmla="*/ 552568563 h 342"/>
                  <a:gd name="T120" fmla="*/ 543753530 w 312"/>
                  <a:gd name="T121" fmla="*/ 552568563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2"/>
                  <a:gd name="T184" fmla="*/ 0 h 342"/>
                  <a:gd name="T185" fmla="*/ 312 w 3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2" h="342">
                    <a:moveTo>
                      <a:pt x="312" y="252"/>
                    </a:moveTo>
                    <a:lnTo>
                      <a:pt x="312" y="240"/>
                    </a:lnTo>
                    <a:lnTo>
                      <a:pt x="282" y="210"/>
                    </a:lnTo>
                    <a:lnTo>
                      <a:pt x="282" y="180"/>
                    </a:lnTo>
                    <a:lnTo>
                      <a:pt x="246" y="186"/>
                    </a:lnTo>
                    <a:lnTo>
                      <a:pt x="246" y="174"/>
                    </a:lnTo>
                    <a:lnTo>
                      <a:pt x="228" y="174"/>
                    </a:lnTo>
                    <a:lnTo>
                      <a:pt x="222" y="168"/>
                    </a:lnTo>
                    <a:lnTo>
                      <a:pt x="228" y="156"/>
                    </a:lnTo>
                    <a:lnTo>
                      <a:pt x="240" y="150"/>
                    </a:lnTo>
                    <a:lnTo>
                      <a:pt x="246" y="132"/>
                    </a:lnTo>
                    <a:lnTo>
                      <a:pt x="246" y="108"/>
                    </a:lnTo>
                    <a:lnTo>
                      <a:pt x="228" y="72"/>
                    </a:lnTo>
                    <a:lnTo>
                      <a:pt x="222" y="72"/>
                    </a:lnTo>
                    <a:lnTo>
                      <a:pt x="216" y="78"/>
                    </a:lnTo>
                    <a:lnTo>
                      <a:pt x="210" y="90"/>
                    </a:lnTo>
                    <a:lnTo>
                      <a:pt x="210" y="102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02"/>
                    </a:lnTo>
                    <a:lnTo>
                      <a:pt x="180" y="96"/>
                    </a:lnTo>
                    <a:lnTo>
                      <a:pt x="168" y="96"/>
                    </a:lnTo>
                    <a:lnTo>
                      <a:pt x="168" y="36"/>
                    </a:lnTo>
                    <a:lnTo>
                      <a:pt x="162" y="1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02" y="12"/>
                    </a:lnTo>
                    <a:lnTo>
                      <a:pt x="108" y="36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78" y="72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42" y="96"/>
                    </a:lnTo>
                    <a:lnTo>
                      <a:pt x="24" y="114"/>
                    </a:lnTo>
                    <a:lnTo>
                      <a:pt x="24" y="150"/>
                    </a:lnTo>
                    <a:lnTo>
                      <a:pt x="0" y="126"/>
                    </a:lnTo>
                    <a:lnTo>
                      <a:pt x="36" y="162"/>
                    </a:lnTo>
                    <a:lnTo>
                      <a:pt x="60" y="162"/>
                    </a:lnTo>
                    <a:lnTo>
                      <a:pt x="72" y="192"/>
                    </a:lnTo>
                    <a:lnTo>
                      <a:pt x="102" y="192"/>
                    </a:lnTo>
                    <a:lnTo>
                      <a:pt x="108" y="198"/>
                    </a:lnTo>
                    <a:lnTo>
                      <a:pt x="120" y="222"/>
                    </a:lnTo>
                    <a:lnTo>
                      <a:pt x="132" y="240"/>
                    </a:lnTo>
                    <a:lnTo>
                      <a:pt x="150" y="252"/>
                    </a:lnTo>
                    <a:lnTo>
                      <a:pt x="162" y="270"/>
                    </a:lnTo>
                    <a:lnTo>
                      <a:pt x="180" y="282"/>
                    </a:lnTo>
                    <a:lnTo>
                      <a:pt x="198" y="288"/>
                    </a:lnTo>
                    <a:lnTo>
                      <a:pt x="210" y="294"/>
                    </a:lnTo>
                    <a:lnTo>
                      <a:pt x="228" y="300"/>
                    </a:lnTo>
                    <a:lnTo>
                      <a:pt x="258" y="330"/>
                    </a:lnTo>
                    <a:lnTo>
                      <a:pt x="294" y="342"/>
                    </a:lnTo>
                    <a:lnTo>
                      <a:pt x="300" y="342"/>
                    </a:lnTo>
                    <a:lnTo>
                      <a:pt x="300" y="294"/>
                    </a:lnTo>
                    <a:lnTo>
                      <a:pt x="306" y="288"/>
                    </a:lnTo>
                    <a:lnTo>
                      <a:pt x="306" y="276"/>
                    </a:lnTo>
                    <a:lnTo>
                      <a:pt x="312" y="264"/>
                    </a:lnTo>
                    <a:lnTo>
                      <a:pt x="312" y="25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31" name="Lesotho"/>
              <p:cNvSpPr>
                <a:spLocks/>
              </p:cNvSpPr>
              <p:nvPr/>
            </p:nvSpPr>
            <p:spPr bwMode="gray">
              <a:xfrm>
                <a:off x="3132" y="2900"/>
                <a:ext cx="43" cy="42"/>
              </a:xfrm>
              <a:custGeom>
                <a:avLst/>
                <a:gdLst>
                  <a:gd name="T0" fmla="*/ 0 w 168"/>
                  <a:gd name="T1" fmla="*/ 556754677 h 162"/>
                  <a:gd name="T2" fmla="*/ 549653222 w 168"/>
                  <a:gd name="T3" fmla="*/ 556754677 h 162"/>
                  <a:gd name="T4" fmla="*/ 549653222 w 168"/>
                  <a:gd name="T5" fmla="*/ 556754677 h 162"/>
                  <a:gd name="T6" fmla="*/ 549653222 w 168"/>
                  <a:gd name="T7" fmla="*/ 556754677 h 162"/>
                  <a:gd name="T8" fmla="*/ 549653222 w 168"/>
                  <a:gd name="T9" fmla="*/ 556754677 h 162"/>
                  <a:gd name="T10" fmla="*/ 549653222 w 168"/>
                  <a:gd name="T11" fmla="*/ 556754677 h 162"/>
                  <a:gd name="T12" fmla="*/ 549653222 w 168"/>
                  <a:gd name="T13" fmla="*/ 556754677 h 162"/>
                  <a:gd name="T14" fmla="*/ 549653222 w 168"/>
                  <a:gd name="T15" fmla="*/ 556754677 h 162"/>
                  <a:gd name="T16" fmla="*/ 549653222 w 168"/>
                  <a:gd name="T17" fmla="*/ 556754677 h 162"/>
                  <a:gd name="T18" fmla="*/ 549653222 w 168"/>
                  <a:gd name="T19" fmla="*/ 556754677 h 162"/>
                  <a:gd name="T20" fmla="*/ 549653222 w 168"/>
                  <a:gd name="T21" fmla="*/ 556754677 h 162"/>
                  <a:gd name="T22" fmla="*/ 549653222 w 168"/>
                  <a:gd name="T23" fmla="*/ 556754677 h 162"/>
                  <a:gd name="T24" fmla="*/ 549653222 w 168"/>
                  <a:gd name="T25" fmla="*/ 556754677 h 162"/>
                  <a:gd name="T26" fmla="*/ 549653222 w 168"/>
                  <a:gd name="T27" fmla="*/ 556754677 h 162"/>
                  <a:gd name="T28" fmla="*/ 549653222 w 168"/>
                  <a:gd name="T29" fmla="*/ 556754677 h 162"/>
                  <a:gd name="T30" fmla="*/ 549653222 w 168"/>
                  <a:gd name="T31" fmla="*/ 556754677 h 162"/>
                  <a:gd name="T32" fmla="*/ 549653222 w 168"/>
                  <a:gd name="T33" fmla="*/ 556754677 h 162"/>
                  <a:gd name="T34" fmla="*/ 549653222 w 168"/>
                  <a:gd name="T35" fmla="*/ 556754677 h 162"/>
                  <a:gd name="T36" fmla="*/ 549653222 w 168"/>
                  <a:gd name="T37" fmla="*/ 556754677 h 162"/>
                  <a:gd name="T38" fmla="*/ 549653222 w 168"/>
                  <a:gd name="T39" fmla="*/ 556754677 h 162"/>
                  <a:gd name="T40" fmla="*/ 549653222 w 168"/>
                  <a:gd name="T41" fmla="*/ 556754677 h 162"/>
                  <a:gd name="T42" fmla="*/ 549653222 w 168"/>
                  <a:gd name="T43" fmla="*/ 0 h 162"/>
                  <a:gd name="T44" fmla="*/ 549653222 w 168"/>
                  <a:gd name="T45" fmla="*/ 0 h 162"/>
                  <a:gd name="T46" fmla="*/ 549653222 w 168"/>
                  <a:gd name="T47" fmla="*/ 556754677 h 162"/>
                  <a:gd name="T48" fmla="*/ 549653222 w 168"/>
                  <a:gd name="T49" fmla="*/ 556754677 h 162"/>
                  <a:gd name="T50" fmla="*/ 549653222 w 168"/>
                  <a:gd name="T51" fmla="*/ 556754677 h 162"/>
                  <a:gd name="T52" fmla="*/ 549653222 w 168"/>
                  <a:gd name="T53" fmla="*/ 556754677 h 162"/>
                  <a:gd name="T54" fmla="*/ 549653222 w 168"/>
                  <a:gd name="T55" fmla="*/ 556754677 h 162"/>
                  <a:gd name="T56" fmla="*/ 549653222 w 168"/>
                  <a:gd name="T57" fmla="*/ 556754677 h 162"/>
                  <a:gd name="T58" fmla="*/ 549653222 w 168"/>
                  <a:gd name="T59" fmla="*/ 556754677 h 162"/>
                  <a:gd name="T60" fmla="*/ 0 w 168"/>
                  <a:gd name="T61" fmla="*/ 556754677 h 1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162"/>
                  <a:gd name="T95" fmla="*/ 168 w 168"/>
                  <a:gd name="T96" fmla="*/ 162 h 1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162">
                    <a:moveTo>
                      <a:pt x="0" y="78"/>
                    </a:moveTo>
                    <a:lnTo>
                      <a:pt x="24" y="114"/>
                    </a:lnTo>
                    <a:lnTo>
                      <a:pt x="24" y="132"/>
                    </a:lnTo>
                    <a:lnTo>
                      <a:pt x="54" y="162"/>
                    </a:lnTo>
                    <a:lnTo>
                      <a:pt x="72" y="162"/>
                    </a:lnTo>
                    <a:lnTo>
                      <a:pt x="72" y="150"/>
                    </a:lnTo>
                    <a:lnTo>
                      <a:pt x="78" y="144"/>
                    </a:lnTo>
                    <a:lnTo>
                      <a:pt x="84" y="132"/>
                    </a:lnTo>
                    <a:lnTo>
                      <a:pt x="90" y="126"/>
                    </a:lnTo>
                    <a:lnTo>
                      <a:pt x="102" y="120"/>
                    </a:lnTo>
                    <a:lnTo>
                      <a:pt x="120" y="120"/>
                    </a:lnTo>
                    <a:lnTo>
                      <a:pt x="132" y="114"/>
                    </a:lnTo>
                    <a:lnTo>
                      <a:pt x="138" y="108"/>
                    </a:lnTo>
                    <a:lnTo>
                      <a:pt x="150" y="102"/>
                    </a:lnTo>
                    <a:lnTo>
                      <a:pt x="144" y="84"/>
                    </a:lnTo>
                    <a:lnTo>
                      <a:pt x="168" y="6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2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32" name="Lebanon"/>
              <p:cNvSpPr>
                <a:spLocks/>
              </p:cNvSpPr>
              <p:nvPr/>
            </p:nvSpPr>
            <p:spPr bwMode="gray">
              <a:xfrm>
                <a:off x="3264" y="1596"/>
                <a:ext cx="28" cy="40"/>
              </a:xfrm>
              <a:custGeom>
                <a:avLst/>
                <a:gdLst>
                  <a:gd name="T0" fmla="*/ 556754730 w 108"/>
                  <a:gd name="T1" fmla="*/ 550636486 h 156"/>
                  <a:gd name="T2" fmla="*/ 556754730 w 108"/>
                  <a:gd name="T3" fmla="*/ 550636486 h 156"/>
                  <a:gd name="T4" fmla="*/ 556754730 w 108"/>
                  <a:gd name="T5" fmla="*/ 550636486 h 156"/>
                  <a:gd name="T6" fmla="*/ 556754730 w 108"/>
                  <a:gd name="T7" fmla="*/ 550636486 h 156"/>
                  <a:gd name="T8" fmla="*/ 556754730 w 108"/>
                  <a:gd name="T9" fmla="*/ 550636486 h 156"/>
                  <a:gd name="T10" fmla="*/ 556754730 w 108"/>
                  <a:gd name="T11" fmla="*/ 550636486 h 156"/>
                  <a:gd name="T12" fmla="*/ 556754730 w 108"/>
                  <a:gd name="T13" fmla="*/ 550636486 h 156"/>
                  <a:gd name="T14" fmla="*/ 556754730 w 108"/>
                  <a:gd name="T15" fmla="*/ 550636486 h 156"/>
                  <a:gd name="T16" fmla="*/ 556754730 w 108"/>
                  <a:gd name="T17" fmla="*/ 550636486 h 156"/>
                  <a:gd name="T18" fmla="*/ 556754730 w 108"/>
                  <a:gd name="T19" fmla="*/ 550636486 h 156"/>
                  <a:gd name="T20" fmla="*/ 556754730 w 108"/>
                  <a:gd name="T21" fmla="*/ 0 h 156"/>
                  <a:gd name="T22" fmla="*/ 556754730 w 108"/>
                  <a:gd name="T23" fmla="*/ 0 h 156"/>
                  <a:gd name="T24" fmla="*/ 556754730 w 108"/>
                  <a:gd name="T25" fmla="*/ 0 h 156"/>
                  <a:gd name="T26" fmla="*/ 556754730 w 108"/>
                  <a:gd name="T27" fmla="*/ 550636486 h 156"/>
                  <a:gd name="T28" fmla="*/ 556754730 w 108"/>
                  <a:gd name="T29" fmla="*/ 550636486 h 156"/>
                  <a:gd name="T30" fmla="*/ 556754730 w 108"/>
                  <a:gd name="T31" fmla="*/ 550636486 h 156"/>
                  <a:gd name="T32" fmla="*/ 556754730 w 108"/>
                  <a:gd name="T33" fmla="*/ 550636486 h 156"/>
                  <a:gd name="T34" fmla="*/ 556754730 w 108"/>
                  <a:gd name="T35" fmla="*/ 550636486 h 156"/>
                  <a:gd name="T36" fmla="*/ 556754730 w 108"/>
                  <a:gd name="T37" fmla="*/ 550636486 h 156"/>
                  <a:gd name="T38" fmla="*/ 556754730 w 108"/>
                  <a:gd name="T39" fmla="*/ 550636486 h 156"/>
                  <a:gd name="T40" fmla="*/ 556754730 w 108"/>
                  <a:gd name="T41" fmla="*/ 550636486 h 156"/>
                  <a:gd name="T42" fmla="*/ 0 w 108"/>
                  <a:gd name="T43" fmla="*/ 550636486 h 156"/>
                  <a:gd name="T44" fmla="*/ 0 w 108"/>
                  <a:gd name="T45" fmla="*/ 550636486 h 156"/>
                  <a:gd name="T46" fmla="*/ 556754730 w 108"/>
                  <a:gd name="T47" fmla="*/ 550636486 h 156"/>
                  <a:gd name="T48" fmla="*/ 556754730 w 108"/>
                  <a:gd name="T49" fmla="*/ 550636486 h 156"/>
                  <a:gd name="T50" fmla="*/ 556754730 w 108"/>
                  <a:gd name="T51" fmla="*/ 550636486 h 156"/>
                  <a:gd name="T52" fmla="*/ 556754730 w 108"/>
                  <a:gd name="T53" fmla="*/ 550636486 h 156"/>
                  <a:gd name="T54" fmla="*/ 556754730 w 108"/>
                  <a:gd name="T55" fmla="*/ 550636486 h 156"/>
                  <a:gd name="T56" fmla="*/ 556754730 w 108"/>
                  <a:gd name="T57" fmla="*/ 550636486 h 156"/>
                  <a:gd name="T58" fmla="*/ 556754730 w 108"/>
                  <a:gd name="T59" fmla="*/ 550636486 h 156"/>
                  <a:gd name="T60" fmla="*/ 556754730 w 108"/>
                  <a:gd name="T61" fmla="*/ 550636486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61" name="Latvia"/>
              <p:cNvSpPr>
                <a:spLocks/>
              </p:cNvSpPr>
              <p:nvPr/>
            </p:nvSpPr>
            <p:spPr bwMode="gray">
              <a:xfrm>
                <a:off x="3000" y="1125"/>
                <a:ext cx="109" cy="46"/>
              </a:xfrm>
              <a:custGeom>
                <a:avLst/>
                <a:gdLst>
                  <a:gd name="T0" fmla="*/ 35973273 w 426"/>
                  <a:gd name="T1" fmla="*/ 35841438 h 180"/>
                  <a:gd name="T2" fmla="*/ 35973273 w 426"/>
                  <a:gd name="T3" fmla="*/ 35841438 h 180"/>
                  <a:gd name="T4" fmla="*/ 35973273 w 426"/>
                  <a:gd name="T5" fmla="*/ 35841438 h 180"/>
                  <a:gd name="T6" fmla="*/ 35973273 w 426"/>
                  <a:gd name="T7" fmla="*/ 35841438 h 180"/>
                  <a:gd name="T8" fmla="*/ 35973273 w 426"/>
                  <a:gd name="T9" fmla="*/ 35841438 h 180"/>
                  <a:gd name="T10" fmla="*/ 35973273 w 426"/>
                  <a:gd name="T11" fmla="*/ 35841438 h 180"/>
                  <a:gd name="T12" fmla="*/ 35973273 w 426"/>
                  <a:gd name="T13" fmla="*/ 35841438 h 180"/>
                  <a:gd name="T14" fmla="*/ 35973273 w 426"/>
                  <a:gd name="T15" fmla="*/ 35841438 h 180"/>
                  <a:gd name="T16" fmla="*/ 35973273 w 426"/>
                  <a:gd name="T17" fmla="*/ 35841438 h 180"/>
                  <a:gd name="T18" fmla="*/ 35973273 w 426"/>
                  <a:gd name="T19" fmla="*/ 35841438 h 180"/>
                  <a:gd name="T20" fmla="*/ 35973273 w 426"/>
                  <a:gd name="T21" fmla="*/ 35841438 h 180"/>
                  <a:gd name="T22" fmla="*/ 35973273 w 426"/>
                  <a:gd name="T23" fmla="*/ 35841438 h 180"/>
                  <a:gd name="T24" fmla="*/ 35973273 w 426"/>
                  <a:gd name="T25" fmla="*/ 35841438 h 180"/>
                  <a:gd name="T26" fmla="*/ 35973273 w 426"/>
                  <a:gd name="T27" fmla="*/ 35841438 h 180"/>
                  <a:gd name="T28" fmla="*/ 35973273 w 426"/>
                  <a:gd name="T29" fmla="*/ 35841438 h 180"/>
                  <a:gd name="T30" fmla="*/ 35973273 w 426"/>
                  <a:gd name="T31" fmla="*/ 35841438 h 180"/>
                  <a:gd name="T32" fmla="*/ 35973273 w 426"/>
                  <a:gd name="T33" fmla="*/ 35841438 h 180"/>
                  <a:gd name="T34" fmla="*/ 35973273 w 426"/>
                  <a:gd name="T35" fmla="*/ 35841438 h 180"/>
                  <a:gd name="T36" fmla="*/ 35973273 w 426"/>
                  <a:gd name="T37" fmla="*/ 35841438 h 180"/>
                  <a:gd name="T38" fmla="*/ 35973273 w 426"/>
                  <a:gd name="T39" fmla="*/ 35841438 h 180"/>
                  <a:gd name="T40" fmla="*/ 35973273 w 426"/>
                  <a:gd name="T41" fmla="*/ 35841438 h 180"/>
                  <a:gd name="T42" fmla="*/ 35973273 w 426"/>
                  <a:gd name="T43" fmla="*/ 35841438 h 180"/>
                  <a:gd name="T44" fmla="*/ 35973273 w 426"/>
                  <a:gd name="T45" fmla="*/ 35841438 h 180"/>
                  <a:gd name="T46" fmla="*/ 35973273 w 426"/>
                  <a:gd name="T47" fmla="*/ 35841438 h 180"/>
                  <a:gd name="T48" fmla="*/ 35973273 w 426"/>
                  <a:gd name="T49" fmla="*/ 35841438 h 180"/>
                  <a:gd name="T50" fmla="*/ 35973273 w 426"/>
                  <a:gd name="T51" fmla="*/ 35841438 h 180"/>
                  <a:gd name="T52" fmla="*/ 35973273 w 426"/>
                  <a:gd name="T53" fmla="*/ 35841438 h 180"/>
                  <a:gd name="T54" fmla="*/ 35973273 w 426"/>
                  <a:gd name="T55" fmla="*/ 35841438 h 180"/>
                  <a:gd name="T56" fmla="*/ 35973273 w 426"/>
                  <a:gd name="T57" fmla="*/ 35841438 h 180"/>
                  <a:gd name="T58" fmla="*/ 35973273 w 426"/>
                  <a:gd name="T59" fmla="*/ 35841438 h 180"/>
                  <a:gd name="T60" fmla="*/ 35973273 w 426"/>
                  <a:gd name="T61" fmla="*/ 0 h 180"/>
                  <a:gd name="T62" fmla="*/ 35973273 w 426"/>
                  <a:gd name="T63" fmla="*/ 35841438 h 180"/>
                  <a:gd name="T64" fmla="*/ 35973273 w 426"/>
                  <a:gd name="T65" fmla="*/ 35841438 h 180"/>
                  <a:gd name="T66" fmla="*/ 35973273 w 426"/>
                  <a:gd name="T67" fmla="*/ 35841438 h 180"/>
                  <a:gd name="T68" fmla="*/ 35973273 w 426"/>
                  <a:gd name="T69" fmla="*/ 35841438 h 180"/>
                  <a:gd name="T70" fmla="*/ 35973273 w 426"/>
                  <a:gd name="T71" fmla="*/ 35841438 h 180"/>
                  <a:gd name="T72" fmla="*/ 35973273 w 426"/>
                  <a:gd name="T73" fmla="*/ 35841438 h 180"/>
                  <a:gd name="T74" fmla="*/ 35973273 w 426"/>
                  <a:gd name="T75" fmla="*/ 35841438 h 180"/>
                  <a:gd name="T76" fmla="*/ 35973273 w 426"/>
                  <a:gd name="T77" fmla="*/ 35841438 h 180"/>
                  <a:gd name="T78" fmla="*/ 35973273 w 426"/>
                  <a:gd name="T79" fmla="*/ 35841438 h 180"/>
                  <a:gd name="T80" fmla="*/ 35973273 w 426"/>
                  <a:gd name="T81" fmla="*/ 35841438 h 180"/>
                  <a:gd name="T82" fmla="*/ 35973273 w 426"/>
                  <a:gd name="T83" fmla="*/ 35841438 h 180"/>
                  <a:gd name="T84" fmla="*/ 0 w 426"/>
                  <a:gd name="T85" fmla="*/ 35841438 h 180"/>
                  <a:gd name="T86" fmla="*/ 35973273 w 426"/>
                  <a:gd name="T87" fmla="*/ 35841438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Laos"/>
              <p:cNvSpPr>
                <a:spLocks/>
              </p:cNvSpPr>
              <p:nvPr/>
            </p:nvSpPr>
            <p:spPr bwMode="gray">
              <a:xfrm>
                <a:off x="4444" y="1846"/>
                <a:ext cx="153" cy="178"/>
              </a:xfrm>
              <a:custGeom>
                <a:avLst/>
                <a:gdLst>
                  <a:gd name="T0" fmla="*/ 551187114 w 600"/>
                  <a:gd name="T1" fmla="*/ 549212448 h 696"/>
                  <a:gd name="T2" fmla="*/ 551187114 w 600"/>
                  <a:gd name="T3" fmla="*/ 549212448 h 696"/>
                  <a:gd name="T4" fmla="*/ 551187114 w 600"/>
                  <a:gd name="T5" fmla="*/ 549212448 h 696"/>
                  <a:gd name="T6" fmla="*/ 551187114 w 600"/>
                  <a:gd name="T7" fmla="*/ 549212448 h 696"/>
                  <a:gd name="T8" fmla="*/ 551187114 w 600"/>
                  <a:gd name="T9" fmla="*/ 549212448 h 696"/>
                  <a:gd name="T10" fmla="*/ 551187114 w 600"/>
                  <a:gd name="T11" fmla="*/ 549212448 h 696"/>
                  <a:gd name="T12" fmla="*/ 551187114 w 600"/>
                  <a:gd name="T13" fmla="*/ 549212448 h 696"/>
                  <a:gd name="T14" fmla="*/ 551187114 w 600"/>
                  <a:gd name="T15" fmla="*/ 549212448 h 696"/>
                  <a:gd name="T16" fmla="*/ 551187114 w 600"/>
                  <a:gd name="T17" fmla="*/ 549212448 h 696"/>
                  <a:gd name="T18" fmla="*/ 551187114 w 600"/>
                  <a:gd name="T19" fmla="*/ 549212448 h 696"/>
                  <a:gd name="T20" fmla="*/ 551187114 w 600"/>
                  <a:gd name="T21" fmla="*/ 549212448 h 696"/>
                  <a:gd name="T22" fmla="*/ 551187114 w 600"/>
                  <a:gd name="T23" fmla="*/ 549212448 h 696"/>
                  <a:gd name="T24" fmla="*/ 551187114 w 600"/>
                  <a:gd name="T25" fmla="*/ 549212448 h 696"/>
                  <a:gd name="T26" fmla="*/ 551187114 w 600"/>
                  <a:gd name="T27" fmla="*/ 549212448 h 696"/>
                  <a:gd name="T28" fmla="*/ 551187114 w 600"/>
                  <a:gd name="T29" fmla="*/ 549212448 h 696"/>
                  <a:gd name="T30" fmla="*/ 551187114 w 600"/>
                  <a:gd name="T31" fmla="*/ 549212448 h 696"/>
                  <a:gd name="T32" fmla="*/ 551187114 w 600"/>
                  <a:gd name="T33" fmla="*/ 549212448 h 696"/>
                  <a:gd name="T34" fmla="*/ 551187114 w 600"/>
                  <a:gd name="T35" fmla="*/ 549212448 h 696"/>
                  <a:gd name="T36" fmla="*/ 551187114 w 600"/>
                  <a:gd name="T37" fmla="*/ 549212448 h 696"/>
                  <a:gd name="T38" fmla="*/ 551187114 w 600"/>
                  <a:gd name="T39" fmla="*/ 549212448 h 696"/>
                  <a:gd name="T40" fmla="*/ 551187114 w 600"/>
                  <a:gd name="T41" fmla="*/ 549212448 h 696"/>
                  <a:gd name="T42" fmla="*/ 551187114 w 600"/>
                  <a:gd name="T43" fmla="*/ 549212448 h 696"/>
                  <a:gd name="T44" fmla="*/ 551187114 w 600"/>
                  <a:gd name="T45" fmla="*/ 549212448 h 696"/>
                  <a:gd name="T46" fmla="*/ 551187114 w 600"/>
                  <a:gd name="T47" fmla="*/ 549212448 h 696"/>
                  <a:gd name="T48" fmla="*/ 551187114 w 600"/>
                  <a:gd name="T49" fmla="*/ 549212448 h 696"/>
                  <a:gd name="T50" fmla="*/ 551187114 w 600"/>
                  <a:gd name="T51" fmla="*/ 549212448 h 696"/>
                  <a:gd name="T52" fmla="*/ 551187114 w 600"/>
                  <a:gd name="T53" fmla="*/ 549212448 h 696"/>
                  <a:gd name="T54" fmla="*/ 551187114 w 600"/>
                  <a:gd name="T55" fmla="*/ 549212448 h 696"/>
                  <a:gd name="T56" fmla="*/ 551187114 w 600"/>
                  <a:gd name="T57" fmla="*/ 549212448 h 696"/>
                  <a:gd name="T58" fmla="*/ 551187114 w 600"/>
                  <a:gd name="T59" fmla="*/ 549212448 h 696"/>
                  <a:gd name="T60" fmla="*/ 551187114 w 600"/>
                  <a:gd name="T61" fmla="*/ 549212448 h 696"/>
                  <a:gd name="T62" fmla="*/ 551187114 w 600"/>
                  <a:gd name="T63" fmla="*/ 549212448 h 696"/>
                  <a:gd name="T64" fmla="*/ 551187114 w 600"/>
                  <a:gd name="T65" fmla="*/ 549212448 h 696"/>
                  <a:gd name="T66" fmla="*/ 551187114 w 600"/>
                  <a:gd name="T67" fmla="*/ 549212448 h 696"/>
                  <a:gd name="T68" fmla="*/ 551187114 w 600"/>
                  <a:gd name="T69" fmla="*/ 549212448 h 696"/>
                  <a:gd name="T70" fmla="*/ 551187114 w 600"/>
                  <a:gd name="T71" fmla="*/ 549212448 h 696"/>
                  <a:gd name="T72" fmla="*/ 551187114 w 600"/>
                  <a:gd name="T73" fmla="*/ 549212448 h 696"/>
                  <a:gd name="T74" fmla="*/ 551187114 w 600"/>
                  <a:gd name="T75" fmla="*/ 549212448 h 696"/>
                  <a:gd name="T76" fmla="*/ 551187114 w 600"/>
                  <a:gd name="T77" fmla="*/ 549212448 h 696"/>
                  <a:gd name="T78" fmla="*/ 551187114 w 600"/>
                  <a:gd name="T79" fmla="*/ 549212448 h 696"/>
                  <a:gd name="T80" fmla="*/ 551187114 w 600"/>
                  <a:gd name="T81" fmla="*/ 549212448 h 696"/>
                  <a:gd name="T82" fmla="*/ 551187114 w 600"/>
                  <a:gd name="T83" fmla="*/ 549212448 h 696"/>
                  <a:gd name="T84" fmla="*/ 551187114 w 600"/>
                  <a:gd name="T85" fmla="*/ 549212448 h 696"/>
                  <a:gd name="T86" fmla="*/ 551187114 w 600"/>
                  <a:gd name="T87" fmla="*/ 549212448 h 696"/>
                  <a:gd name="T88" fmla="*/ 551187114 w 600"/>
                  <a:gd name="T89" fmla="*/ 549212448 h 696"/>
                  <a:gd name="T90" fmla="*/ 551187114 w 600"/>
                  <a:gd name="T91" fmla="*/ 549212448 h 696"/>
                  <a:gd name="T92" fmla="*/ 551187114 w 600"/>
                  <a:gd name="T93" fmla="*/ 549212448 h 696"/>
                  <a:gd name="T94" fmla="*/ 551187114 w 600"/>
                  <a:gd name="T95" fmla="*/ 549212448 h 696"/>
                  <a:gd name="T96" fmla="*/ 551187114 w 600"/>
                  <a:gd name="T97" fmla="*/ 549212448 h 696"/>
                  <a:gd name="T98" fmla="*/ 551187114 w 600"/>
                  <a:gd name="T99" fmla="*/ 549212448 h 696"/>
                  <a:gd name="T100" fmla="*/ 551187114 w 600"/>
                  <a:gd name="T101" fmla="*/ 549212448 h 696"/>
                  <a:gd name="T102" fmla="*/ 551187114 w 600"/>
                  <a:gd name="T103" fmla="*/ 549212448 h 696"/>
                  <a:gd name="T104" fmla="*/ 551187114 w 600"/>
                  <a:gd name="T105" fmla="*/ 549212448 h 696"/>
                  <a:gd name="T106" fmla="*/ 551187114 w 600"/>
                  <a:gd name="T107" fmla="*/ 549212448 h 696"/>
                  <a:gd name="T108" fmla="*/ 551187114 w 600"/>
                  <a:gd name="T109" fmla="*/ 549212448 h 696"/>
                  <a:gd name="T110" fmla="*/ 551187114 w 600"/>
                  <a:gd name="T111" fmla="*/ 549212448 h 696"/>
                  <a:gd name="T112" fmla="*/ 551187114 w 600"/>
                  <a:gd name="T113" fmla="*/ 549212448 h 696"/>
                  <a:gd name="T114" fmla="*/ 551187114 w 600"/>
                  <a:gd name="T115" fmla="*/ 549212448 h 696"/>
                  <a:gd name="T116" fmla="*/ 551187114 w 600"/>
                  <a:gd name="T117" fmla="*/ 549212448 h 696"/>
                  <a:gd name="T118" fmla="*/ 0 w 600"/>
                  <a:gd name="T119" fmla="*/ 549212448 h 696"/>
                  <a:gd name="T120" fmla="*/ 551187114 w 600"/>
                  <a:gd name="T121" fmla="*/ 549212448 h 6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0"/>
                  <a:gd name="T184" fmla="*/ 0 h 696"/>
                  <a:gd name="T185" fmla="*/ 600 w 600"/>
                  <a:gd name="T186" fmla="*/ 696 h 6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0" h="696">
                    <a:moveTo>
                      <a:pt x="24" y="180"/>
                    </a:moveTo>
                    <a:lnTo>
                      <a:pt x="36" y="180"/>
                    </a:lnTo>
                    <a:lnTo>
                      <a:pt x="42" y="186"/>
                    </a:lnTo>
                    <a:lnTo>
                      <a:pt x="42" y="198"/>
                    </a:lnTo>
                    <a:lnTo>
                      <a:pt x="36" y="204"/>
                    </a:lnTo>
                    <a:lnTo>
                      <a:pt x="36" y="228"/>
                    </a:lnTo>
                    <a:lnTo>
                      <a:pt x="42" y="240"/>
                    </a:lnTo>
                    <a:lnTo>
                      <a:pt x="48" y="246"/>
                    </a:lnTo>
                    <a:lnTo>
                      <a:pt x="66" y="246"/>
                    </a:lnTo>
                    <a:lnTo>
                      <a:pt x="66" y="234"/>
                    </a:lnTo>
                    <a:lnTo>
                      <a:pt x="78" y="234"/>
                    </a:lnTo>
                    <a:lnTo>
                      <a:pt x="84" y="228"/>
                    </a:lnTo>
                    <a:lnTo>
                      <a:pt x="90" y="228"/>
                    </a:lnTo>
                    <a:lnTo>
                      <a:pt x="102" y="234"/>
                    </a:lnTo>
                    <a:lnTo>
                      <a:pt x="102" y="264"/>
                    </a:lnTo>
                    <a:lnTo>
                      <a:pt x="96" y="270"/>
                    </a:lnTo>
                    <a:lnTo>
                      <a:pt x="102" y="276"/>
                    </a:lnTo>
                    <a:lnTo>
                      <a:pt x="108" y="288"/>
                    </a:lnTo>
                    <a:lnTo>
                      <a:pt x="108" y="300"/>
                    </a:lnTo>
                    <a:lnTo>
                      <a:pt x="102" y="312"/>
                    </a:lnTo>
                    <a:lnTo>
                      <a:pt x="90" y="324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08" y="342"/>
                    </a:lnTo>
                    <a:lnTo>
                      <a:pt x="84" y="390"/>
                    </a:lnTo>
                    <a:lnTo>
                      <a:pt x="84" y="402"/>
                    </a:lnTo>
                    <a:lnTo>
                      <a:pt x="102" y="402"/>
                    </a:lnTo>
                    <a:lnTo>
                      <a:pt x="126" y="390"/>
                    </a:lnTo>
                    <a:lnTo>
                      <a:pt x="132" y="384"/>
                    </a:lnTo>
                    <a:lnTo>
                      <a:pt x="132" y="378"/>
                    </a:lnTo>
                    <a:lnTo>
                      <a:pt x="144" y="366"/>
                    </a:lnTo>
                    <a:lnTo>
                      <a:pt x="150" y="354"/>
                    </a:lnTo>
                    <a:lnTo>
                      <a:pt x="156" y="348"/>
                    </a:lnTo>
                    <a:lnTo>
                      <a:pt x="168" y="348"/>
                    </a:lnTo>
                    <a:lnTo>
                      <a:pt x="174" y="354"/>
                    </a:lnTo>
                    <a:lnTo>
                      <a:pt x="198" y="366"/>
                    </a:lnTo>
                    <a:lnTo>
                      <a:pt x="216" y="366"/>
                    </a:lnTo>
                    <a:lnTo>
                      <a:pt x="234" y="348"/>
                    </a:lnTo>
                    <a:lnTo>
                      <a:pt x="234" y="336"/>
                    </a:lnTo>
                    <a:lnTo>
                      <a:pt x="240" y="330"/>
                    </a:lnTo>
                    <a:lnTo>
                      <a:pt x="258" y="330"/>
                    </a:lnTo>
                    <a:lnTo>
                      <a:pt x="264" y="336"/>
                    </a:lnTo>
                    <a:lnTo>
                      <a:pt x="276" y="342"/>
                    </a:lnTo>
                    <a:lnTo>
                      <a:pt x="300" y="342"/>
                    </a:lnTo>
                    <a:lnTo>
                      <a:pt x="306" y="348"/>
                    </a:lnTo>
                    <a:lnTo>
                      <a:pt x="306" y="360"/>
                    </a:lnTo>
                    <a:lnTo>
                      <a:pt x="318" y="372"/>
                    </a:lnTo>
                    <a:lnTo>
                      <a:pt x="336" y="384"/>
                    </a:lnTo>
                    <a:lnTo>
                      <a:pt x="348" y="390"/>
                    </a:lnTo>
                    <a:lnTo>
                      <a:pt x="366" y="408"/>
                    </a:lnTo>
                    <a:lnTo>
                      <a:pt x="372" y="450"/>
                    </a:lnTo>
                    <a:lnTo>
                      <a:pt x="372" y="462"/>
                    </a:lnTo>
                    <a:lnTo>
                      <a:pt x="384" y="486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26" y="534"/>
                    </a:lnTo>
                    <a:lnTo>
                      <a:pt x="426" y="546"/>
                    </a:lnTo>
                    <a:lnTo>
                      <a:pt x="432" y="540"/>
                    </a:lnTo>
                    <a:lnTo>
                      <a:pt x="432" y="546"/>
                    </a:lnTo>
                    <a:lnTo>
                      <a:pt x="444" y="558"/>
                    </a:lnTo>
                    <a:lnTo>
                      <a:pt x="432" y="582"/>
                    </a:lnTo>
                    <a:lnTo>
                      <a:pt x="426" y="588"/>
                    </a:lnTo>
                    <a:lnTo>
                      <a:pt x="426" y="594"/>
                    </a:lnTo>
                    <a:lnTo>
                      <a:pt x="438" y="606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56" y="630"/>
                    </a:lnTo>
                    <a:lnTo>
                      <a:pt x="450" y="636"/>
                    </a:lnTo>
                    <a:lnTo>
                      <a:pt x="444" y="648"/>
                    </a:lnTo>
                    <a:lnTo>
                      <a:pt x="432" y="654"/>
                    </a:lnTo>
                    <a:lnTo>
                      <a:pt x="426" y="660"/>
                    </a:lnTo>
                    <a:lnTo>
                      <a:pt x="426" y="672"/>
                    </a:lnTo>
                    <a:lnTo>
                      <a:pt x="450" y="672"/>
                    </a:lnTo>
                    <a:lnTo>
                      <a:pt x="456" y="678"/>
                    </a:lnTo>
                    <a:lnTo>
                      <a:pt x="462" y="678"/>
                    </a:lnTo>
                    <a:lnTo>
                      <a:pt x="462" y="684"/>
                    </a:lnTo>
                    <a:lnTo>
                      <a:pt x="474" y="696"/>
                    </a:lnTo>
                    <a:lnTo>
                      <a:pt x="486" y="696"/>
                    </a:lnTo>
                    <a:lnTo>
                      <a:pt x="492" y="690"/>
                    </a:lnTo>
                    <a:lnTo>
                      <a:pt x="492" y="678"/>
                    </a:lnTo>
                    <a:lnTo>
                      <a:pt x="480" y="666"/>
                    </a:lnTo>
                    <a:lnTo>
                      <a:pt x="498" y="654"/>
                    </a:lnTo>
                    <a:lnTo>
                      <a:pt x="510" y="642"/>
                    </a:lnTo>
                    <a:lnTo>
                      <a:pt x="546" y="654"/>
                    </a:lnTo>
                    <a:lnTo>
                      <a:pt x="558" y="642"/>
                    </a:lnTo>
                    <a:lnTo>
                      <a:pt x="582" y="648"/>
                    </a:lnTo>
                    <a:lnTo>
                      <a:pt x="588" y="648"/>
                    </a:lnTo>
                    <a:lnTo>
                      <a:pt x="600" y="636"/>
                    </a:lnTo>
                    <a:lnTo>
                      <a:pt x="600" y="630"/>
                    </a:lnTo>
                    <a:lnTo>
                      <a:pt x="588" y="618"/>
                    </a:lnTo>
                    <a:lnTo>
                      <a:pt x="582" y="618"/>
                    </a:lnTo>
                    <a:lnTo>
                      <a:pt x="600" y="582"/>
                    </a:lnTo>
                    <a:lnTo>
                      <a:pt x="594" y="582"/>
                    </a:lnTo>
                    <a:lnTo>
                      <a:pt x="588" y="576"/>
                    </a:lnTo>
                    <a:lnTo>
                      <a:pt x="564" y="564"/>
                    </a:lnTo>
                    <a:lnTo>
                      <a:pt x="540" y="540"/>
                    </a:lnTo>
                    <a:lnTo>
                      <a:pt x="546" y="540"/>
                    </a:lnTo>
                    <a:lnTo>
                      <a:pt x="552" y="534"/>
                    </a:lnTo>
                    <a:lnTo>
                      <a:pt x="558" y="534"/>
                    </a:lnTo>
                    <a:lnTo>
                      <a:pt x="564" y="528"/>
                    </a:lnTo>
                    <a:lnTo>
                      <a:pt x="564" y="516"/>
                    </a:lnTo>
                    <a:lnTo>
                      <a:pt x="558" y="510"/>
                    </a:lnTo>
                    <a:lnTo>
                      <a:pt x="546" y="504"/>
                    </a:lnTo>
                    <a:lnTo>
                      <a:pt x="540" y="498"/>
                    </a:lnTo>
                    <a:lnTo>
                      <a:pt x="528" y="498"/>
                    </a:lnTo>
                    <a:lnTo>
                      <a:pt x="516" y="486"/>
                    </a:lnTo>
                    <a:lnTo>
                      <a:pt x="504" y="462"/>
                    </a:lnTo>
                    <a:lnTo>
                      <a:pt x="498" y="456"/>
                    </a:lnTo>
                    <a:lnTo>
                      <a:pt x="498" y="450"/>
                    </a:lnTo>
                    <a:lnTo>
                      <a:pt x="480" y="450"/>
                    </a:lnTo>
                    <a:lnTo>
                      <a:pt x="474" y="432"/>
                    </a:lnTo>
                    <a:lnTo>
                      <a:pt x="456" y="414"/>
                    </a:lnTo>
                    <a:lnTo>
                      <a:pt x="438" y="402"/>
                    </a:lnTo>
                    <a:lnTo>
                      <a:pt x="426" y="378"/>
                    </a:lnTo>
                    <a:lnTo>
                      <a:pt x="426" y="354"/>
                    </a:lnTo>
                    <a:lnTo>
                      <a:pt x="420" y="354"/>
                    </a:lnTo>
                    <a:lnTo>
                      <a:pt x="414" y="348"/>
                    </a:lnTo>
                    <a:lnTo>
                      <a:pt x="402" y="342"/>
                    </a:lnTo>
                    <a:lnTo>
                      <a:pt x="390" y="342"/>
                    </a:lnTo>
                    <a:lnTo>
                      <a:pt x="384" y="336"/>
                    </a:lnTo>
                    <a:lnTo>
                      <a:pt x="384" y="306"/>
                    </a:lnTo>
                    <a:lnTo>
                      <a:pt x="372" y="306"/>
                    </a:lnTo>
                    <a:lnTo>
                      <a:pt x="366" y="300"/>
                    </a:lnTo>
                    <a:lnTo>
                      <a:pt x="354" y="294"/>
                    </a:lnTo>
                    <a:lnTo>
                      <a:pt x="342" y="282"/>
                    </a:lnTo>
                    <a:lnTo>
                      <a:pt x="306" y="264"/>
                    </a:lnTo>
                    <a:lnTo>
                      <a:pt x="300" y="258"/>
                    </a:lnTo>
                    <a:lnTo>
                      <a:pt x="288" y="252"/>
                    </a:lnTo>
                    <a:lnTo>
                      <a:pt x="288" y="234"/>
                    </a:lnTo>
                    <a:lnTo>
                      <a:pt x="282" y="228"/>
                    </a:lnTo>
                    <a:lnTo>
                      <a:pt x="306" y="228"/>
                    </a:lnTo>
                    <a:lnTo>
                      <a:pt x="312" y="234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42" y="216"/>
                    </a:lnTo>
                    <a:lnTo>
                      <a:pt x="354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48" y="180"/>
                    </a:lnTo>
                    <a:lnTo>
                      <a:pt x="330" y="174"/>
                    </a:lnTo>
                    <a:lnTo>
                      <a:pt x="306" y="162"/>
                    </a:lnTo>
                    <a:lnTo>
                      <a:pt x="306" y="156"/>
                    </a:lnTo>
                    <a:lnTo>
                      <a:pt x="312" y="150"/>
                    </a:lnTo>
                    <a:lnTo>
                      <a:pt x="318" y="150"/>
                    </a:lnTo>
                    <a:lnTo>
                      <a:pt x="294" y="126"/>
                    </a:lnTo>
                    <a:lnTo>
                      <a:pt x="282" y="120"/>
                    </a:lnTo>
                    <a:lnTo>
                      <a:pt x="270" y="120"/>
                    </a:lnTo>
                    <a:lnTo>
                      <a:pt x="264" y="132"/>
                    </a:lnTo>
                    <a:lnTo>
                      <a:pt x="264" y="138"/>
                    </a:lnTo>
                    <a:lnTo>
                      <a:pt x="258" y="150"/>
                    </a:lnTo>
                    <a:lnTo>
                      <a:pt x="252" y="156"/>
                    </a:lnTo>
                    <a:lnTo>
                      <a:pt x="240" y="144"/>
                    </a:lnTo>
                    <a:lnTo>
                      <a:pt x="240" y="138"/>
                    </a:lnTo>
                    <a:lnTo>
                      <a:pt x="222" y="138"/>
                    </a:lnTo>
                    <a:lnTo>
                      <a:pt x="216" y="126"/>
                    </a:lnTo>
                    <a:lnTo>
                      <a:pt x="198" y="108"/>
                    </a:lnTo>
                    <a:lnTo>
                      <a:pt x="186" y="84"/>
                    </a:lnTo>
                    <a:lnTo>
                      <a:pt x="186" y="54"/>
                    </a:lnTo>
                    <a:lnTo>
                      <a:pt x="180" y="54"/>
                    </a:lnTo>
                    <a:lnTo>
                      <a:pt x="174" y="60"/>
                    </a:lnTo>
                    <a:lnTo>
                      <a:pt x="168" y="48"/>
                    </a:lnTo>
                    <a:lnTo>
                      <a:pt x="156" y="42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0" y="48"/>
                    </a:lnTo>
                    <a:lnTo>
                      <a:pt x="114" y="72"/>
                    </a:lnTo>
                    <a:lnTo>
                      <a:pt x="114" y="108"/>
                    </a:lnTo>
                    <a:lnTo>
                      <a:pt x="72" y="108"/>
                    </a:lnTo>
                    <a:lnTo>
                      <a:pt x="72" y="84"/>
                    </a:lnTo>
                    <a:lnTo>
                      <a:pt x="36" y="102"/>
                    </a:lnTo>
                    <a:lnTo>
                      <a:pt x="36" y="114"/>
                    </a:lnTo>
                    <a:lnTo>
                      <a:pt x="30" y="126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8" y="138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12" y="174"/>
                    </a:lnTo>
                    <a:lnTo>
                      <a:pt x="24" y="18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63" name="Kyrgyzstan"/>
              <p:cNvSpPr>
                <a:spLocks/>
              </p:cNvSpPr>
              <p:nvPr/>
            </p:nvSpPr>
            <p:spPr bwMode="gray">
              <a:xfrm>
                <a:off x="3830" y="1421"/>
                <a:ext cx="172" cy="80"/>
              </a:xfrm>
              <a:custGeom>
                <a:avLst/>
                <a:gdLst>
                  <a:gd name="T0" fmla="*/ 36008646 w 672"/>
                  <a:gd name="T1" fmla="*/ 36202242 h 312"/>
                  <a:gd name="T2" fmla="*/ 36008646 w 672"/>
                  <a:gd name="T3" fmla="*/ 36202242 h 312"/>
                  <a:gd name="T4" fmla="*/ 36008646 w 672"/>
                  <a:gd name="T5" fmla="*/ 36202242 h 312"/>
                  <a:gd name="T6" fmla="*/ 36008646 w 672"/>
                  <a:gd name="T7" fmla="*/ 36202242 h 312"/>
                  <a:gd name="T8" fmla="*/ 36008646 w 672"/>
                  <a:gd name="T9" fmla="*/ 36202242 h 312"/>
                  <a:gd name="T10" fmla="*/ 36008646 w 672"/>
                  <a:gd name="T11" fmla="*/ 36202242 h 312"/>
                  <a:gd name="T12" fmla="*/ 36008646 w 672"/>
                  <a:gd name="T13" fmla="*/ 36202242 h 312"/>
                  <a:gd name="T14" fmla="*/ 36008646 w 672"/>
                  <a:gd name="T15" fmla="*/ 36202242 h 312"/>
                  <a:gd name="T16" fmla="*/ 36008646 w 672"/>
                  <a:gd name="T17" fmla="*/ 36202242 h 312"/>
                  <a:gd name="T18" fmla="*/ 36008646 w 672"/>
                  <a:gd name="T19" fmla="*/ 36202242 h 312"/>
                  <a:gd name="T20" fmla="*/ 36008646 w 672"/>
                  <a:gd name="T21" fmla="*/ 36202242 h 312"/>
                  <a:gd name="T22" fmla="*/ 36008646 w 672"/>
                  <a:gd name="T23" fmla="*/ 36202242 h 312"/>
                  <a:gd name="T24" fmla="*/ 0 w 672"/>
                  <a:gd name="T25" fmla="*/ 36202242 h 312"/>
                  <a:gd name="T26" fmla="*/ 36008646 w 672"/>
                  <a:gd name="T27" fmla="*/ 36202242 h 312"/>
                  <a:gd name="T28" fmla="*/ 36008646 w 672"/>
                  <a:gd name="T29" fmla="*/ 36202242 h 312"/>
                  <a:gd name="T30" fmla="*/ 36008646 w 672"/>
                  <a:gd name="T31" fmla="*/ 36202242 h 312"/>
                  <a:gd name="T32" fmla="*/ 36008646 w 672"/>
                  <a:gd name="T33" fmla="*/ 36202242 h 312"/>
                  <a:gd name="T34" fmla="*/ 36008646 w 672"/>
                  <a:gd name="T35" fmla="*/ 36202242 h 312"/>
                  <a:gd name="T36" fmla="*/ 36008646 w 672"/>
                  <a:gd name="T37" fmla="*/ 36202242 h 312"/>
                  <a:gd name="T38" fmla="*/ 36008646 w 672"/>
                  <a:gd name="T39" fmla="*/ 36202242 h 312"/>
                  <a:gd name="T40" fmla="*/ 36008646 w 672"/>
                  <a:gd name="T41" fmla="*/ 36202242 h 312"/>
                  <a:gd name="T42" fmla="*/ 36008646 w 672"/>
                  <a:gd name="T43" fmla="*/ 36202242 h 312"/>
                  <a:gd name="T44" fmla="*/ 36008646 w 672"/>
                  <a:gd name="T45" fmla="*/ 36202242 h 312"/>
                  <a:gd name="T46" fmla="*/ 36008646 w 672"/>
                  <a:gd name="T47" fmla="*/ 36202242 h 312"/>
                  <a:gd name="T48" fmla="*/ 36008646 w 672"/>
                  <a:gd name="T49" fmla="*/ 36202242 h 312"/>
                  <a:gd name="T50" fmla="*/ 36008646 w 672"/>
                  <a:gd name="T51" fmla="*/ 36202242 h 312"/>
                  <a:gd name="T52" fmla="*/ 36008646 w 672"/>
                  <a:gd name="T53" fmla="*/ 36202242 h 312"/>
                  <a:gd name="T54" fmla="*/ 36008646 w 672"/>
                  <a:gd name="T55" fmla="*/ 36202242 h 312"/>
                  <a:gd name="T56" fmla="*/ 36008646 w 672"/>
                  <a:gd name="T57" fmla="*/ 36202242 h 312"/>
                  <a:gd name="T58" fmla="*/ 36008646 w 672"/>
                  <a:gd name="T59" fmla="*/ 36202242 h 312"/>
                  <a:gd name="T60" fmla="*/ 36008646 w 672"/>
                  <a:gd name="T61" fmla="*/ 36202242 h 312"/>
                  <a:gd name="T62" fmla="*/ 36008646 w 672"/>
                  <a:gd name="T63" fmla="*/ 36202242 h 312"/>
                  <a:gd name="T64" fmla="*/ 36008646 w 672"/>
                  <a:gd name="T65" fmla="*/ 36202242 h 312"/>
                  <a:gd name="T66" fmla="*/ 36008646 w 672"/>
                  <a:gd name="T67" fmla="*/ 36202242 h 312"/>
                  <a:gd name="T68" fmla="*/ 36008646 w 672"/>
                  <a:gd name="T69" fmla="*/ 36202242 h 312"/>
                  <a:gd name="T70" fmla="*/ 36008646 w 672"/>
                  <a:gd name="T71" fmla="*/ 36202242 h 312"/>
                  <a:gd name="T72" fmla="*/ 36008646 w 672"/>
                  <a:gd name="T73" fmla="*/ 36202242 h 312"/>
                  <a:gd name="T74" fmla="*/ 36008646 w 672"/>
                  <a:gd name="T75" fmla="*/ 36202242 h 312"/>
                  <a:gd name="T76" fmla="*/ 36008646 w 672"/>
                  <a:gd name="T77" fmla="*/ 0 h 312"/>
                  <a:gd name="T78" fmla="*/ 36008646 w 672"/>
                  <a:gd name="T79" fmla="*/ 36202242 h 312"/>
                  <a:gd name="T80" fmla="*/ 36008646 w 672"/>
                  <a:gd name="T81" fmla="*/ 36202242 h 312"/>
                  <a:gd name="T82" fmla="*/ 36008646 w 672"/>
                  <a:gd name="T83" fmla="*/ 36202242 h 312"/>
                  <a:gd name="T84" fmla="*/ 36008646 w 672"/>
                  <a:gd name="T85" fmla="*/ 36202242 h 312"/>
                  <a:gd name="T86" fmla="*/ 36008646 w 672"/>
                  <a:gd name="T87" fmla="*/ 36202242 h 312"/>
                  <a:gd name="T88" fmla="*/ 36008646 w 672"/>
                  <a:gd name="T89" fmla="*/ 36202242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2"/>
                  <a:gd name="T136" fmla="*/ 0 h 312"/>
                  <a:gd name="T137" fmla="*/ 672 w 672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2" h="312">
                    <a:moveTo>
                      <a:pt x="36" y="132"/>
                    </a:moveTo>
                    <a:lnTo>
                      <a:pt x="66" y="144"/>
                    </a:lnTo>
                    <a:lnTo>
                      <a:pt x="78" y="156"/>
                    </a:lnTo>
                    <a:lnTo>
                      <a:pt x="114" y="156"/>
                    </a:lnTo>
                    <a:lnTo>
                      <a:pt x="114" y="144"/>
                    </a:lnTo>
                    <a:lnTo>
                      <a:pt x="126" y="144"/>
                    </a:lnTo>
                    <a:lnTo>
                      <a:pt x="126" y="132"/>
                    </a:lnTo>
                    <a:lnTo>
                      <a:pt x="144" y="156"/>
                    </a:lnTo>
                    <a:lnTo>
                      <a:pt x="162" y="156"/>
                    </a:lnTo>
                    <a:lnTo>
                      <a:pt x="168" y="174"/>
                    </a:lnTo>
                    <a:lnTo>
                      <a:pt x="192" y="174"/>
                    </a:lnTo>
                    <a:lnTo>
                      <a:pt x="198" y="186"/>
                    </a:lnTo>
                    <a:lnTo>
                      <a:pt x="204" y="186"/>
                    </a:lnTo>
                    <a:lnTo>
                      <a:pt x="216" y="180"/>
                    </a:lnTo>
                    <a:lnTo>
                      <a:pt x="228" y="180"/>
                    </a:lnTo>
                    <a:lnTo>
                      <a:pt x="228" y="192"/>
                    </a:lnTo>
                    <a:lnTo>
                      <a:pt x="216" y="204"/>
                    </a:lnTo>
                    <a:lnTo>
                      <a:pt x="204" y="210"/>
                    </a:lnTo>
                    <a:lnTo>
                      <a:pt x="192" y="210"/>
                    </a:lnTo>
                    <a:lnTo>
                      <a:pt x="192" y="216"/>
                    </a:lnTo>
                    <a:lnTo>
                      <a:pt x="174" y="222"/>
                    </a:lnTo>
                    <a:lnTo>
                      <a:pt x="156" y="240"/>
                    </a:lnTo>
                    <a:lnTo>
                      <a:pt x="150" y="240"/>
                    </a:lnTo>
                    <a:lnTo>
                      <a:pt x="144" y="234"/>
                    </a:lnTo>
                    <a:lnTo>
                      <a:pt x="138" y="234"/>
                    </a:lnTo>
                    <a:lnTo>
                      <a:pt x="132" y="228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96" y="246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72" y="246"/>
                    </a:lnTo>
                    <a:lnTo>
                      <a:pt x="36" y="234"/>
                    </a:lnTo>
                    <a:lnTo>
                      <a:pt x="24" y="234"/>
                    </a:lnTo>
                    <a:lnTo>
                      <a:pt x="18" y="240"/>
                    </a:lnTo>
                    <a:lnTo>
                      <a:pt x="18" y="252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6"/>
                    </a:lnTo>
                    <a:lnTo>
                      <a:pt x="6" y="282"/>
                    </a:lnTo>
                    <a:lnTo>
                      <a:pt x="6" y="288"/>
                    </a:lnTo>
                    <a:lnTo>
                      <a:pt x="12" y="294"/>
                    </a:lnTo>
                    <a:lnTo>
                      <a:pt x="24" y="288"/>
                    </a:lnTo>
                    <a:lnTo>
                      <a:pt x="36" y="288"/>
                    </a:lnTo>
                    <a:lnTo>
                      <a:pt x="42" y="282"/>
                    </a:lnTo>
                    <a:lnTo>
                      <a:pt x="60" y="282"/>
                    </a:lnTo>
                    <a:lnTo>
                      <a:pt x="72" y="288"/>
                    </a:lnTo>
                    <a:lnTo>
                      <a:pt x="96" y="288"/>
                    </a:lnTo>
                    <a:lnTo>
                      <a:pt x="108" y="300"/>
                    </a:lnTo>
                    <a:lnTo>
                      <a:pt x="126" y="300"/>
                    </a:lnTo>
                    <a:lnTo>
                      <a:pt x="132" y="294"/>
                    </a:lnTo>
                    <a:lnTo>
                      <a:pt x="144" y="288"/>
                    </a:lnTo>
                    <a:lnTo>
                      <a:pt x="150" y="282"/>
                    </a:lnTo>
                    <a:lnTo>
                      <a:pt x="180" y="312"/>
                    </a:lnTo>
                    <a:lnTo>
                      <a:pt x="192" y="306"/>
                    </a:lnTo>
                    <a:lnTo>
                      <a:pt x="198" y="306"/>
                    </a:lnTo>
                    <a:lnTo>
                      <a:pt x="198" y="312"/>
                    </a:lnTo>
                    <a:lnTo>
                      <a:pt x="210" y="312"/>
                    </a:lnTo>
                    <a:lnTo>
                      <a:pt x="222" y="306"/>
                    </a:lnTo>
                    <a:lnTo>
                      <a:pt x="228" y="300"/>
                    </a:lnTo>
                    <a:lnTo>
                      <a:pt x="270" y="300"/>
                    </a:lnTo>
                    <a:lnTo>
                      <a:pt x="282" y="288"/>
                    </a:lnTo>
                    <a:lnTo>
                      <a:pt x="300" y="294"/>
                    </a:lnTo>
                    <a:lnTo>
                      <a:pt x="318" y="294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00" y="264"/>
                    </a:lnTo>
                    <a:lnTo>
                      <a:pt x="300" y="258"/>
                    </a:lnTo>
                    <a:lnTo>
                      <a:pt x="306" y="252"/>
                    </a:lnTo>
                    <a:lnTo>
                      <a:pt x="318" y="246"/>
                    </a:lnTo>
                    <a:lnTo>
                      <a:pt x="330" y="246"/>
                    </a:lnTo>
                    <a:lnTo>
                      <a:pt x="336" y="240"/>
                    </a:lnTo>
                    <a:lnTo>
                      <a:pt x="348" y="234"/>
                    </a:lnTo>
                    <a:lnTo>
                      <a:pt x="348" y="216"/>
                    </a:lnTo>
                    <a:lnTo>
                      <a:pt x="372" y="216"/>
                    </a:lnTo>
                    <a:lnTo>
                      <a:pt x="384" y="204"/>
                    </a:lnTo>
                    <a:lnTo>
                      <a:pt x="396" y="204"/>
                    </a:lnTo>
                    <a:lnTo>
                      <a:pt x="402" y="210"/>
                    </a:lnTo>
                    <a:lnTo>
                      <a:pt x="408" y="222"/>
                    </a:lnTo>
                    <a:lnTo>
                      <a:pt x="414" y="228"/>
                    </a:lnTo>
                    <a:lnTo>
                      <a:pt x="426" y="222"/>
                    </a:lnTo>
                    <a:lnTo>
                      <a:pt x="456" y="228"/>
                    </a:lnTo>
                    <a:lnTo>
                      <a:pt x="462" y="222"/>
                    </a:lnTo>
                    <a:lnTo>
                      <a:pt x="462" y="198"/>
                    </a:lnTo>
                    <a:lnTo>
                      <a:pt x="468" y="186"/>
                    </a:lnTo>
                    <a:lnTo>
                      <a:pt x="486" y="168"/>
                    </a:lnTo>
                    <a:lnTo>
                      <a:pt x="516" y="168"/>
                    </a:lnTo>
                    <a:lnTo>
                      <a:pt x="534" y="174"/>
                    </a:lnTo>
                    <a:lnTo>
                      <a:pt x="552" y="174"/>
                    </a:lnTo>
                    <a:lnTo>
                      <a:pt x="558" y="168"/>
                    </a:lnTo>
                    <a:lnTo>
                      <a:pt x="564" y="156"/>
                    </a:lnTo>
                    <a:lnTo>
                      <a:pt x="564" y="138"/>
                    </a:lnTo>
                    <a:lnTo>
                      <a:pt x="570" y="132"/>
                    </a:lnTo>
                    <a:lnTo>
                      <a:pt x="582" y="126"/>
                    </a:lnTo>
                    <a:lnTo>
                      <a:pt x="594" y="114"/>
                    </a:lnTo>
                    <a:lnTo>
                      <a:pt x="642" y="96"/>
                    </a:lnTo>
                    <a:lnTo>
                      <a:pt x="666" y="96"/>
                    </a:lnTo>
                    <a:lnTo>
                      <a:pt x="672" y="90"/>
                    </a:lnTo>
                    <a:lnTo>
                      <a:pt x="672" y="78"/>
                    </a:lnTo>
                    <a:lnTo>
                      <a:pt x="660" y="66"/>
                    </a:lnTo>
                    <a:lnTo>
                      <a:pt x="642" y="60"/>
                    </a:lnTo>
                    <a:lnTo>
                      <a:pt x="600" y="60"/>
                    </a:lnTo>
                    <a:lnTo>
                      <a:pt x="576" y="30"/>
                    </a:lnTo>
                    <a:lnTo>
                      <a:pt x="558" y="30"/>
                    </a:lnTo>
                    <a:lnTo>
                      <a:pt x="546" y="18"/>
                    </a:lnTo>
                    <a:lnTo>
                      <a:pt x="498" y="24"/>
                    </a:lnTo>
                    <a:lnTo>
                      <a:pt x="486" y="24"/>
                    </a:lnTo>
                    <a:lnTo>
                      <a:pt x="474" y="18"/>
                    </a:lnTo>
                    <a:lnTo>
                      <a:pt x="354" y="18"/>
                    </a:lnTo>
                    <a:lnTo>
                      <a:pt x="336" y="24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282" y="18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22" y="0"/>
                    </a:lnTo>
                    <a:lnTo>
                      <a:pt x="216" y="6"/>
                    </a:lnTo>
                    <a:lnTo>
                      <a:pt x="216" y="36"/>
                    </a:lnTo>
                    <a:lnTo>
                      <a:pt x="222" y="48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174" y="54"/>
                    </a:lnTo>
                    <a:lnTo>
                      <a:pt x="138" y="36"/>
                    </a:lnTo>
                    <a:lnTo>
                      <a:pt x="120" y="30"/>
                    </a:lnTo>
                    <a:lnTo>
                      <a:pt x="108" y="24"/>
                    </a:lnTo>
                    <a:lnTo>
                      <a:pt x="78" y="24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54" y="72"/>
                    </a:lnTo>
                    <a:lnTo>
                      <a:pt x="72" y="72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36" y="13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Kuwait"/>
              <p:cNvSpPr>
                <a:spLocks/>
              </p:cNvSpPr>
              <p:nvPr/>
            </p:nvSpPr>
            <p:spPr bwMode="gray">
              <a:xfrm>
                <a:off x="3476" y="1691"/>
                <a:ext cx="35" cy="31"/>
              </a:xfrm>
              <a:custGeom>
                <a:avLst/>
                <a:gdLst>
                  <a:gd name="T0" fmla="*/ 35034542 w 138"/>
                  <a:gd name="T1" fmla="*/ 0 h 120"/>
                  <a:gd name="T2" fmla="*/ 35034542 w 138"/>
                  <a:gd name="T3" fmla="*/ 0 h 120"/>
                  <a:gd name="T4" fmla="*/ 35034542 w 138"/>
                  <a:gd name="T5" fmla="*/ 37022935 h 120"/>
                  <a:gd name="T6" fmla="*/ 35034542 w 138"/>
                  <a:gd name="T7" fmla="*/ 37022935 h 120"/>
                  <a:gd name="T8" fmla="*/ 35034542 w 138"/>
                  <a:gd name="T9" fmla="*/ 37022935 h 120"/>
                  <a:gd name="T10" fmla="*/ 35034542 w 138"/>
                  <a:gd name="T11" fmla="*/ 37022935 h 120"/>
                  <a:gd name="T12" fmla="*/ 0 w 138"/>
                  <a:gd name="T13" fmla="*/ 37022935 h 120"/>
                  <a:gd name="T14" fmla="*/ 35034542 w 138"/>
                  <a:gd name="T15" fmla="*/ 37022935 h 120"/>
                  <a:gd name="T16" fmla="*/ 35034542 w 138"/>
                  <a:gd name="T17" fmla="*/ 37022935 h 120"/>
                  <a:gd name="T18" fmla="*/ 35034542 w 138"/>
                  <a:gd name="T19" fmla="*/ 37022935 h 120"/>
                  <a:gd name="T20" fmla="*/ 35034542 w 138"/>
                  <a:gd name="T21" fmla="*/ 37022935 h 120"/>
                  <a:gd name="T22" fmla="*/ 35034542 w 138"/>
                  <a:gd name="T23" fmla="*/ 37022935 h 120"/>
                  <a:gd name="T24" fmla="*/ 35034542 w 138"/>
                  <a:gd name="T25" fmla="*/ 37022935 h 120"/>
                  <a:gd name="T26" fmla="*/ 35034542 w 138"/>
                  <a:gd name="T27" fmla="*/ 37022935 h 120"/>
                  <a:gd name="T28" fmla="*/ 35034542 w 138"/>
                  <a:gd name="T29" fmla="*/ 37022935 h 120"/>
                  <a:gd name="T30" fmla="*/ 35034542 w 138"/>
                  <a:gd name="T31" fmla="*/ 37022935 h 120"/>
                  <a:gd name="T32" fmla="*/ 35034542 w 138"/>
                  <a:gd name="T33" fmla="*/ 37022935 h 120"/>
                  <a:gd name="T34" fmla="*/ 35034542 w 138"/>
                  <a:gd name="T35" fmla="*/ 37022935 h 120"/>
                  <a:gd name="T36" fmla="*/ 35034542 w 138"/>
                  <a:gd name="T37" fmla="*/ 37022935 h 120"/>
                  <a:gd name="T38" fmla="*/ 35034542 w 138"/>
                  <a:gd name="T39" fmla="*/ 37022935 h 120"/>
                  <a:gd name="T40" fmla="*/ 35034542 w 138"/>
                  <a:gd name="T41" fmla="*/ 37022935 h 120"/>
                  <a:gd name="T42" fmla="*/ 35034542 w 138"/>
                  <a:gd name="T43" fmla="*/ 37022935 h 120"/>
                  <a:gd name="T44" fmla="*/ 35034542 w 138"/>
                  <a:gd name="T45" fmla="*/ 37022935 h 120"/>
                  <a:gd name="T46" fmla="*/ 35034542 w 138"/>
                  <a:gd name="T47" fmla="*/ 37022935 h 120"/>
                  <a:gd name="T48" fmla="*/ 35034542 w 138"/>
                  <a:gd name="T49" fmla="*/ 0 h 120"/>
                  <a:gd name="T50" fmla="*/ 35034542 w 138"/>
                  <a:gd name="T51" fmla="*/ 0 h 1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120"/>
                  <a:gd name="T80" fmla="*/ 138 w 138"/>
                  <a:gd name="T81" fmla="*/ 120 h 1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120">
                    <a:moveTo>
                      <a:pt x="54" y="0"/>
                    </a:moveTo>
                    <a:lnTo>
                      <a:pt x="36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138" y="120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36"/>
                    </a:lnTo>
                    <a:lnTo>
                      <a:pt x="120" y="36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8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Korea, South"/>
              <p:cNvSpPr>
                <a:spLocks noEditPoints="1"/>
              </p:cNvSpPr>
              <p:nvPr/>
            </p:nvSpPr>
            <p:spPr bwMode="gray">
              <a:xfrm>
                <a:off x="4811" y="1516"/>
                <a:ext cx="70" cy="109"/>
              </a:xfrm>
              <a:custGeom>
                <a:avLst/>
                <a:gdLst>
                  <a:gd name="T0" fmla="*/ 35034542 w 276"/>
                  <a:gd name="T1" fmla="*/ 35973273 h 426"/>
                  <a:gd name="T2" fmla="*/ 35034542 w 276"/>
                  <a:gd name="T3" fmla="*/ 35973273 h 426"/>
                  <a:gd name="T4" fmla="*/ 35034542 w 276"/>
                  <a:gd name="T5" fmla="*/ 35973273 h 426"/>
                  <a:gd name="T6" fmla="*/ 35034542 w 276"/>
                  <a:gd name="T7" fmla="*/ 35973273 h 426"/>
                  <a:gd name="T8" fmla="*/ 35034542 w 276"/>
                  <a:gd name="T9" fmla="*/ 35973273 h 426"/>
                  <a:gd name="T10" fmla="*/ 35034542 w 276"/>
                  <a:gd name="T11" fmla="*/ 35973273 h 426"/>
                  <a:gd name="T12" fmla="*/ 35034542 w 276"/>
                  <a:gd name="T13" fmla="*/ 35973273 h 426"/>
                  <a:gd name="T14" fmla="*/ 35034542 w 276"/>
                  <a:gd name="T15" fmla="*/ 35973273 h 426"/>
                  <a:gd name="T16" fmla="*/ 35034542 w 276"/>
                  <a:gd name="T17" fmla="*/ 35973273 h 426"/>
                  <a:gd name="T18" fmla="*/ 35034542 w 276"/>
                  <a:gd name="T19" fmla="*/ 35973273 h 426"/>
                  <a:gd name="T20" fmla="*/ 35034542 w 276"/>
                  <a:gd name="T21" fmla="*/ 35973273 h 426"/>
                  <a:gd name="T22" fmla="*/ 35034542 w 276"/>
                  <a:gd name="T23" fmla="*/ 35973273 h 426"/>
                  <a:gd name="T24" fmla="*/ 35034542 w 276"/>
                  <a:gd name="T25" fmla="*/ 0 h 426"/>
                  <a:gd name="T26" fmla="*/ 35034542 w 276"/>
                  <a:gd name="T27" fmla="*/ 35973273 h 426"/>
                  <a:gd name="T28" fmla="*/ 35034542 w 276"/>
                  <a:gd name="T29" fmla="*/ 35973273 h 426"/>
                  <a:gd name="T30" fmla="*/ 35034542 w 276"/>
                  <a:gd name="T31" fmla="*/ 35973273 h 426"/>
                  <a:gd name="T32" fmla="*/ 35034542 w 276"/>
                  <a:gd name="T33" fmla="*/ 35973273 h 426"/>
                  <a:gd name="T34" fmla="*/ 0 w 276"/>
                  <a:gd name="T35" fmla="*/ 35973273 h 426"/>
                  <a:gd name="T36" fmla="*/ 35034542 w 276"/>
                  <a:gd name="T37" fmla="*/ 35973273 h 426"/>
                  <a:gd name="T38" fmla="*/ 35034542 w 276"/>
                  <a:gd name="T39" fmla="*/ 35973273 h 426"/>
                  <a:gd name="T40" fmla="*/ 35034542 w 276"/>
                  <a:gd name="T41" fmla="*/ 35973273 h 426"/>
                  <a:gd name="T42" fmla="*/ 35034542 w 276"/>
                  <a:gd name="T43" fmla="*/ 35973273 h 426"/>
                  <a:gd name="T44" fmla="*/ 35034542 w 276"/>
                  <a:gd name="T45" fmla="*/ 35973273 h 426"/>
                  <a:gd name="T46" fmla="*/ 35034542 w 276"/>
                  <a:gd name="T47" fmla="*/ 35973273 h 426"/>
                  <a:gd name="T48" fmla="*/ 35034542 w 276"/>
                  <a:gd name="T49" fmla="*/ 35973273 h 426"/>
                  <a:gd name="T50" fmla="*/ 35034542 w 276"/>
                  <a:gd name="T51" fmla="*/ 35973273 h 426"/>
                  <a:gd name="T52" fmla="*/ 35034542 w 276"/>
                  <a:gd name="T53" fmla="*/ 35973273 h 426"/>
                  <a:gd name="T54" fmla="*/ 35034542 w 276"/>
                  <a:gd name="T55" fmla="*/ 35973273 h 426"/>
                  <a:gd name="T56" fmla="*/ 35034542 w 276"/>
                  <a:gd name="T57" fmla="*/ 35973273 h 426"/>
                  <a:gd name="T58" fmla="*/ 35034542 w 276"/>
                  <a:gd name="T59" fmla="*/ 35973273 h 426"/>
                  <a:gd name="T60" fmla="*/ 35034542 w 276"/>
                  <a:gd name="T61" fmla="*/ 35973273 h 426"/>
                  <a:gd name="T62" fmla="*/ 35034542 w 276"/>
                  <a:gd name="T63" fmla="*/ 35973273 h 426"/>
                  <a:gd name="T64" fmla="*/ 35034542 w 276"/>
                  <a:gd name="T65" fmla="*/ 35973273 h 426"/>
                  <a:gd name="T66" fmla="*/ 35034542 w 276"/>
                  <a:gd name="T67" fmla="*/ 35973273 h 426"/>
                  <a:gd name="T68" fmla="*/ 35034542 w 276"/>
                  <a:gd name="T69" fmla="*/ 35973273 h 426"/>
                  <a:gd name="T70" fmla="*/ 35034542 w 276"/>
                  <a:gd name="T71" fmla="*/ 35973273 h 426"/>
                  <a:gd name="T72" fmla="*/ 35034542 w 276"/>
                  <a:gd name="T73" fmla="*/ 35973273 h 426"/>
                  <a:gd name="T74" fmla="*/ 35034542 w 276"/>
                  <a:gd name="T75" fmla="*/ 35973273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426"/>
                  <a:gd name="T116" fmla="*/ 276 w 276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426">
                    <a:moveTo>
                      <a:pt x="150" y="402"/>
                    </a:moveTo>
                    <a:lnTo>
                      <a:pt x="132" y="408"/>
                    </a:lnTo>
                    <a:lnTo>
                      <a:pt x="126" y="414"/>
                    </a:lnTo>
                    <a:lnTo>
                      <a:pt x="138" y="426"/>
                    </a:lnTo>
                    <a:lnTo>
                      <a:pt x="162" y="426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2"/>
                    </a:lnTo>
                    <a:lnTo>
                      <a:pt x="150" y="402"/>
                    </a:lnTo>
                    <a:close/>
                    <a:moveTo>
                      <a:pt x="276" y="246"/>
                    </a:moveTo>
                    <a:lnTo>
                      <a:pt x="270" y="228"/>
                    </a:lnTo>
                    <a:lnTo>
                      <a:pt x="264" y="216"/>
                    </a:lnTo>
                    <a:lnTo>
                      <a:pt x="246" y="198"/>
                    </a:lnTo>
                    <a:lnTo>
                      <a:pt x="252" y="186"/>
                    </a:lnTo>
                    <a:lnTo>
                      <a:pt x="252" y="180"/>
                    </a:lnTo>
                    <a:lnTo>
                      <a:pt x="246" y="162"/>
                    </a:lnTo>
                    <a:lnTo>
                      <a:pt x="240" y="150"/>
                    </a:lnTo>
                    <a:lnTo>
                      <a:pt x="210" y="120"/>
                    </a:lnTo>
                    <a:lnTo>
                      <a:pt x="198" y="102"/>
                    </a:lnTo>
                    <a:lnTo>
                      <a:pt x="168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78" y="12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60" y="132"/>
                    </a:lnTo>
                    <a:lnTo>
                      <a:pt x="54" y="132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8" y="132"/>
                    </a:lnTo>
                    <a:lnTo>
                      <a:pt x="30" y="144"/>
                    </a:lnTo>
                    <a:lnTo>
                      <a:pt x="42" y="150"/>
                    </a:lnTo>
                    <a:lnTo>
                      <a:pt x="54" y="192"/>
                    </a:lnTo>
                    <a:lnTo>
                      <a:pt x="90" y="198"/>
                    </a:lnTo>
                    <a:lnTo>
                      <a:pt x="90" y="228"/>
                    </a:lnTo>
                    <a:lnTo>
                      <a:pt x="78" y="240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102" y="300"/>
                    </a:lnTo>
                    <a:lnTo>
                      <a:pt x="108" y="300"/>
                    </a:lnTo>
                    <a:lnTo>
                      <a:pt x="108" y="306"/>
                    </a:lnTo>
                    <a:lnTo>
                      <a:pt x="102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32" y="330"/>
                    </a:lnTo>
                    <a:lnTo>
                      <a:pt x="144" y="324"/>
                    </a:lnTo>
                    <a:lnTo>
                      <a:pt x="144" y="318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98" y="282"/>
                    </a:lnTo>
                    <a:lnTo>
                      <a:pt x="222" y="288"/>
                    </a:lnTo>
                    <a:lnTo>
                      <a:pt x="234" y="270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64"/>
                    </a:lnTo>
                    <a:lnTo>
                      <a:pt x="276" y="24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Korea, North"/>
              <p:cNvSpPr>
                <a:spLocks/>
              </p:cNvSpPr>
              <p:nvPr/>
            </p:nvSpPr>
            <p:spPr bwMode="gray">
              <a:xfrm>
                <a:off x="4753" y="1426"/>
                <a:ext cx="84" cy="106"/>
              </a:xfrm>
              <a:custGeom>
                <a:avLst/>
                <a:gdLst>
                  <a:gd name="T0" fmla="*/ 546631869 w 330"/>
                  <a:gd name="T1" fmla="*/ 0 h 420"/>
                  <a:gd name="T2" fmla="*/ 546631869 w 330"/>
                  <a:gd name="T3" fmla="*/ 547096735 h 420"/>
                  <a:gd name="T4" fmla="*/ 546631869 w 330"/>
                  <a:gd name="T5" fmla="*/ 547096735 h 420"/>
                  <a:gd name="T6" fmla="*/ 546631869 w 330"/>
                  <a:gd name="T7" fmla="*/ 547096735 h 420"/>
                  <a:gd name="T8" fmla="*/ 546631869 w 330"/>
                  <a:gd name="T9" fmla="*/ 547096735 h 420"/>
                  <a:gd name="T10" fmla="*/ 546631869 w 330"/>
                  <a:gd name="T11" fmla="*/ 547096735 h 420"/>
                  <a:gd name="T12" fmla="*/ 546631869 w 330"/>
                  <a:gd name="T13" fmla="*/ 547096735 h 420"/>
                  <a:gd name="T14" fmla="*/ 546631869 w 330"/>
                  <a:gd name="T15" fmla="*/ 547096735 h 420"/>
                  <a:gd name="T16" fmla="*/ 546631869 w 330"/>
                  <a:gd name="T17" fmla="*/ 547096735 h 420"/>
                  <a:gd name="T18" fmla="*/ 546631869 w 330"/>
                  <a:gd name="T19" fmla="*/ 547096735 h 420"/>
                  <a:gd name="T20" fmla="*/ 546631869 w 330"/>
                  <a:gd name="T21" fmla="*/ 547096735 h 420"/>
                  <a:gd name="T22" fmla="*/ 546631869 w 330"/>
                  <a:gd name="T23" fmla="*/ 547096735 h 420"/>
                  <a:gd name="T24" fmla="*/ 546631869 w 330"/>
                  <a:gd name="T25" fmla="*/ 547096735 h 420"/>
                  <a:gd name="T26" fmla="*/ 546631869 w 330"/>
                  <a:gd name="T27" fmla="*/ 547096735 h 420"/>
                  <a:gd name="T28" fmla="*/ 546631869 w 330"/>
                  <a:gd name="T29" fmla="*/ 547096735 h 420"/>
                  <a:gd name="T30" fmla="*/ 546631869 w 330"/>
                  <a:gd name="T31" fmla="*/ 547096735 h 420"/>
                  <a:gd name="T32" fmla="*/ 546631869 w 330"/>
                  <a:gd name="T33" fmla="*/ 547096735 h 420"/>
                  <a:gd name="T34" fmla="*/ 546631869 w 330"/>
                  <a:gd name="T35" fmla="*/ 547096735 h 420"/>
                  <a:gd name="T36" fmla="*/ 546631869 w 330"/>
                  <a:gd name="T37" fmla="*/ 547096735 h 420"/>
                  <a:gd name="T38" fmla="*/ 546631869 w 330"/>
                  <a:gd name="T39" fmla="*/ 547096735 h 420"/>
                  <a:gd name="T40" fmla="*/ 546631869 w 330"/>
                  <a:gd name="T41" fmla="*/ 547096735 h 420"/>
                  <a:gd name="T42" fmla="*/ 546631869 w 330"/>
                  <a:gd name="T43" fmla="*/ 547096735 h 420"/>
                  <a:gd name="T44" fmla="*/ 546631869 w 330"/>
                  <a:gd name="T45" fmla="*/ 547096735 h 420"/>
                  <a:gd name="T46" fmla="*/ 546631869 w 330"/>
                  <a:gd name="T47" fmla="*/ 547096735 h 420"/>
                  <a:gd name="T48" fmla="*/ 546631869 w 330"/>
                  <a:gd name="T49" fmla="*/ 547096735 h 420"/>
                  <a:gd name="T50" fmla="*/ 546631869 w 330"/>
                  <a:gd name="T51" fmla="*/ 547096735 h 420"/>
                  <a:gd name="T52" fmla="*/ 546631869 w 330"/>
                  <a:gd name="T53" fmla="*/ 547096735 h 420"/>
                  <a:gd name="T54" fmla="*/ 546631869 w 330"/>
                  <a:gd name="T55" fmla="*/ 547096735 h 420"/>
                  <a:gd name="T56" fmla="*/ 546631869 w 330"/>
                  <a:gd name="T57" fmla="*/ 547096735 h 420"/>
                  <a:gd name="T58" fmla="*/ 546631869 w 330"/>
                  <a:gd name="T59" fmla="*/ 547096735 h 420"/>
                  <a:gd name="T60" fmla="*/ 546631869 w 330"/>
                  <a:gd name="T61" fmla="*/ 547096735 h 420"/>
                  <a:gd name="T62" fmla="*/ 546631869 w 330"/>
                  <a:gd name="T63" fmla="*/ 547096735 h 420"/>
                  <a:gd name="T64" fmla="*/ 546631869 w 330"/>
                  <a:gd name="T65" fmla="*/ 547096735 h 420"/>
                  <a:gd name="T66" fmla="*/ 546631869 w 330"/>
                  <a:gd name="T67" fmla="*/ 547096735 h 420"/>
                  <a:gd name="T68" fmla="*/ 546631869 w 330"/>
                  <a:gd name="T69" fmla="*/ 547096735 h 420"/>
                  <a:gd name="T70" fmla="*/ 546631869 w 330"/>
                  <a:gd name="T71" fmla="*/ 547096735 h 420"/>
                  <a:gd name="T72" fmla="*/ 546631869 w 330"/>
                  <a:gd name="T73" fmla="*/ 547096735 h 420"/>
                  <a:gd name="T74" fmla="*/ 546631869 w 330"/>
                  <a:gd name="T75" fmla="*/ 547096735 h 420"/>
                  <a:gd name="T76" fmla="*/ 546631869 w 330"/>
                  <a:gd name="T77" fmla="*/ 547096735 h 420"/>
                  <a:gd name="T78" fmla="*/ 546631869 w 330"/>
                  <a:gd name="T79" fmla="*/ 547096735 h 420"/>
                  <a:gd name="T80" fmla="*/ 546631869 w 330"/>
                  <a:gd name="T81" fmla="*/ 547096735 h 420"/>
                  <a:gd name="T82" fmla="*/ 546631869 w 330"/>
                  <a:gd name="T83" fmla="*/ 547096735 h 420"/>
                  <a:gd name="T84" fmla="*/ 546631869 w 330"/>
                  <a:gd name="T85" fmla="*/ 547096735 h 420"/>
                  <a:gd name="T86" fmla="*/ 546631869 w 330"/>
                  <a:gd name="T87" fmla="*/ 547096735 h 420"/>
                  <a:gd name="T88" fmla="*/ 546631869 w 330"/>
                  <a:gd name="T89" fmla="*/ 547096735 h 420"/>
                  <a:gd name="T90" fmla="*/ 546631869 w 330"/>
                  <a:gd name="T91" fmla="*/ 547096735 h 420"/>
                  <a:gd name="T92" fmla="*/ 546631869 w 330"/>
                  <a:gd name="T93" fmla="*/ 547096735 h 420"/>
                  <a:gd name="T94" fmla="*/ 546631869 w 330"/>
                  <a:gd name="T95" fmla="*/ 547096735 h 420"/>
                  <a:gd name="T96" fmla="*/ 546631869 w 330"/>
                  <a:gd name="T97" fmla="*/ 547096735 h 420"/>
                  <a:gd name="T98" fmla="*/ 546631869 w 330"/>
                  <a:gd name="T99" fmla="*/ 547096735 h 420"/>
                  <a:gd name="T100" fmla="*/ 546631869 w 330"/>
                  <a:gd name="T101" fmla="*/ 547096735 h 420"/>
                  <a:gd name="T102" fmla="*/ 546631869 w 330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0"/>
                  <a:gd name="T157" fmla="*/ 0 h 420"/>
                  <a:gd name="T158" fmla="*/ 330 w 330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0" h="420">
                    <a:moveTo>
                      <a:pt x="270" y="0"/>
                    </a:moveTo>
                    <a:lnTo>
                      <a:pt x="240" y="0"/>
                    </a:lnTo>
                    <a:lnTo>
                      <a:pt x="240" y="6"/>
                    </a:lnTo>
                    <a:lnTo>
                      <a:pt x="246" y="12"/>
                    </a:lnTo>
                    <a:lnTo>
                      <a:pt x="252" y="24"/>
                    </a:lnTo>
                    <a:lnTo>
                      <a:pt x="252" y="42"/>
                    </a:lnTo>
                    <a:lnTo>
                      <a:pt x="228" y="42"/>
                    </a:lnTo>
                    <a:lnTo>
                      <a:pt x="234" y="54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6" y="78"/>
                    </a:lnTo>
                    <a:lnTo>
                      <a:pt x="204" y="72"/>
                    </a:lnTo>
                    <a:lnTo>
                      <a:pt x="180" y="72"/>
                    </a:lnTo>
                    <a:lnTo>
                      <a:pt x="174" y="66"/>
                    </a:lnTo>
                    <a:lnTo>
                      <a:pt x="168" y="72"/>
                    </a:lnTo>
                    <a:lnTo>
                      <a:pt x="168" y="84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198" y="120"/>
                    </a:lnTo>
                    <a:lnTo>
                      <a:pt x="150" y="120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84" y="138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0" y="246"/>
                    </a:lnTo>
                    <a:lnTo>
                      <a:pt x="12" y="228"/>
                    </a:lnTo>
                    <a:lnTo>
                      <a:pt x="18" y="246"/>
                    </a:lnTo>
                    <a:lnTo>
                      <a:pt x="36" y="270"/>
                    </a:lnTo>
                    <a:lnTo>
                      <a:pt x="48" y="252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96" y="270"/>
                    </a:lnTo>
                    <a:lnTo>
                      <a:pt x="96" y="282"/>
                    </a:lnTo>
                    <a:lnTo>
                      <a:pt x="102" y="294"/>
                    </a:lnTo>
                    <a:lnTo>
                      <a:pt x="102" y="336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132" y="342"/>
                    </a:lnTo>
                    <a:lnTo>
                      <a:pt x="108" y="342"/>
                    </a:lnTo>
                    <a:lnTo>
                      <a:pt x="102" y="348"/>
                    </a:lnTo>
                    <a:lnTo>
                      <a:pt x="102" y="360"/>
                    </a:lnTo>
                    <a:lnTo>
                      <a:pt x="108" y="378"/>
                    </a:lnTo>
                    <a:lnTo>
                      <a:pt x="114" y="384"/>
                    </a:lnTo>
                    <a:lnTo>
                      <a:pt x="126" y="408"/>
                    </a:lnTo>
                    <a:lnTo>
                      <a:pt x="156" y="396"/>
                    </a:lnTo>
                    <a:lnTo>
                      <a:pt x="162" y="402"/>
                    </a:lnTo>
                    <a:lnTo>
                      <a:pt x="174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20"/>
                    </a:lnTo>
                    <a:lnTo>
                      <a:pt x="216" y="414"/>
                    </a:lnTo>
                    <a:lnTo>
                      <a:pt x="228" y="414"/>
                    </a:lnTo>
                    <a:lnTo>
                      <a:pt x="240" y="408"/>
                    </a:lnTo>
                    <a:lnTo>
                      <a:pt x="246" y="402"/>
                    </a:lnTo>
                    <a:lnTo>
                      <a:pt x="246" y="396"/>
                    </a:lnTo>
                    <a:lnTo>
                      <a:pt x="240" y="390"/>
                    </a:lnTo>
                    <a:lnTo>
                      <a:pt x="240" y="384"/>
                    </a:lnTo>
                    <a:lnTo>
                      <a:pt x="246" y="384"/>
                    </a:lnTo>
                    <a:lnTo>
                      <a:pt x="252" y="378"/>
                    </a:lnTo>
                    <a:lnTo>
                      <a:pt x="276" y="366"/>
                    </a:lnTo>
                    <a:lnTo>
                      <a:pt x="306" y="366"/>
                    </a:lnTo>
                    <a:lnTo>
                      <a:pt x="324" y="354"/>
                    </a:lnTo>
                    <a:lnTo>
                      <a:pt x="312" y="342"/>
                    </a:lnTo>
                    <a:lnTo>
                      <a:pt x="312" y="336"/>
                    </a:lnTo>
                    <a:lnTo>
                      <a:pt x="264" y="312"/>
                    </a:lnTo>
                    <a:lnTo>
                      <a:pt x="240" y="312"/>
                    </a:lnTo>
                    <a:lnTo>
                      <a:pt x="240" y="30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46" y="276"/>
                    </a:lnTo>
                    <a:lnTo>
                      <a:pt x="234" y="270"/>
                    </a:lnTo>
                    <a:lnTo>
                      <a:pt x="228" y="264"/>
                    </a:lnTo>
                    <a:lnTo>
                      <a:pt x="228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58" y="234"/>
                    </a:lnTo>
                    <a:lnTo>
                      <a:pt x="270" y="234"/>
                    </a:lnTo>
                    <a:lnTo>
                      <a:pt x="276" y="228"/>
                    </a:lnTo>
                    <a:lnTo>
                      <a:pt x="288" y="204"/>
                    </a:lnTo>
                    <a:lnTo>
                      <a:pt x="288" y="192"/>
                    </a:lnTo>
                    <a:lnTo>
                      <a:pt x="294" y="186"/>
                    </a:lnTo>
                    <a:lnTo>
                      <a:pt x="300" y="174"/>
                    </a:lnTo>
                    <a:lnTo>
                      <a:pt x="324" y="162"/>
                    </a:lnTo>
                    <a:lnTo>
                      <a:pt x="312" y="132"/>
                    </a:lnTo>
                    <a:lnTo>
                      <a:pt x="306" y="126"/>
                    </a:lnTo>
                    <a:lnTo>
                      <a:pt x="294" y="102"/>
                    </a:lnTo>
                    <a:lnTo>
                      <a:pt x="294" y="90"/>
                    </a:lnTo>
                    <a:lnTo>
                      <a:pt x="306" y="66"/>
                    </a:lnTo>
                    <a:lnTo>
                      <a:pt x="318" y="60"/>
                    </a:lnTo>
                    <a:lnTo>
                      <a:pt x="324" y="54"/>
                    </a:lnTo>
                    <a:lnTo>
                      <a:pt x="330" y="54"/>
                    </a:lnTo>
                    <a:lnTo>
                      <a:pt x="312" y="36"/>
                    </a:lnTo>
                    <a:lnTo>
                      <a:pt x="288" y="24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67" name="Kenya"/>
              <p:cNvSpPr>
                <a:spLocks/>
              </p:cNvSpPr>
              <p:nvPr/>
            </p:nvSpPr>
            <p:spPr bwMode="gray">
              <a:xfrm>
                <a:off x="3272" y="2213"/>
                <a:ext cx="144" cy="195"/>
              </a:xfrm>
              <a:custGeom>
                <a:avLst/>
                <a:gdLst>
                  <a:gd name="T0" fmla="*/ 35742035 w 564"/>
                  <a:gd name="T1" fmla="*/ 35988853 h 762"/>
                  <a:gd name="T2" fmla="*/ 35742035 w 564"/>
                  <a:gd name="T3" fmla="*/ 35988853 h 762"/>
                  <a:gd name="T4" fmla="*/ 35742035 w 564"/>
                  <a:gd name="T5" fmla="*/ 35988853 h 762"/>
                  <a:gd name="T6" fmla="*/ 35742035 w 564"/>
                  <a:gd name="T7" fmla="*/ 35988853 h 762"/>
                  <a:gd name="T8" fmla="*/ 35742035 w 564"/>
                  <a:gd name="T9" fmla="*/ 35988853 h 762"/>
                  <a:gd name="T10" fmla="*/ 35742035 w 564"/>
                  <a:gd name="T11" fmla="*/ 35988853 h 762"/>
                  <a:gd name="T12" fmla="*/ 35742035 w 564"/>
                  <a:gd name="T13" fmla="*/ 35988853 h 762"/>
                  <a:gd name="T14" fmla="*/ 35742035 w 564"/>
                  <a:gd name="T15" fmla="*/ 35988853 h 762"/>
                  <a:gd name="T16" fmla="*/ 35742035 w 564"/>
                  <a:gd name="T17" fmla="*/ 35988853 h 762"/>
                  <a:gd name="T18" fmla="*/ 35742035 w 564"/>
                  <a:gd name="T19" fmla="*/ 35988853 h 762"/>
                  <a:gd name="T20" fmla="*/ 35742035 w 564"/>
                  <a:gd name="T21" fmla="*/ 35988853 h 762"/>
                  <a:gd name="T22" fmla="*/ 35742035 w 564"/>
                  <a:gd name="T23" fmla="*/ 35988853 h 762"/>
                  <a:gd name="T24" fmla="*/ 35742035 w 564"/>
                  <a:gd name="T25" fmla="*/ 0 h 762"/>
                  <a:gd name="T26" fmla="*/ 35742035 w 564"/>
                  <a:gd name="T27" fmla="*/ 35988853 h 762"/>
                  <a:gd name="T28" fmla="*/ 35742035 w 564"/>
                  <a:gd name="T29" fmla="*/ 35988853 h 762"/>
                  <a:gd name="T30" fmla="*/ 35742035 w 564"/>
                  <a:gd name="T31" fmla="*/ 35988853 h 762"/>
                  <a:gd name="T32" fmla="*/ 35742035 w 564"/>
                  <a:gd name="T33" fmla="*/ 35988853 h 762"/>
                  <a:gd name="T34" fmla="*/ 35742035 w 564"/>
                  <a:gd name="T35" fmla="*/ 35988853 h 762"/>
                  <a:gd name="T36" fmla="*/ 35742035 w 564"/>
                  <a:gd name="T37" fmla="*/ 35988853 h 762"/>
                  <a:gd name="T38" fmla="*/ 35742035 w 564"/>
                  <a:gd name="T39" fmla="*/ 35988853 h 762"/>
                  <a:gd name="T40" fmla="*/ 35742035 w 564"/>
                  <a:gd name="T41" fmla="*/ 35988853 h 762"/>
                  <a:gd name="T42" fmla="*/ 35742035 w 564"/>
                  <a:gd name="T43" fmla="*/ 35988853 h 762"/>
                  <a:gd name="T44" fmla="*/ 35742035 w 564"/>
                  <a:gd name="T45" fmla="*/ 35988853 h 762"/>
                  <a:gd name="T46" fmla="*/ 35742035 w 564"/>
                  <a:gd name="T47" fmla="*/ 35988853 h 762"/>
                  <a:gd name="T48" fmla="*/ 35742035 w 564"/>
                  <a:gd name="T49" fmla="*/ 35988853 h 762"/>
                  <a:gd name="T50" fmla="*/ 35742035 w 564"/>
                  <a:gd name="T51" fmla="*/ 35988853 h 762"/>
                  <a:gd name="T52" fmla="*/ 35742035 w 564"/>
                  <a:gd name="T53" fmla="*/ 35988853 h 762"/>
                  <a:gd name="T54" fmla="*/ 35742035 w 564"/>
                  <a:gd name="T55" fmla="*/ 35988853 h 762"/>
                  <a:gd name="T56" fmla="*/ 35742035 w 564"/>
                  <a:gd name="T57" fmla="*/ 35988853 h 762"/>
                  <a:gd name="T58" fmla="*/ 0 w 564"/>
                  <a:gd name="T59" fmla="*/ 35988853 h 762"/>
                  <a:gd name="T60" fmla="*/ 35742035 w 564"/>
                  <a:gd name="T61" fmla="*/ 35988853 h 762"/>
                  <a:gd name="T62" fmla="*/ 35742035 w 564"/>
                  <a:gd name="T63" fmla="*/ 35988853 h 762"/>
                  <a:gd name="T64" fmla="*/ 35742035 w 564"/>
                  <a:gd name="T65" fmla="*/ 35988853 h 762"/>
                  <a:gd name="T66" fmla="*/ 35742035 w 564"/>
                  <a:gd name="T67" fmla="*/ 35988853 h 762"/>
                  <a:gd name="T68" fmla="*/ 35742035 w 564"/>
                  <a:gd name="T69" fmla="*/ 35988853 h 762"/>
                  <a:gd name="T70" fmla="*/ 0 w 564"/>
                  <a:gd name="T71" fmla="*/ 35988853 h 762"/>
                  <a:gd name="T72" fmla="*/ 35742035 w 564"/>
                  <a:gd name="T73" fmla="*/ 35988853 h 762"/>
                  <a:gd name="T74" fmla="*/ 35742035 w 564"/>
                  <a:gd name="T75" fmla="*/ 35988853 h 762"/>
                  <a:gd name="T76" fmla="*/ 35742035 w 564"/>
                  <a:gd name="T77" fmla="*/ 35988853 h 762"/>
                  <a:gd name="T78" fmla="*/ 35742035 w 564"/>
                  <a:gd name="T79" fmla="*/ 35988853 h 762"/>
                  <a:gd name="T80" fmla="*/ 35742035 w 564"/>
                  <a:gd name="T81" fmla="*/ 35988853 h 762"/>
                  <a:gd name="T82" fmla="*/ 35742035 w 564"/>
                  <a:gd name="T83" fmla="*/ 35988853 h 762"/>
                  <a:gd name="T84" fmla="*/ 35742035 w 564"/>
                  <a:gd name="T85" fmla="*/ 35988853 h 762"/>
                  <a:gd name="T86" fmla="*/ 35742035 w 564"/>
                  <a:gd name="T87" fmla="*/ 35988853 h 762"/>
                  <a:gd name="T88" fmla="*/ 35742035 w 564"/>
                  <a:gd name="T89" fmla="*/ 35988853 h 762"/>
                  <a:gd name="T90" fmla="*/ 35742035 w 564"/>
                  <a:gd name="T91" fmla="*/ 35988853 h 762"/>
                  <a:gd name="T92" fmla="*/ 35742035 w 564"/>
                  <a:gd name="T93" fmla="*/ 35988853 h 762"/>
                  <a:gd name="T94" fmla="*/ 35742035 w 564"/>
                  <a:gd name="T95" fmla="*/ 35988853 h 762"/>
                  <a:gd name="T96" fmla="*/ 35742035 w 564"/>
                  <a:gd name="T97" fmla="*/ 35988853 h 762"/>
                  <a:gd name="T98" fmla="*/ 35742035 w 564"/>
                  <a:gd name="T99" fmla="*/ 35988853 h 762"/>
                  <a:gd name="T100" fmla="*/ 35742035 w 564"/>
                  <a:gd name="T101" fmla="*/ 35988853 h 7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4"/>
                  <a:gd name="T154" fmla="*/ 0 h 762"/>
                  <a:gd name="T155" fmla="*/ 564 w 564"/>
                  <a:gd name="T156" fmla="*/ 762 h 7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4" h="762">
                    <a:moveTo>
                      <a:pt x="498" y="150"/>
                    </a:moveTo>
                    <a:lnTo>
                      <a:pt x="540" y="108"/>
                    </a:lnTo>
                    <a:lnTo>
                      <a:pt x="558" y="72"/>
                    </a:lnTo>
                    <a:lnTo>
                      <a:pt x="564" y="66"/>
                    </a:lnTo>
                    <a:lnTo>
                      <a:pt x="564" y="60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480" y="30"/>
                    </a:lnTo>
                    <a:lnTo>
                      <a:pt x="462" y="48"/>
                    </a:lnTo>
                    <a:lnTo>
                      <a:pt x="456" y="48"/>
                    </a:lnTo>
                    <a:lnTo>
                      <a:pt x="450" y="54"/>
                    </a:lnTo>
                    <a:lnTo>
                      <a:pt x="438" y="60"/>
                    </a:lnTo>
                    <a:lnTo>
                      <a:pt x="426" y="60"/>
                    </a:lnTo>
                    <a:lnTo>
                      <a:pt x="414" y="72"/>
                    </a:lnTo>
                    <a:lnTo>
                      <a:pt x="414" y="84"/>
                    </a:lnTo>
                    <a:lnTo>
                      <a:pt x="390" y="102"/>
                    </a:lnTo>
                    <a:lnTo>
                      <a:pt x="378" y="96"/>
                    </a:lnTo>
                    <a:lnTo>
                      <a:pt x="372" y="96"/>
                    </a:lnTo>
                    <a:lnTo>
                      <a:pt x="360" y="90"/>
                    </a:lnTo>
                    <a:lnTo>
                      <a:pt x="330" y="90"/>
                    </a:lnTo>
                    <a:lnTo>
                      <a:pt x="318" y="84"/>
                    </a:lnTo>
                    <a:lnTo>
                      <a:pt x="288" y="84"/>
                    </a:lnTo>
                    <a:lnTo>
                      <a:pt x="210" y="24"/>
                    </a:lnTo>
                    <a:lnTo>
                      <a:pt x="138" y="18"/>
                    </a:lnTo>
                    <a:lnTo>
                      <a:pt x="132" y="0"/>
                    </a:lnTo>
                    <a:lnTo>
                      <a:pt x="108" y="12"/>
                    </a:lnTo>
                    <a:lnTo>
                      <a:pt x="18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96"/>
                    </a:lnTo>
                    <a:lnTo>
                      <a:pt x="24" y="102"/>
                    </a:lnTo>
                    <a:lnTo>
                      <a:pt x="24" y="108"/>
                    </a:lnTo>
                    <a:lnTo>
                      <a:pt x="42" y="126"/>
                    </a:lnTo>
                    <a:lnTo>
                      <a:pt x="36" y="132"/>
                    </a:lnTo>
                    <a:lnTo>
                      <a:pt x="72" y="174"/>
                    </a:lnTo>
                    <a:lnTo>
                      <a:pt x="66" y="180"/>
                    </a:lnTo>
                    <a:lnTo>
                      <a:pt x="60" y="180"/>
                    </a:lnTo>
                    <a:lnTo>
                      <a:pt x="54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66" y="258"/>
                    </a:lnTo>
                    <a:lnTo>
                      <a:pt x="60" y="282"/>
                    </a:lnTo>
                    <a:lnTo>
                      <a:pt x="42" y="282"/>
                    </a:lnTo>
                    <a:lnTo>
                      <a:pt x="36" y="288"/>
                    </a:lnTo>
                    <a:lnTo>
                      <a:pt x="36" y="312"/>
                    </a:lnTo>
                    <a:lnTo>
                      <a:pt x="18" y="324"/>
                    </a:lnTo>
                    <a:lnTo>
                      <a:pt x="12" y="342"/>
                    </a:lnTo>
                    <a:lnTo>
                      <a:pt x="6" y="348"/>
                    </a:lnTo>
                    <a:lnTo>
                      <a:pt x="0" y="360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0" y="402"/>
                    </a:lnTo>
                    <a:lnTo>
                      <a:pt x="30" y="390"/>
                    </a:lnTo>
                    <a:lnTo>
                      <a:pt x="54" y="390"/>
                    </a:lnTo>
                    <a:lnTo>
                      <a:pt x="60" y="408"/>
                    </a:lnTo>
                    <a:lnTo>
                      <a:pt x="42" y="408"/>
                    </a:lnTo>
                    <a:lnTo>
                      <a:pt x="30" y="420"/>
                    </a:lnTo>
                    <a:lnTo>
                      <a:pt x="24" y="414"/>
                    </a:lnTo>
                    <a:lnTo>
                      <a:pt x="18" y="414"/>
                    </a:lnTo>
                    <a:lnTo>
                      <a:pt x="6" y="420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2" y="450"/>
                    </a:lnTo>
                    <a:lnTo>
                      <a:pt x="6" y="46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270" y="642"/>
                    </a:lnTo>
                    <a:lnTo>
                      <a:pt x="264" y="648"/>
                    </a:lnTo>
                    <a:lnTo>
                      <a:pt x="258" y="648"/>
                    </a:lnTo>
                    <a:lnTo>
                      <a:pt x="252" y="654"/>
                    </a:lnTo>
                    <a:lnTo>
                      <a:pt x="366" y="762"/>
                    </a:lnTo>
                    <a:lnTo>
                      <a:pt x="384" y="756"/>
                    </a:lnTo>
                    <a:lnTo>
                      <a:pt x="414" y="690"/>
                    </a:lnTo>
                    <a:lnTo>
                      <a:pt x="414" y="660"/>
                    </a:lnTo>
                    <a:lnTo>
                      <a:pt x="426" y="648"/>
                    </a:lnTo>
                    <a:lnTo>
                      <a:pt x="432" y="648"/>
                    </a:lnTo>
                    <a:lnTo>
                      <a:pt x="444" y="636"/>
                    </a:lnTo>
                    <a:lnTo>
                      <a:pt x="444" y="624"/>
                    </a:lnTo>
                    <a:lnTo>
                      <a:pt x="438" y="618"/>
                    </a:lnTo>
                    <a:lnTo>
                      <a:pt x="438" y="600"/>
                    </a:lnTo>
                    <a:lnTo>
                      <a:pt x="444" y="594"/>
                    </a:lnTo>
                    <a:lnTo>
                      <a:pt x="456" y="588"/>
                    </a:lnTo>
                    <a:lnTo>
                      <a:pt x="468" y="588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6" y="540"/>
                    </a:lnTo>
                    <a:lnTo>
                      <a:pt x="516" y="540"/>
                    </a:lnTo>
                    <a:lnTo>
                      <a:pt x="528" y="534"/>
                    </a:lnTo>
                    <a:lnTo>
                      <a:pt x="534" y="522"/>
                    </a:lnTo>
                    <a:lnTo>
                      <a:pt x="540" y="516"/>
                    </a:lnTo>
                    <a:lnTo>
                      <a:pt x="498" y="450"/>
                    </a:lnTo>
                    <a:lnTo>
                      <a:pt x="498" y="15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Kazakhstan"/>
              <p:cNvSpPr>
                <a:spLocks noEditPoints="1"/>
              </p:cNvSpPr>
              <p:nvPr/>
            </p:nvSpPr>
            <p:spPr bwMode="gray">
              <a:xfrm>
                <a:off x="3419" y="1177"/>
                <a:ext cx="643" cy="298"/>
              </a:xfrm>
              <a:custGeom>
                <a:avLst/>
                <a:gdLst>
                  <a:gd name="T0" fmla="*/ 35930740 w 2514"/>
                  <a:gd name="T1" fmla="*/ 36034546 h 1164"/>
                  <a:gd name="T2" fmla="*/ 35930740 w 2514"/>
                  <a:gd name="T3" fmla="*/ 36034546 h 1164"/>
                  <a:gd name="T4" fmla="*/ 35930740 w 2514"/>
                  <a:gd name="T5" fmla="*/ 36034546 h 1164"/>
                  <a:gd name="T6" fmla="*/ 35930740 w 2514"/>
                  <a:gd name="T7" fmla="*/ 36034546 h 1164"/>
                  <a:gd name="T8" fmla="*/ 35930740 w 2514"/>
                  <a:gd name="T9" fmla="*/ 36034546 h 1164"/>
                  <a:gd name="T10" fmla="*/ 35930740 w 2514"/>
                  <a:gd name="T11" fmla="*/ 36034546 h 1164"/>
                  <a:gd name="T12" fmla="*/ 35930740 w 2514"/>
                  <a:gd name="T13" fmla="*/ 36034546 h 1164"/>
                  <a:gd name="T14" fmla="*/ 35930740 w 2514"/>
                  <a:gd name="T15" fmla="*/ 36034546 h 1164"/>
                  <a:gd name="T16" fmla="*/ 35930740 w 2514"/>
                  <a:gd name="T17" fmla="*/ 36034546 h 1164"/>
                  <a:gd name="T18" fmla="*/ 35930740 w 2514"/>
                  <a:gd name="T19" fmla="*/ 36034546 h 1164"/>
                  <a:gd name="T20" fmla="*/ 35930740 w 2514"/>
                  <a:gd name="T21" fmla="*/ 36034546 h 1164"/>
                  <a:gd name="T22" fmla="*/ 35930740 w 2514"/>
                  <a:gd name="T23" fmla="*/ 36034546 h 1164"/>
                  <a:gd name="T24" fmla="*/ 35930740 w 2514"/>
                  <a:gd name="T25" fmla="*/ 36034546 h 1164"/>
                  <a:gd name="T26" fmla="*/ 35930740 w 2514"/>
                  <a:gd name="T27" fmla="*/ 36034546 h 1164"/>
                  <a:gd name="T28" fmla="*/ 35930740 w 2514"/>
                  <a:gd name="T29" fmla="*/ 36034546 h 1164"/>
                  <a:gd name="T30" fmla="*/ 35930740 w 2514"/>
                  <a:gd name="T31" fmla="*/ 36034546 h 1164"/>
                  <a:gd name="T32" fmla="*/ 35930740 w 2514"/>
                  <a:gd name="T33" fmla="*/ 36034546 h 1164"/>
                  <a:gd name="T34" fmla="*/ 35930740 w 2514"/>
                  <a:gd name="T35" fmla="*/ 36034546 h 1164"/>
                  <a:gd name="T36" fmla="*/ 35930740 w 2514"/>
                  <a:gd name="T37" fmla="*/ 36034546 h 1164"/>
                  <a:gd name="T38" fmla="*/ 35930740 w 2514"/>
                  <a:gd name="T39" fmla="*/ 36034546 h 1164"/>
                  <a:gd name="T40" fmla="*/ 35930740 w 2514"/>
                  <a:gd name="T41" fmla="*/ 36034546 h 1164"/>
                  <a:gd name="T42" fmla="*/ 35930740 w 2514"/>
                  <a:gd name="T43" fmla="*/ 36034546 h 1164"/>
                  <a:gd name="T44" fmla="*/ 35930740 w 2514"/>
                  <a:gd name="T45" fmla="*/ 36034546 h 1164"/>
                  <a:gd name="T46" fmla="*/ 35930740 w 2514"/>
                  <a:gd name="T47" fmla="*/ 36034546 h 1164"/>
                  <a:gd name="T48" fmla="*/ 35930740 w 2514"/>
                  <a:gd name="T49" fmla="*/ 36034546 h 1164"/>
                  <a:gd name="T50" fmla="*/ 35930740 w 2514"/>
                  <a:gd name="T51" fmla="*/ 36034546 h 1164"/>
                  <a:gd name="T52" fmla="*/ 35930740 w 2514"/>
                  <a:gd name="T53" fmla="*/ 36034546 h 1164"/>
                  <a:gd name="T54" fmla="*/ 35930740 w 2514"/>
                  <a:gd name="T55" fmla="*/ 36034546 h 1164"/>
                  <a:gd name="T56" fmla="*/ 35930740 w 2514"/>
                  <a:gd name="T57" fmla="*/ 36034546 h 1164"/>
                  <a:gd name="T58" fmla="*/ 35930740 w 2514"/>
                  <a:gd name="T59" fmla="*/ 36034546 h 1164"/>
                  <a:gd name="T60" fmla="*/ 35930740 w 2514"/>
                  <a:gd name="T61" fmla="*/ 36034546 h 1164"/>
                  <a:gd name="T62" fmla="*/ 35930740 w 2514"/>
                  <a:gd name="T63" fmla="*/ 36034546 h 1164"/>
                  <a:gd name="T64" fmla="*/ 35930740 w 2514"/>
                  <a:gd name="T65" fmla="*/ 36034546 h 1164"/>
                  <a:gd name="T66" fmla="*/ 35930740 w 2514"/>
                  <a:gd name="T67" fmla="*/ 36034546 h 1164"/>
                  <a:gd name="T68" fmla="*/ 35930740 w 2514"/>
                  <a:gd name="T69" fmla="*/ 36034546 h 1164"/>
                  <a:gd name="T70" fmla="*/ 35930740 w 2514"/>
                  <a:gd name="T71" fmla="*/ 36034546 h 1164"/>
                  <a:gd name="T72" fmla="*/ 35930740 w 2514"/>
                  <a:gd name="T73" fmla="*/ 36034546 h 1164"/>
                  <a:gd name="T74" fmla="*/ 35930740 w 2514"/>
                  <a:gd name="T75" fmla="*/ 36034546 h 1164"/>
                  <a:gd name="T76" fmla="*/ 35930740 w 2514"/>
                  <a:gd name="T77" fmla="*/ 36034546 h 1164"/>
                  <a:gd name="T78" fmla="*/ 35930740 w 2514"/>
                  <a:gd name="T79" fmla="*/ 36034546 h 1164"/>
                  <a:gd name="T80" fmla="*/ 35930740 w 2514"/>
                  <a:gd name="T81" fmla="*/ 36034546 h 1164"/>
                  <a:gd name="T82" fmla="*/ 35930740 w 2514"/>
                  <a:gd name="T83" fmla="*/ 36034546 h 1164"/>
                  <a:gd name="T84" fmla="*/ 35930740 w 2514"/>
                  <a:gd name="T85" fmla="*/ 36034546 h 1164"/>
                  <a:gd name="T86" fmla="*/ 35930740 w 2514"/>
                  <a:gd name="T87" fmla="*/ 36034546 h 1164"/>
                  <a:gd name="T88" fmla="*/ 35930740 w 2514"/>
                  <a:gd name="T89" fmla="*/ 36034546 h 1164"/>
                  <a:gd name="T90" fmla="*/ 35930740 w 2514"/>
                  <a:gd name="T91" fmla="*/ 36034546 h 1164"/>
                  <a:gd name="T92" fmla="*/ 35930740 w 2514"/>
                  <a:gd name="T93" fmla="*/ 36034546 h 1164"/>
                  <a:gd name="T94" fmla="*/ 35930740 w 2514"/>
                  <a:gd name="T95" fmla="*/ 36034546 h 1164"/>
                  <a:gd name="T96" fmla="*/ 35930740 w 2514"/>
                  <a:gd name="T97" fmla="*/ 36034546 h 1164"/>
                  <a:gd name="T98" fmla="*/ 35930740 w 2514"/>
                  <a:gd name="T99" fmla="*/ 36034546 h 1164"/>
                  <a:gd name="T100" fmla="*/ 35930740 w 2514"/>
                  <a:gd name="T101" fmla="*/ 36034546 h 1164"/>
                  <a:gd name="T102" fmla="*/ 35930740 w 2514"/>
                  <a:gd name="T103" fmla="*/ 36034546 h 1164"/>
                  <a:gd name="T104" fmla="*/ 35930740 w 2514"/>
                  <a:gd name="T105" fmla="*/ 36034546 h 1164"/>
                  <a:gd name="T106" fmla="*/ 35930740 w 2514"/>
                  <a:gd name="T107" fmla="*/ 36034546 h 1164"/>
                  <a:gd name="T108" fmla="*/ 35930740 w 2514"/>
                  <a:gd name="T109" fmla="*/ 36034546 h 1164"/>
                  <a:gd name="T110" fmla="*/ 35930740 w 2514"/>
                  <a:gd name="T111" fmla="*/ 36034546 h 1164"/>
                  <a:gd name="T112" fmla="*/ 35930740 w 2514"/>
                  <a:gd name="T113" fmla="*/ 36034546 h 1164"/>
                  <a:gd name="T114" fmla="*/ 35930740 w 2514"/>
                  <a:gd name="T115" fmla="*/ 36034546 h 1164"/>
                  <a:gd name="T116" fmla="*/ 35930740 w 2514"/>
                  <a:gd name="T117" fmla="*/ 36034546 h 1164"/>
                  <a:gd name="T118" fmla="*/ 35930740 w 2514"/>
                  <a:gd name="T119" fmla="*/ 36034546 h 1164"/>
                  <a:gd name="T120" fmla="*/ 35930740 w 2514"/>
                  <a:gd name="T121" fmla="*/ 36034546 h 1164"/>
                  <a:gd name="T122" fmla="*/ 35930740 w 2514"/>
                  <a:gd name="T123" fmla="*/ 36034546 h 11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4"/>
                  <a:gd name="T187" fmla="*/ 0 h 1164"/>
                  <a:gd name="T188" fmla="*/ 2514 w 2514"/>
                  <a:gd name="T189" fmla="*/ 1164 h 11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4" h="1164">
                    <a:moveTo>
                      <a:pt x="852" y="756"/>
                    </a:moveTo>
                    <a:lnTo>
                      <a:pt x="840" y="744"/>
                    </a:lnTo>
                    <a:lnTo>
                      <a:pt x="822" y="768"/>
                    </a:lnTo>
                    <a:lnTo>
                      <a:pt x="816" y="780"/>
                    </a:lnTo>
                    <a:lnTo>
                      <a:pt x="870" y="804"/>
                    </a:lnTo>
                    <a:lnTo>
                      <a:pt x="870" y="786"/>
                    </a:lnTo>
                    <a:lnTo>
                      <a:pt x="864" y="780"/>
                    </a:lnTo>
                    <a:lnTo>
                      <a:pt x="858" y="768"/>
                    </a:lnTo>
                    <a:lnTo>
                      <a:pt x="858" y="762"/>
                    </a:lnTo>
                    <a:lnTo>
                      <a:pt x="852" y="756"/>
                    </a:lnTo>
                    <a:close/>
                    <a:moveTo>
                      <a:pt x="2484" y="492"/>
                    </a:moveTo>
                    <a:lnTo>
                      <a:pt x="2484" y="486"/>
                    </a:lnTo>
                    <a:lnTo>
                      <a:pt x="2514" y="486"/>
                    </a:lnTo>
                    <a:lnTo>
                      <a:pt x="2478" y="444"/>
                    </a:lnTo>
                    <a:lnTo>
                      <a:pt x="2454" y="420"/>
                    </a:lnTo>
                    <a:lnTo>
                      <a:pt x="2442" y="456"/>
                    </a:lnTo>
                    <a:lnTo>
                      <a:pt x="2370" y="450"/>
                    </a:lnTo>
                    <a:lnTo>
                      <a:pt x="2370" y="444"/>
                    </a:lnTo>
                    <a:lnTo>
                      <a:pt x="2364" y="438"/>
                    </a:lnTo>
                    <a:lnTo>
                      <a:pt x="2358" y="426"/>
                    </a:lnTo>
                    <a:lnTo>
                      <a:pt x="2352" y="420"/>
                    </a:lnTo>
                    <a:lnTo>
                      <a:pt x="2346" y="408"/>
                    </a:lnTo>
                    <a:lnTo>
                      <a:pt x="2346" y="402"/>
                    </a:lnTo>
                    <a:lnTo>
                      <a:pt x="2340" y="402"/>
                    </a:lnTo>
                    <a:lnTo>
                      <a:pt x="2328" y="396"/>
                    </a:lnTo>
                    <a:lnTo>
                      <a:pt x="2316" y="396"/>
                    </a:lnTo>
                    <a:lnTo>
                      <a:pt x="2304" y="390"/>
                    </a:lnTo>
                    <a:lnTo>
                      <a:pt x="2292" y="390"/>
                    </a:lnTo>
                    <a:lnTo>
                      <a:pt x="2286" y="378"/>
                    </a:lnTo>
                    <a:lnTo>
                      <a:pt x="2274" y="372"/>
                    </a:lnTo>
                    <a:lnTo>
                      <a:pt x="2250" y="348"/>
                    </a:lnTo>
                    <a:lnTo>
                      <a:pt x="2226" y="336"/>
                    </a:lnTo>
                    <a:lnTo>
                      <a:pt x="2208" y="336"/>
                    </a:lnTo>
                    <a:lnTo>
                      <a:pt x="2196" y="342"/>
                    </a:lnTo>
                    <a:lnTo>
                      <a:pt x="2178" y="348"/>
                    </a:lnTo>
                    <a:lnTo>
                      <a:pt x="2166" y="354"/>
                    </a:lnTo>
                    <a:lnTo>
                      <a:pt x="2160" y="366"/>
                    </a:lnTo>
                    <a:lnTo>
                      <a:pt x="2136" y="366"/>
                    </a:lnTo>
                    <a:lnTo>
                      <a:pt x="2124" y="360"/>
                    </a:lnTo>
                    <a:lnTo>
                      <a:pt x="2118" y="348"/>
                    </a:lnTo>
                    <a:lnTo>
                      <a:pt x="2106" y="342"/>
                    </a:lnTo>
                    <a:lnTo>
                      <a:pt x="2076" y="342"/>
                    </a:lnTo>
                    <a:lnTo>
                      <a:pt x="2076" y="336"/>
                    </a:lnTo>
                    <a:lnTo>
                      <a:pt x="2070" y="330"/>
                    </a:lnTo>
                    <a:lnTo>
                      <a:pt x="2070" y="318"/>
                    </a:lnTo>
                    <a:lnTo>
                      <a:pt x="2064" y="312"/>
                    </a:lnTo>
                    <a:lnTo>
                      <a:pt x="2052" y="312"/>
                    </a:lnTo>
                    <a:lnTo>
                      <a:pt x="2052" y="318"/>
                    </a:lnTo>
                    <a:lnTo>
                      <a:pt x="2046" y="324"/>
                    </a:lnTo>
                    <a:lnTo>
                      <a:pt x="2046" y="336"/>
                    </a:lnTo>
                    <a:lnTo>
                      <a:pt x="2034" y="348"/>
                    </a:lnTo>
                    <a:lnTo>
                      <a:pt x="2022" y="354"/>
                    </a:lnTo>
                    <a:lnTo>
                      <a:pt x="2010" y="354"/>
                    </a:lnTo>
                    <a:lnTo>
                      <a:pt x="1998" y="348"/>
                    </a:lnTo>
                    <a:lnTo>
                      <a:pt x="1986" y="336"/>
                    </a:lnTo>
                    <a:lnTo>
                      <a:pt x="1974" y="318"/>
                    </a:lnTo>
                    <a:lnTo>
                      <a:pt x="1938" y="282"/>
                    </a:lnTo>
                    <a:lnTo>
                      <a:pt x="1920" y="258"/>
                    </a:lnTo>
                    <a:lnTo>
                      <a:pt x="1848" y="198"/>
                    </a:lnTo>
                    <a:lnTo>
                      <a:pt x="1818" y="168"/>
                    </a:lnTo>
                    <a:lnTo>
                      <a:pt x="1800" y="156"/>
                    </a:lnTo>
                    <a:lnTo>
                      <a:pt x="1788" y="150"/>
                    </a:lnTo>
                    <a:lnTo>
                      <a:pt x="1758" y="132"/>
                    </a:lnTo>
                    <a:lnTo>
                      <a:pt x="1728" y="120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710" y="90"/>
                    </a:lnTo>
                    <a:lnTo>
                      <a:pt x="1710" y="72"/>
                    </a:lnTo>
                    <a:lnTo>
                      <a:pt x="1704" y="66"/>
                    </a:lnTo>
                    <a:lnTo>
                      <a:pt x="1698" y="66"/>
                    </a:lnTo>
                    <a:lnTo>
                      <a:pt x="1680" y="84"/>
                    </a:lnTo>
                    <a:lnTo>
                      <a:pt x="1644" y="96"/>
                    </a:lnTo>
                    <a:lnTo>
                      <a:pt x="1632" y="114"/>
                    </a:lnTo>
                    <a:lnTo>
                      <a:pt x="1620" y="114"/>
                    </a:lnTo>
                    <a:lnTo>
                      <a:pt x="1608" y="120"/>
                    </a:lnTo>
                    <a:lnTo>
                      <a:pt x="1602" y="126"/>
                    </a:lnTo>
                    <a:lnTo>
                      <a:pt x="1602" y="144"/>
                    </a:lnTo>
                    <a:lnTo>
                      <a:pt x="1590" y="156"/>
                    </a:lnTo>
                    <a:lnTo>
                      <a:pt x="1578" y="150"/>
                    </a:lnTo>
                    <a:lnTo>
                      <a:pt x="1572" y="144"/>
                    </a:lnTo>
                    <a:lnTo>
                      <a:pt x="1560" y="138"/>
                    </a:lnTo>
                    <a:lnTo>
                      <a:pt x="1554" y="132"/>
                    </a:lnTo>
                    <a:lnTo>
                      <a:pt x="1548" y="132"/>
                    </a:lnTo>
                    <a:lnTo>
                      <a:pt x="1542" y="138"/>
                    </a:lnTo>
                    <a:lnTo>
                      <a:pt x="1536" y="138"/>
                    </a:lnTo>
                    <a:lnTo>
                      <a:pt x="1530" y="144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30" y="132"/>
                    </a:lnTo>
                    <a:lnTo>
                      <a:pt x="1530" y="108"/>
                    </a:lnTo>
                    <a:lnTo>
                      <a:pt x="1518" y="102"/>
                    </a:lnTo>
                    <a:lnTo>
                      <a:pt x="1512" y="102"/>
                    </a:lnTo>
                    <a:lnTo>
                      <a:pt x="1506" y="108"/>
                    </a:lnTo>
                    <a:lnTo>
                      <a:pt x="1482" y="96"/>
                    </a:lnTo>
                    <a:lnTo>
                      <a:pt x="1458" y="108"/>
                    </a:lnTo>
                    <a:lnTo>
                      <a:pt x="1434" y="72"/>
                    </a:lnTo>
                    <a:lnTo>
                      <a:pt x="1422" y="90"/>
                    </a:lnTo>
                    <a:lnTo>
                      <a:pt x="1404" y="90"/>
                    </a:lnTo>
                    <a:lnTo>
                      <a:pt x="1392" y="96"/>
                    </a:lnTo>
                    <a:lnTo>
                      <a:pt x="1374" y="96"/>
                    </a:lnTo>
                    <a:lnTo>
                      <a:pt x="1368" y="90"/>
                    </a:lnTo>
                    <a:lnTo>
                      <a:pt x="1368" y="48"/>
                    </a:lnTo>
                    <a:lnTo>
                      <a:pt x="1362" y="42"/>
                    </a:lnTo>
                    <a:lnTo>
                      <a:pt x="1350" y="42"/>
                    </a:lnTo>
                    <a:lnTo>
                      <a:pt x="1344" y="36"/>
                    </a:lnTo>
                    <a:lnTo>
                      <a:pt x="1338" y="24"/>
                    </a:lnTo>
                    <a:lnTo>
                      <a:pt x="1320" y="6"/>
                    </a:lnTo>
                    <a:lnTo>
                      <a:pt x="1314" y="6"/>
                    </a:lnTo>
                    <a:lnTo>
                      <a:pt x="1302" y="18"/>
                    </a:lnTo>
                    <a:lnTo>
                      <a:pt x="1290" y="18"/>
                    </a:lnTo>
                    <a:lnTo>
                      <a:pt x="1278" y="6"/>
                    </a:lnTo>
                    <a:lnTo>
                      <a:pt x="1260" y="6"/>
                    </a:lnTo>
                    <a:lnTo>
                      <a:pt x="1242" y="0"/>
                    </a:lnTo>
                    <a:lnTo>
                      <a:pt x="1218" y="0"/>
                    </a:lnTo>
                    <a:lnTo>
                      <a:pt x="1200" y="6"/>
                    </a:lnTo>
                    <a:lnTo>
                      <a:pt x="1188" y="12"/>
                    </a:lnTo>
                    <a:lnTo>
                      <a:pt x="1176" y="24"/>
                    </a:lnTo>
                    <a:lnTo>
                      <a:pt x="1176" y="36"/>
                    </a:lnTo>
                    <a:lnTo>
                      <a:pt x="1164" y="36"/>
                    </a:lnTo>
                    <a:lnTo>
                      <a:pt x="1110" y="54"/>
                    </a:lnTo>
                    <a:lnTo>
                      <a:pt x="1020" y="54"/>
                    </a:lnTo>
                    <a:lnTo>
                      <a:pt x="1014" y="60"/>
                    </a:lnTo>
                    <a:lnTo>
                      <a:pt x="1014" y="78"/>
                    </a:lnTo>
                    <a:lnTo>
                      <a:pt x="948" y="78"/>
                    </a:lnTo>
                    <a:lnTo>
                      <a:pt x="942" y="96"/>
                    </a:lnTo>
                    <a:lnTo>
                      <a:pt x="888" y="96"/>
                    </a:lnTo>
                    <a:lnTo>
                      <a:pt x="828" y="102"/>
                    </a:lnTo>
                    <a:lnTo>
                      <a:pt x="792" y="114"/>
                    </a:lnTo>
                    <a:lnTo>
                      <a:pt x="780" y="126"/>
                    </a:lnTo>
                    <a:lnTo>
                      <a:pt x="780" y="132"/>
                    </a:lnTo>
                    <a:lnTo>
                      <a:pt x="786" y="138"/>
                    </a:lnTo>
                    <a:lnTo>
                      <a:pt x="786" y="144"/>
                    </a:lnTo>
                    <a:lnTo>
                      <a:pt x="810" y="144"/>
                    </a:lnTo>
                    <a:lnTo>
                      <a:pt x="798" y="162"/>
                    </a:lnTo>
                    <a:lnTo>
                      <a:pt x="810" y="162"/>
                    </a:lnTo>
                    <a:lnTo>
                      <a:pt x="834" y="174"/>
                    </a:lnTo>
                    <a:lnTo>
                      <a:pt x="846" y="174"/>
                    </a:lnTo>
                    <a:lnTo>
                      <a:pt x="858" y="186"/>
                    </a:lnTo>
                    <a:lnTo>
                      <a:pt x="804" y="186"/>
                    </a:lnTo>
                    <a:lnTo>
                      <a:pt x="792" y="198"/>
                    </a:lnTo>
                    <a:lnTo>
                      <a:pt x="798" y="204"/>
                    </a:lnTo>
                    <a:lnTo>
                      <a:pt x="804" y="216"/>
                    </a:lnTo>
                    <a:lnTo>
                      <a:pt x="810" y="222"/>
                    </a:lnTo>
                    <a:lnTo>
                      <a:pt x="810" y="234"/>
                    </a:lnTo>
                    <a:lnTo>
                      <a:pt x="798" y="246"/>
                    </a:lnTo>
                    <a:lnTo>
                      <a:pt x="786" y="246"/>
                    </a:lnTo>
                    <a:lnTo>
                      <a:pt x="774" y="252"/>
                    </a:lnTo>
                    <a:lnTo>
                      <a:pt x="762" y="252"/>
                    </a:lnTo>
                    <a:lnTo>
                      <a:pt x="792" y="282"/>
                    </a:lnTo>
                    <a:lnTo>
                      <a:pt x="816" y="282"/>
                    </a:lnTo>
                    <a:lnTo>
                      <a:pt x="834" y="288"/>
                    </a:lnTo>
                    <a:lnTo>
                      <a:pt x="846" y="294"/>
                    </a:lnTo>
                    <a:lnTo>
                      <a:pt x="870" y="318"/>
                    </a:lnTo>
                    <a:lnTo>
                      <a:pt x="876" y="336"/>
                    </a:lnTo>
                    <a:lnTo>
                      <a:pt x="876" y="348"/>
                    </a:lnTo>
                    <a:lnTo>
                      <a:pt x="870" y="360"/>
                    </a:lnTo>
                    <a:lnTo>
                      <a:pt x="864" y="366"/>
                    </a:lnTo>
                    <a:lnTo>
                      <a:pt x="828" y="366"/>
                    </a:lnTo>
                    <a:lnTo>
                      <a:pt x="816" y="360"/>
                    </a:lnTo>
                    <a:lnTo>
                      <a:pt x="810" y="354"/>
                    </a:lnTo>
                    <a:lnTo>
                      <a:pt x="798" y="354"/>
                    </a:lnTo>
                    <a:lnTo>
                      <a:pt x="792" y="348"/>
                    </a:lnTo>
                    <a:lnTo>
                      <a:pt x="780" y="372"/>
                    </a:lnTo>
                    <a:lnTo>
                      <a:pt x="768" y="372"/>
                    </a:lnTo>
                    <a:lnTo>
                      <a:pt x="756" y="366"/>
                    </a:lnTo>
                    <a:lnTo>
                      <a:pt x="732" y="366"/>
                    </a:lnTo>
                    <a:lnTo>
                      <a:pt x="708" y="354"/>
                    </a:lnTo>
                    <a:lnTo>
                      <a:pt x="702" y="342"/>
                    </a:lnTo>
                    <a:lnTo>
                      <a:pt x="690" y="336"/>
                    </a:lnTo>
                    <a:lnTo>
                      <a:pt x="684" y="330"/>
                    </a:lnTo>
                    <a:lnTo>
                      <a:pt x="672" y="330"/>
                    </a:lnTo>
                    <a:lnTo>
                      <a:pt x="666" y="336"/>
                    </a:lnTo>
                    <a:lnTo>
                      <a:pt x="654" y="342"/>
                    </a:lnTo>
                    <a:lnTo>
                      <a:pt x="636" y="348"/>
                    </a:lnTo>
                    <a:lnTo>
                      <a:pt x="624" y="348"/>
                    </a:lnTo>
                    <a:lnTo>
                      <a:pt x="588" y="330"/>
                    </a:lnTo>
                    <a:lnTo>
                      <a:pt x="582" y="330"/>
                    </a:lnTo>
                    <a:lnTo>
                      <a:pt x="570" y="336"/>
                    </a:lnTo>
                    <a:lnTo>
                      <a:pt x="558" y="348"/>
                    </a:lnTo>
                    <a:lnTo>
                      <a:pt x="546" y="354"/>
                    </a:lnTo>
                    <a:lnTo>
                      <a:pt x="540" y="366"/>
                    </a:lnTo>
                    <a:lnTo>
                      <a:pt x="534" y="372"/>
                    </a:lnTo>
                    <a:lnTo>
                      <a:pt x="462" y="336"/>
                    </a:lnTo>
                    <a:lnTo>
                      <a:pt x="450" y="336"/>
                    </a:lnTo>
                    <a:lnTo>
                      <a:pt x="450" y="342"/>
                    </a:lnTo>
                    <a:lnTo>
                      <a:pt x="462" y="354"/>
                    </a:lnTo>
                    <a:lnTo>
                      <a:pt x="462" y="372"/>
                    </a:lnTo>
                    <a:lnTo>
                      <a:pt x="450" y="372"/>
                    </a:lnTo>
                    <a:lnTo>
                      <a:pt x="438" y="360"/>
                    </a:lnTo>
                    <a:lnTo>
                      <a:pt x="438" y="354"/>
                    </a:lnTo>
                    <a:lnTo>
                      <a:pt x="426" y="324"/>
                    </a:lnTo>
                    <a:lnTo>
                      <a:pt x="390" y="324"/>
                    </a:lnTo>
                    <a:lnTo>
                      <a:pt x="384" y="312"/>
                    </a:lnTo>
                    <a:lnTo>
                      <a:pt x="384" y="306"/>
                    </a:lnTo>
                    <a:lnTo>
                      <a:pt x="378" y="300"/>
                    </a:lnTo>
                    <a:lnTo>
                      <a:pt x="318" y="300"/>
                    </a:lnTo>
                    <a:lnTo>
                      <a:pt x="312" y="288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76" y="288"/>
                    </a:lnTo>
                    <a:lnTo>
                      <a:pt x="264" y="300"/>
                    </a:lnTo>
                    <a:lnTo>
                      <a:pt x="234" y="300"/>
                    </a:lnTo>
                    <a:lnTo>
                      <a:pt x="228" y="294"/>
                    </a:lnTo>
                    <a:lnTo>
                      <a:pt x="228" y="288"/>
                    </a:lnTo>
                    <a:lnTo>
                      <a:pt x="222" y="288"/>
                    </a:lnTo>
                    <a:lnTo>
                      <a:pt x="210" y="282"/>
                    </a:lnTo>
                    <a:lnTo>
                      <a:pt x="180" y="282"/>
                    </a:lnTo>
                    <a:lnTo>
                      <a:pt x="180" y="288"/>
                    </a:lnTo>
                    <a:lnTo>
                      <a:pt x="186" y="294"/>
                    </a:lnTo>
                    <a:lnTo>
                      <a:pt x="186" y="312"/>
                    </a:lnTo>
                    <a:lnTo>
                      <a:pt x="174" y="324"/>
                    </a:lnTo>
                    <a:lnTo>
                      <a:pt x="162" y="330"/>
                    </a:lnTo>
                    <a:lnTo>
                      <a:pt x="150" y="330"/>
                    </a:lnTo>
                    <a:lnTo>
                      <a:pt x="138" y="336"/>
                    </a:lnTo>
                    <a:lnTo>
                      <a:pt x="132" y="336"/>
                    </a:lnTo>
                    <a:lnTo>
                      <a:pt x="132" y="360"/>
                    </a:lnTo>
                    <a:lnTo>
                      <a:pt x="102" y="372"/>
                    </a:lnTo>
                    <a:lnTo>
                      <a:pt x="114" y="384"/>
                    </a:lnTo>
                    <a:lnTo>
                      <a:pt x="120" y="396"/>
                    </a:lnTo>
                    <a:lnTo>
                      <a:pt x="114" y="402"/>
                    </a:lnTo>
                    <a:lnTo>
                      <a:pt x="108" y="414"/>
                    </a:lnTo>
                    <a:lnTo>
                      <a:pt x="102" y="420"/>
                    </a:lnTo>
                    <a:lnTo>
                      <a:pt x="90" y="420"/>
                    </a:lnTo>
                    <a:lnTo>
                      <a:pt x="78" y="414"/>
                    </a:lnTo>
                    <a:lnTo>
                      <a:pt x="72" y="402"/>
                    </a:lnTo>
                    <a:lnTo>
                      <a:pt x="60" y="396"/>
                    </a:lnTo>
                    <a:lnTo>
                      <a:pt x="48" y="384"/>
                    </a:lnTo>
                    <a:lnTo>
                      <a:pt x="36" y="378"/>
                    </a:lnTo>
                    <a:lnTo>
                      <a:pt x="24" y="378"/>
                    </a:lnTo>
                    <a:lnTo>
                      <a:pt x="18" y="384"/>
                    </a:lnTo>
                    <a:lnTo>
                      <a:pt x="18" y="396"/>
                    </a:lnTo>
                    <a:lnTo>
                      <a:pt x="24" y="402"/>
                    </a:lnTo>
                    <a:lnTo>
                      <a:pt x="24" y="42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12" y="468"/>
                    </a:lnTo>
                    <a:lnTo>
                      <a:pt x="12" y="492"/>
                    </a:lnTo>
                    <a:lnTo>
                      <a:pt x="0" y="516"/>
                    </a:lnTo>
                    <a:lnTo>
                      <a:pt x="0" y="546"/>
                    </a:lnTo>
                    <a:lnTo>
                      <a:pt x="6" y="546"/>
                    </a:lnTo>
                    <a:lnTo>
                      <a:pt x="12" y="552"/>
                    </a:lnTo>
                    <a:lnTo>
                      <a:pt x="36" y="552"/>
                    </a:lnTo>
                    <a:lnTo>
                      <a:pt x="42" y="558"/>
                    </a:lnTo>
                    <a:lnTo>
                      <a:pt x="42" y="588"/>
                    </a:lnTo>
                    <a:lnTo>
                      <a:pt x="48" y="594"/>
                    </a:lnTo>
                    <a:lnTo>
                      <a:pt x="90" y="594"/>
                    </a:lnTo>
                    <a:lnTo>
                      <a:pt x="102" y="588"/>
                    </a:lnTo>
                    <a:lnTo>
                      <a:pt x="114" y="588"/>
                    </a:lnTo>
                    <a:lnTo>
                      <a:pt x="162" y="636"/>
                    </a:lnTo>
                    <a:lnTo>
                      <a:pt x="168" y="648"/>
                    </a:lnTo>
                    <a:lnTo>
                      <a:pt x="180" y="660"/>
                    </a:lnTo>
                    <a:lnTo>
                      <a:pt x="180" y="672"/>
                    </a:lnTo>
                    <a:lnTo>
                      <a:pt x="144" y="672"/>
                    </a:lnTo>
                    <a:lnTo>
                      <a:pt x="144" y="678"/>
                    </a:lnTo>
                    <a:lnTo>
                      <a:pt x="156" y="690"/>
                    </a:lnTo>
                    <a:lnTo>
                      <a:pt x="174" y="696"/>
                    </a:lnTo>
                    <a:lnTo>
                      <a:pt x="186" y="696"/>
                    </a:lnTo>
                    <a:lnTo>
                      <a:pt x="192" y="702"/>
                    </a:lnTo>
                    <a:lnTo>
                      <a:pt x="198" y="702"/>
                    </a:lnTo>
                    <a:lnTo>
                      <a:pt x="204" y="690"/>
                    </a:lnTo>
                    <a:lnTo>
                      <a:pt x="222" y="690"/>
                    </a:lnTo>
                    <a:lnTo>
                      <a:pt x="228" y="684"/>
                    </a:lnTo>
                    <a:lnTo>
                      <a:pt x="246" y="672"/>
                    </a:lnTo>
                    <a:lnTo>
                      <a:pt x="306" y="648"/>
                    </a:lnTo>
                    <a:lnTo>
                      <a:pt x="324" y="642"/>
                    </a:lnTo>
                    <a:lnTo>
                      <a:pt x="336" y="648"/>
                    </a:lnTo>
                    <a:lnTo>
                      <a:pt x="342" y="654"/>
                    </a:lnTo>
                    <a:lnTo>
                      <a:pt x="360" y="666"/>
                    </a:lnTo>
                    <a:lnTo>
                      <a:pt x="366" y="672"/>
                    </a:lnTo>
                    <a:lnTo>
                      <a:pt x="384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08" y="660"/>
                    </a:lnTo>
                    <a:lnTo>
                      <a:pt x="414" y="666"/>
                    </a:lnTo>
                    <a:lnTo>
                      <a:pt x="426" y="672"/>
                    </a:lnTo>
                    <a:lnTo>
                      <a:pt x="450" y="696"/>
                    </a:lnTo>
                    <a:lnTo>
                      <a:pt x="450" y="726"/>
                    </a:lnTo>
                    <a:lnTo>
                      <a:pt x="444" y="732"/>
                    </a:lnTo>
                    <a:lnTo>
                      <a:pt x="444" y="738"/>
                    </a:lnTo>
                    <a:lnTo>
                      <a:pt x="438" y="744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68"/>
                    </a:lnTo>
                    <a:lnTo>
                      <a:pt x="462" y="774"/>
                    </a:lnTo>
                    <a:lnTo>
                      <a:pt x="474" y="786"/>
                    </a:lnTo>
                    <a:lnTo>
                      <a:pt x="486" y="786"/>
                    </a:lnTo>
                    <a:lnTo>
                      <a:pt x="504" y="768"/>
                    </a:lnTo>
                    <a:lnTo>
                      <a:pt x="516" y="762"/>
                    </a:lnTo>
                    <a:lnTo>
                      <a:pt x="528" y="762"/>
                    </a:lnTo>
                    <a:lnTo>
                      <a:pt x="528" y="792"/>
                    </a:lnTo>
                    <a:lnTo>
                      <a:pt x="546" y="810"/>
                    </a:lnTo>
                    <a:lnTo>
                      <a:pt x="510" y="816"/>
                    </a:lnTo>
                    <a:lnTo>
                      <a:pt x="510" y="828"/>
                    </a:lnTo>
                    <a:lnTo>
                      <a:pt x="504" y="834"/>
                    </a:lnTo>
                    <a:lnTo>
                      <a:pt x="498" y="834"/>
                    </a:lnTo>
                    <a:lnTo>
                      <a:pt x="486" y="822"/>
                    </a:lnTo>
                    <a:lnTo>
                      <a:pt x="486" y="816"/>
                    </a:lnTo>
                    <a:lnTo>
                      <a:pt x="498" y="804"/>
                    </a:lnTo>
                    <a:lnTo>
                      <a:pt x="504" y="804"/>
                    </a:lnTo>
                    <a:lnTo>
                      <a:pt x="510" y="798"/>
                    </a:lnTo>
                    <a:lnTo>
                      <a:pt x="480" y="798"/>
                    </a:lnTo>
                    <a:lnTo>
                      <a:pt x="462" y="792"/>
                    </a:lnTo>
                    <a:lnTo>
                      <a:pt x="450" y="792"/>
                    </a:lnTo>
                    <a:lnTo>
                      <a:pt x="432" y="786"/>
                    </a:lnTo>
                    <a:lnTo>
                      <a:pt x="408" y="786"/>
                    </a:lnTo>
                    <a:lnTo>
                      <a:pt x="390" y="780"/>
                    </a:lnTo>
                    <a:lnTo>
                      <a:pt x="372" y="780"/>
                    </a:lnTo>
                    <a:lnTo>
                      <a:pt x="360" y="774"/>
                    </a:lnTo>
                    <a:lnTo>
                      <a:pt x="348" y="774"/>
                    </a:lnTo>
                    <a:lnTo>
                      <a:pt x="360" y="804"/>
                    </a:lnTo>
                    <a:lnTo>
                      <a:pt x="342" y="804"/>
                    </a:lnTo>
                    <a:lnTo>
                      <a:pt x="330" y="816"/>
                    </a:lnTo>
                    <a:lnTo>
                      <a:pt x="330" y="822"/>
                    </a:lnTo>
                    <a:lnTo>
                      <a:pt x="336" y="828"/>
                    </a:lnTo>
                    <a:lnTo>
                      <a:pt x="348" y="834"/>
                    </a:lnTo>
                    <a:lnTo>
                      <a:pt x="354" y="840"/>
                    </a:lnTo>
                    <a:lnTo>
                      <a:pt x="366" y="840"/>
                    </a:lnTo>
                    <a:lnTo>
                      <a:pt x="372" y="846"/>
                    </a:lnTo>
                    <a:lnTo>
                      <a:pt x="372" y="852"/>
                    </a:lnTo>
                    <a:lnTo>
                      <a:pt x="360" y="852"/>
                    </a:lnTo>
                    <a:lnTo>
                      <a:pt x="348" y="846"/>
                    </a:lnTo>
                    <a:lnTo>
                      <a:pt x="336" y="846"/>
                    </a:lnTo>
                    <a:lnTo>
                      <a:pt x="324" y="840"/>
                    </a:lnTo>
                    <a:lnTo>
                      <a:pt x="306" y="834"/>
                    </a:lnTo>
                    <a:lnTo>
                      <a:pt x="300" y="834"/>
                    </a:lnTo>
                    <a:lnTo>
                      <a:pt x="294" y="840"/>
                    </a:lnTo>
                    <a:lnTo>
                      <a:pt x="294" y="846"/>
                    </a:lnTo>
                    <a:lnTo>
                      <a:pt x="306" y="858"/>
                    </a:lnTo>
                    <a:lnTo>
                      <a:pt x="318" y="864"/>
                    </a:lnTo>
                    <a:lnTo>
                      <a:pt x="324" y="870"/>
                    </a:lnTo>
                    <a:lnTo>
                      <a:pt x="336" y="870"/>
                    </a:lnTo>
                    <a:lnTo>
                      <a:pt x="336" y="882"/>
                    </a:lnTo>
                    <a:lnTo>
                      <a:pt x="342" y="894"/>
                    </a:lnTo>
                    <a:lnTo>
                      <a:pt x="366" y="918"/>
                    </a:lnTo>
                    <a:lnTo>
                      <a:pt x="372" y="930"/>
                    </a:lnTo>
                    <a:lnTo>
                      <a:pt x="372" y="954"/>
                    </a:lnTo>
                    <a:lnTo>
                      <a:pt x="408" y="960"/>
                    </a:lnTo>
                    <a:lnTo>
                      <a:pt x="414" y="978"/>
                    </a:lnTo>
                    <a:lnTo>
                      <a:pt x="444" y="978"/>
                    </a:lnTo>
                    <a:lnTo>
                      <a:pt x="480" y="996"/>
                    </a:lnTo>
                    <a:lnTo>
                      <a:pt x="486" y="1002"/>
                    </a:lnTo>
                    <a:lnTo>
                      <a:pt x="486" y="1014"/>
                    </a:lnTo>
                    <a:lnTo>
                      <a:pt x="480" y="1020"/>
                    </a:lnTo>
                    <a:lnTo>
                      <a:pt x="468" y="1026"/>
                    </a:lnTo>
                    <a:lnTo>
                      <a:pt x="462" y="1038"/>
                    </a:lnTo>
                    <a:lnTo>
                      <a:pt x="462" y="1056"/>
                    </a:lnTo>
                    <a:lnTo>
                      <a:pt x="468" y="1062"/>
                    </a:lnTo>
                    <a:lnTo>
                      <a:pt x="492" y="1062"/>
                    </a:lnTo>
                    <a:lnTo>
                      <a:pt x="498" y="1056"/>
                    </a:lnTo>
                    <a:lnTo>
                      <a:pt x="504" y="1038"/>
                    </a:lnTo>
                    <a:lnTo>
                      <a:pt x="510" y="1026"/>
                    </a:lnTo>
                    <a:lnTo>
                      <a:pt x="516" y="1020"/>
                    </a:lnTo>
                    <a:lnTo>
                      <a:pt x="528" y="1020"/>
                    </a:lnTo>
                    <a:lnTo>
                      <a:pt x="546" y="1026"/>
                    </a:lnTo>
                    <a:lnTo>
                      <a:pt x="546" y="1020"/>
                    </a:lnTo>
                    <a:lnTo>
                      <a:pt x="552" y="1014"/>
                    </a:lnTo>
                    <a:lnTo>
                      <a:pt x="570" y="1014"/>
                    </a:lnTo>
                    <a:lnTo>
                      <a:pt x="594" y="1026"/>
                    </a:lnTo>
                    <a:lnTo>
                      <a:pt x="606" y="1026"/>
                    </a:lnTo>
                    <a:lnTo>
                      <a:pt x="618" y="1038"/>
                    </a:lnTo>
                    <a:lnTo>
                      <a:pt x="630" y="1044"/>
                    </a:lnTo>
                    <a:lnTo>
                      <a:pt x="636" y="1056"/>
                    </a:lnTo>
                    <a:lnTo>
                      <a:pt x="642" y="1062"/>
                    </a:lnTo>
                    <a:lnTo>
                      <a:pt x="648" y="1074"/>
                    </a:lnTo>
                    <a:lnTo>
                      <a:pt x="672" y="1098"/>
                    </a:lnTo>
                    <a:lnTo>
                      <a:pt x="684" y="1104"/>
                    </a:lnTo>
                    <a:lnTo>
                      <a:pt x="690" y="1110"/>
                    </a:lnTo>
                    <a:lnTo>
                      <a:pt x="696" y="1104"/>
                    </a:lnTo>
                    <a:lnTo>
                      <a:pt x="696" y="1098"/>
                    </a:lnTo>
                    <a:lnTo>
                      <a:pt x="702" y="1092"/>
                    </a:lnTo>
                    <a:lnTo>
                      <a:pt x="654" y="810"/>
                    </a:lnTo>
                    <a:lnTo>
                      <a:pt x="798" y="768"/>
                    </a:lnTo>
                    <a:lnTo>
                      <a:pt x="804" y="774"/>
                    </a:lnTo>
                    <a:lnTo>
                      <a:pt x="804" y="762"/>
                    </a:lnTo>
                    <a:lnTo>
                      <a:pt x="810" y="756"/>
                    </a:lnTo>
                    <a:lnTo>
                      <a:pt x="810" y="750"/>
                    </a:lnTo>
                    <a:lnTo>
                      <a:pt x="816" y="738"/>
                    </a:lnTo>
                    <a:lnTo>
                      <a:pt x="816" y="732"/>
                    </a:lnTo>
                    <a:lnTo>
                      <a:pt x="822" y="726"/>
                    </a:lnTo>
                    <a:lnTo>
                      <a:pt x="846" y="726"/>
                    </a:lnTo>
                    <a:lnTo>
                      <a:pt x="852" y="750"/>
                    </a:lnTo>
                    <a:lnTo>
                      <a:pt x="864" y="744"/>
                    </a:lnTo>
                    <a:lnTo>
                      <a:pt x="870" y="744"/>
                    </a:lnTo>
                    <a:lnTo>
                      <a:pt x="876" y="738"/>
                    </a:lnTo>
                    <a:lnTo>
                      <a:pt x="876" y="732"/>
                    </a:lnTo>
                    <a:lnTo>
                      <a:pt x="852" y="708"/>
                    </a:lnTo>
                    <a:lnTo>
                      <a:pt x="870" y="708"/>
                    </a:lnTo>
                    <a:lnTo>
                      <a:pt x="882" y="720"/>
                    </a:lnTo>
                    <a:lnTo>
                      <a:pt x="936" y="720"/>
                    </a:lnTo>
                    <a:lnTo>
                      <a:pt x="924" y="708"/>
                    </a:lnTo>
                    <a:lnTo>
                      <a:pt x="918" y="708"/>
                    </a:lnTo>
                    <a:lnTo>
                      <a:pt x="906" y="696"/>
                    </a:lnTo>
                    <a:lnTo>
                      <a:pt x="882" y="696"/>
                    </a:lnTo>
                    <a:lnTo>
                      <a:pt x="876" y="690"/>
                    </a:lnTo>
                    <a:lnTo>
                      <a:pt x="876" y="684"/>
                    </a:lnTo>
                    <a:lnTo>
                      <a:pt x="882" y="678"/>
                    </a:lnTo>
                    <a:lnTo>
                      <a:pt x="906" y="678"/>
                    </a:lnTo>
                    <a:lnTo>
                      <a:pt x="924" y="666"/>
                    </a:lnTo>
                    <a:lnTo>
                      <a:pt x="930" y="672"/>
                    </a:lnTo>
                    <a:lnTo>
                      <a:pt x="936" y="684"/>
                    </a:lnTo>
                    <a:lnTo>
                      <a:pt x="942" y="690"/>
                    </a:lnTo>
                    <a:lnTo>
                      <a:pt x="948" y="690"/>
                    </a:lnTo>
                    <a:lnTo>
                      <a:pt x="954" y="684"/>
                    </a:lnTo>
                    <a:lnTo>
                      <a:pt x="960" y="690"/>
                    </a:lnTo>
                    <a:lnTo>
                      <a:pt x="966" y="702"/>
                    </a:lnTo>
                    <a:lnTo>
                      <a:pt x="966" y="708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42" y="720"/>
                    </a:lnTo>
                    <a:lnTo>
                      <a:pt x="924" y="738"/>
                    </a:lnTo>
                    <a:lnTo>
                      <a:pt x="888" y="738"/>
                    </a:lnTo>
                    <a:lnTo>
                      <a:pt x="882" y="744"/>
                    </a:lnTo>
                    <a:lnTo>
                      <a:pt x="882" y="756"/>
                    </a:lnTo>
                    <a:lnTo>
                      <a:pt x="888" y="762"/>
                    </a:lnTo>
                    <a:lnTo>
                      <a:pt x="900" y="762"/>
                    </a:lnTo>
                    <a:lnTo>
                      <a:pt x="906" y="768"/>
                    </a:lnTo>
                    <a:lnTo>
                      <a:pt x="918" y="768"/>
                    </a:lnTo>
                    <a:lnTo>
                      <a:pt x="918" y="786"/>
                    </a:lnTo>
                    <a:lnTo>
                      <a:pt x="912" y="798"/>
                    </a:lnTo>
                    <a:lnTo>
                      <a:pt x="912" y="816"/>
                    </a:lnTo>
                    <a:lnTo>
                      <a:pt x="918" y="822"/>
                    </a:lnTo>
                    <a:lnTo>
                      <a:pt x="984" y="858"/>
                    </a:lnTo>
                    <a:lnTo>
                      <a:pt x="1062" y="930"/>
                    </a:lnTo>
                    <a:lnTo>
                      <a:pt x="1068" y="930"/>
                    </a:lnTo>
                    <a:lnTo>
                      <a:pt x="1074" y="924"/>
                    </a:lnTo>
                    <a:lnTo>
                      <a:pt x="1110" y="924"/>
                    </a:lnTo>
                    <a:lnTo>
                      <a:pt x="1128" y="918"/>
                    </a:lnTo>
                    <a:lnTo>
                      <a:pt x="1188" y="918"/>
                    </a:lnTo>
                    <a:lnTo>
                      <a:pt x="1206" y="924"/>
                    </a:lnTo>
                    <a:lnTo>
                      <a:pt x="1224" y="924"/>
                    </a:lnTo>
                    <a:lnTo>
                      <a:pt x="1230" y="918"/>
                    </a:lnTo>
                    <a:lnTo>
                      <a:pt x="1254" y="906"/>
                    </a:lnTo>
                    <a:lnTo>
                      <a:pt x="1266" y="906"/>
                    </a:lnTo>
                    <a:lnTo>
                      <a:pt x="1272" y="918"/>
                    </a:lnTo>
                    <a:lnTo>
                      <a:pt x="1290" y="936"/>
                    </a:lnTo>
                    <a:lnTo>
                      <a:pt x="1296" y="954"/>
                    </a:lnTo>
                    <a:lnTo>
                      <a:pt x="1308" y="960"/>
                    </a:lnTo>
                    <a:lnTo>
                      <a:pt x="1314" y="972"/>
                    </a:lnTo>
                    <a:lnTo>
                      <a:pt x="1344" y="972"/>
                    </a:lnTo>
                    <a:lnTo>
                      <a:pt x="1344" y="984"/>
                    </a:lnTo>
                    <a:lnTo>
                      <a:pt x="1350" y="1002"/>
                    </a:lnTo>
                    <a:lnTo>
                      <a:pt x="1350" y="1044"/>
                    </a:lnTo>
                    <a:lnTo>
                      <a:pt x="1356" y="1050"/>
                    </a:lnTo>
                    <a:lnTo>
                      <a:pt x="1362" y="1050"/>
                    </a:lnTo>
                    <a:lnTo>
                      <a:pt x="1368" y="1044"/>
                    </a:lnTo>
                    <a:lnTo>
                      <a:pt x="1380" y="1044"/>
                    </a:lnTo>
                    <a:lnTo>
                      <a:pt x="1386" y="1050"/>
                    </a:lnTo>
                    <a:lnTo>
                      <a:pt x="1416" y="1110"/>
                    </a:lnTo>
                    <a:lnTo>
                      <a:pt x="1494" y="1110"/>
                    </a:lnTo>
                    <a:lnTo>
                      <a:pt x="1512" y="1116"/>
                    </a:lnTo>
                    <a:lnTo>
                      <a:pt x="1512" y="1134"/>
                    </a:lnTo>
                    <a:lnTo>
                      <a:pt x="1506" y="1140"/>
                    </a:lnTo>
                    <a:lnTo>
                      <a:pt x="1506" y="1152"/>
                    </a:lnTo>
                    <a:lnTo>
                      <a:pt x="1512" y="1152"/>
                    </a:lnTo>
                    <a:lnTo>
                      <a:pt x="1524" y="1158"/>
                    </a:lnTo>
                    <a:lnTo>
                      <a:pt x="1536" y="1158"/>
                    </a:lnTo>
                    <a:lnTo>
                      <a:pt x="1542" y="1164"/>
                    </a:lnTo>
                    <a:lnTo>
                      <a:pt x="1542" y="1152"/>
                    </a:lnTo>
                    <a:lnTo>
                      <a:pt x="1536" y="1146"/>
                    </a:lnTo>
                    <a:lnTo>
                      <a:pt x="1536" y="1134"/>
                    </a:lnTo>
                    <a:lnTo>
                      <a:pt x="1548" y="1122"/>
                    </a:lnTo>
                    <a:lnTo>
                      <a:pt x="1560" y="1116"/>
                    </a:lnTo>
                    <a:lnTo>
                      <a:pt x="1566" y="1110"/>
                    </a:lnTo>
                    <a:lnTo>
                      <a:pt x="1572" y="1110"/>
                    </a:lnTo>
                    <a:lnTo>
                      <a:pt x="1572" y="1092"/>
                    </a:lnTo>
                    <a:lnTo>
                      <a:pt x="1584" y="1080"/>
                    </a:lnTo>
                    <a:lnTo>
                      <a:pt x="1596" y="1074"/>
                    </a:lnTo>
                    <a:lnTo>
                      <a:pt x="1608" y="1074"/>
                    </a:lnTo>
                    <a:lnTo>
                      <a:pt x="1614" y="1068"/>
                    </a:lnTo>
                    <a:lnTo>
                      <a:pt x="1620" y="1068"/>
                    </a:lnTo>
                    <a:lnTo>
                      <a:pt x="1632" y="1044"/>
                    </a:lnTo>
                    <a:lnTo>
                      <a:pt x="1656" y="1044"/>
                    </a:lnTo>
                    <a:lnTo>
                      <a:pt x="1686" y="1026"/>
                    </a:lnTo>
                    <a:lnTo>
                      <a:pt x="1662" y="1026"/>
                    </a:lnTo>
                    <a:lnTo>
                      <a:pt x="1662" y="1008"/>
                    </a:lnTo>
                    <a:lnTo>
                      <a:pt x="1668" y="996"/>
                    </a:lnTo>
                    <a:lnTo>
                      <a:pt x="1686" y="978"/>
                    </a:lnTo>
                    <a:lnTo>
                      <a:pt x="1716" y="978"/>
                    </a:lnTo>
                    <a:lnTo>
                      <a:pt x="1728" y="984"/>
                    </a:lnTo>
                    <a:lnTo>
                      <a:pt x="1746" y="990"/>
                    </a:lnTo>
                    <a:lnTo>
                      <a:pt x="1782" y="1008"/>
                    </a:lnTo>
                    <a:lnTo>
                      <a:pt x="1812" y="1008"/>
                    </a:lnTo>
                    <a:lnTo>
                      <a:pt x="1830" y="1014"/>
                    </a:lnTo>
                    <a:lnTo>
                      <a:pt x="1830" y="1002"/>
                    </a:lnTo>
                    <a:lnTo>
                      <a:pt x="1824" y="990"/>
                    </a:lnTo>
                    <a:lnTo>
                      <a:pt x="1824" y="960"/>
                    </a:lnTo>
                    <a:lnTo>
                      <a:pt x="1830" y="954"/>
                    </a:lnTo>
                    <a:lnTo>
                      <a:pt x="1872" y="954"/>
                    </a:lnTo>
                    <a:lnTo>
                      <a:pt x="1884" y="960"/>
                    </a:lnTo>
                    <a:lnTo>
                      <a:pt x="1890" y="972"/>
                    </a:lnTo>
                    <a:lnTo>
                      <a:pt x="1914" y="972"/>
                    </a:lnTo>
                    <a:lnTo>
                      <a:pt x="1926" y="978"/>
                    </a:lnTo>
                    <a:lnTo>
                      <a:pt x="1944" y="978"/>
                    </a:lnTo>
                    <a:lnTo>
                      <a:pt x="1962" y="972"/>
                    </a:lnTo>
                    <a:lnTo>
                      <a:pt x="2082" y="972"/>
                    </a:lnTo>
                    <a:lnTo>
                      <a:pt x="2094" y="978"/>
                    </a:lnTo>
                    <a:lnTo>
                      <a:pt x="2106" y="978"/>
                    </a:lnTo>
                    <a:lnTo>
                      <a:pt x="2154" y="972"/>
                    </a:lnTo>
                    <a:lnTo>
                      <a:pt x="2166" y="984"/>
                    </a:lnTo>
                    <a:lnTo>
                      <a:pt x="2184" y="984"/>
                    </a:lnTo>
                    <a:lnTo>
                      <a:pt x="2208" y="1014"/>
                    </a:lnTo>
                    <a:lnTo>
                      <a:pt x="2250" y="1014"/>
                    </a:lnTo>
                    <a:lnTo>
                      <a:pt x="2268" y="1020"/>
                    </a:lnTo>
                    <a:lnTo>
                      <a:pt x="2262" y="1014"/>
                    </a:lnTo>
                    <a:lnTo>
                      <a:pt x="2262" y="1002"/>
                    </a:lnTo>
                    <a:lnTo>
                      <a:pt x="2256" y="996"/>
                    </a:lnTo>
                    <a:lnTo>
                      <a:pt x="2256" y="984"/>
                    </a:lnTo>
                    <a:lnTo>
                      <a:pt x="2280" y="984"/>
                    </a:lnTo>
                    <a:lnTo>
                      <a:pt x="2262" y="966"/>
                    </a:lnTo>
                    <a:lnTo>
                      <a:pt x="2262" y="960"/>
                    </a:lnTo>
                    <a:lnTo>
                      <a:pt x="2268" y="954"/>
                    </a:lnTo>
                    <a:lnTo>
                      <a:pt x="2286" y="954"/>
                    </a:lnTo>
                    <a:lnTo>
                      <a:pt x="2286" y="942"/>
                    </a:lnTo>
                    <a:lnTo>
                      <a:pt x="2274" y="936"/>
                    </a:lnTo>
                    <a:lnTo>
                      <a:pt x="2268" y="924"/>
                    </a:lnTo>
                    <a:lnTo>
                      <a:pt x="2226" y="882"/>
                    </a:lnTo>
                    <a:lnTo>
                      <a:pt x="2214" y="858"/>
                    </a:lnTo>
                    <a:lnTo>
                      <a:pt x="2214" y="828"/>
                    </a:lnTo>
                    <a:lnTo>
                      <a:pt x="2196" y="828"/>
                    </a:lnTo>
                    <a:lnTo>
                      <a:pt x="2184" y="822"/>
                    </a:lnTo>
                    <a:lnTo>
                      <a:pt x="2178" y="816"/>
                    </a:lnTo>
                    <a:lnTo>
                      <a:pt x="2178" y="810"/>
                    </a:lnTo>
                    <a:lnTo>
                      <a:pt x="2184" y="804"/>
                    </a:lnTo>
                    <a:lnTo>
                      <a:pt x="2196" y="798"/>
                    </a:lnTo>
                    <a:lnTo>
                      <a:pt x="2208" y="798"/>
                    </a:lnTo>
                    <a:lnTo>
                      <a:pt x="2220" y="792"/>
                    </a:lnTo>
                    <a:lnTo>
                      <a:pt x="2232" y="792"/>
                    </a:lnTo>
                    <a:lnTo>
                      <a:pt x="2268" y="774"/>
                    </a:lnTo>
                    <a:lnTo>
                      <a:pt x="2280" y="774"/>
                    </a:lnTo>
                    <a:lnTo>
                      <a:pt x="2286" y="780"/>
                    </a:lnTo>
                    <a:lnTo>
                      <a:pt x="2292" y="792"/>
                    </a:lnTo>
                    <a:lnTo>
                      <a:pt x="2298" y="798"/>
                    </a:lnTo>
                    <a:lnTo>
                      <a:pt x="2316" y="786"/>
                    </a:lnTo>
                    <a:lnTo>
                      <a:pt x="2328" y="798"/>
                    </a:lnTo>
                    <a:lnTo>
                      <a:pt x="2334" y="798"/>
                    </a:lnTo>
                    <a:lnTo>
                      <a:pt x="2340" y="792"/>
                    </a:lnTo>
                    <a:lnTo>
                      <a:pt x="2340" y="780"/>
                    </a:lnTo>
                    <a:lnTo>
                      <a:pt x="2334" y="774"/>
                    </a:lnTo>
                    <a:lnTo>
                      <a:pt x="2328" y="774"/>
                    </a:lnTo>
                    <a:lnTo>
                      <a:pt x="2322" y="768"/>
                    </a:lnTo>
                    <a:lnTo>
                      <a:pt x="2316" y="768"/>
                    </a:lnTo>
                    <a:lnTo>
                      <a:pt x="2316" y="630"/>
                    </a:lnTo>
                    <a:lnTo>
                      <a:pt x="2328" y="630"/>
                    </a:lnTo>
                    <a:lnTo>
                      <a:pt x="2340" y="636"/>
                    </a:lnTo>
                    <a:lnTo>
                      <a:pt x="2352" y="636"/>
                    </a:lnTo>
                    <a:lnTo>
                      <a:pt x="2376" y="648"/>
                    </a:lnTo>
                    <a:lnTo>
                      <a:pt x="2424" y="648"/>
                    </a:lnTo>
                    <a:lnTo>
                      <a:pt x="2436" y="660"/>
                    </a:lnTo>
                    <a:lnTo>
                      <a:pt x="2454" y="642"/>
                    </a:lnTo>
                    <a:lnTo>
                      <a:pt x="2472" y="642"/>
                    </a:lnTo>
                    <a:lnTo>
                      <a:pt x="2478" y="636"/>
                    </a:lnTo>
                    <a:lnTo>
                      <a:pt x="2478" y="618"/>
                    </a:lnTo>
                    <a:lnTo>
                      <a:pt x="2466" y="594"/>
                    </a:lnTo>
                    <a:lnTo>
                      <a:pt x="2454" y="582"/>
                    </a:lnTo>
                    <a:lnTo>
                      <a:pt x="2442" y="558"/>
                    </a:lnTo>
                    <a:lnTo>
                      <a:pt x="2442" y="540"/>
                    </a:lnTo>
                    <a:lnTo>
                      <a:pt x="2454" y="528"/>
                    </a:lnTo>
                    <a:lnTo>
                      <a:pt x="2496" y="528"/>
                    </a:lnTo>
                    <a:lnTo>
                      <a:pt x="2502" y="522"/>
                    </a:lnTo>
                    <a:lnTo>
                      <a:pt x="2502" y="510"/>
                    </a:lnTo>
                    <a:lnTo>
                      <a:pt x="2484" y="492"/>
                    </a:lnTo>
                    <a:close/>
                    <a:moveTo>
                      <a:pt x="2082" y="696"/>
                    </a:moveTo>
                    <a:lnTo>
                      <a:pt x="2046" y="696"/>
                    </a:lnTo>
                    <a:lnTo>
                      <a:pt x="2046" y="702"/>
                    </a:lnTo>
                    <a:lnTo>
                      <a:pt x="2040" y="708"/>
                    </a:lnTo>
                    <a:lnTo>
                      <a:pt x="2028" y="708"/>
                    </a:lnTo>
                    <a:lnTo>
                      <a:pt x="2022" y="702"/>
                    </a:lnTo>
                    <a:lnTo>
                      <a:pt x="2010" y="696"/>
                    </a:lnTo>
                    <a:lnTo>
                      <a:pt x="1980" y="702"/>
                    </a:lnTo>
                    <a:lnTo>
                      <a:pt x="1950" y="696"/>
                    </a:lnTo>
                    <a:lnTo>
                      <a:pt x="1932" y="696"/>
                    </a:lnTo>
                    <a:lnTo>
                      <a:pt x="1908" y="690"/>
                    </a:lnTo>
                    <a:lnTo>
                      <a:pt x="1860" y="690"/>
                    </a:lnTo>
                    <a:lnTo>
                      <a:pt x="1854" y="684"/>
                    </a:lnTo>
                    <a:lnTo>
                      <a:pt x="1854" y="678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26"/>
                    </a:lnTo>
                    <a:lnTo>
                      <a:pt x="1812" y="732"/>
                    </a:lnTo>
                    <a:lnTo>
                      <a:pt x="1794" y="732"/>
                    </a:lnTo>
                    <a:lnTo>
                      <a:pt x="1800" y="762"/>
                    </a:lnTo>
                    <a:lnTo>
                      <a:pt x="1788" y="768"/>
                    </a:lnTo>
                    <a:lnTo>
                      <a:pt x="1806" y="786"/>
                    </a:lnTo>
                    <a:lnTo>
                      <a:pt x="1800" y="810"/>
                    </a:lnTo>
                    <a:lnTo>
                      <a:pt x="1794" y="810"/>
                    </a:lnTo>
                    <a:lnTo>
                      <a:pt x="1788" y="798"/>
                    </a:lnTo>
                    <a:lnTo>
                      <a:pt x="1776" y="792"/>
                    </a:lnTo>
                    <a:lnTo>
                      <a:pt x="1770" y="780"/>
                    </a:lnTo>
                    <a:lnTo>
                      <a:pt x="1758" y="774"/>
                    </a:lnTo>
                    <a:lnTo>
                      <a:pt x="1752" y="762"/>
                    </a:lnTo>
                    <a:lnTo>
                      <a:pt x="1752" y="750"/>
                    </a:lnTo>
                    <a:lnTo>
                      <a:pt x="1746" y="732"/>
                    </a:lnTo>
                    <a:lnTo>
                      <a:pt x="1746" y="720"/>
                    </a:lnTo>
                    <a:lnTo>
                      <a:pt x="1764" y="702"/>
                    </a:lnTo>
                    <a:lnTo>
                      <a:pt x="1776" y="702"/>
                    </a:lnTo>
                    <a:lnTo>
                      <a:pt x="1782" y="696"/>
                    </a:lnTo>
                    <a:lnTo>
                      <a:pt x="1788" y="684"/>
                    </a:lnTo>
                    <a:lnTo>
                      <a:pt x="1788" y="678"/>
                    </a:lnTo>
                    <a:lnTo>
                      <a:pt x="1800" y="666"/>
                    </a:lnTo>
                    <a:lnTo>
                      <a:pt x="1818" y="666"/>
                    </a:lnTo>
                    <a:lnTo>
                      <a:pt x="1830" y="672"/>
                    </a:lnTo>
                    <a:lnTo>
                      <a:pt x="1848" y="672"/>
                    </a:lnTo>
                    <a:lnTo>
                      <a:pt x="1854" y="666"/>
                    </a:lnTo>
                    <a:lnTo>
                      <a:pt x="1896" y="666"/>
                    </a:lnTo>
                    <a:lnTo>
                      <a:pt x="1908" y="672"/>
                    </a:lnTo>
                    <a:lnTo>
                      <a:pt x="1914" y="678"/>
                    </a:lnTo>
                    <a:lnTo>
                      <a:pt x="1932" y="678"/>
                    </a:lnTo>
                    <a:lnTo>
                      <a:pt x="1944" y="684"/>
                    </a:lnTo>
                    <a:lnTo>
                      <a:pt x="1974" y="684"/>
                    </a:lnTo>
                    <a:lnTo>
                      <a:pt x="1986" y="672"/>
                    </a:lnTo>
                    <a:lnTo>
                      <a:pt x="2028" y="672"/>
                    </a:lnTo>
                    <a:lnTo>
                      <a:pt x="2034" y="678"/>
                    </a:lnTo>
                    <a:lnTo>
                      <a:pt x="2046" y="678"/>
                    </a:lnTo>
                    <a:lnTo>
                      <a:pt x="2052" y="672"/>
                    </a:lnTo>
                    <a:lnTo>
                      <a:pt x="2064" y="666"/>
                    </a:lnTo>
                    <a:lnTo>
                      <a:pt x="2088" y="666"/>
                    </a:lnTo>
                    <a:lnTo>
                      <a:pt x="2088" y="684"/>
                    </a:lnTo>
                    <a:lnTo>
                      <a:pt x="2082" y="690"/>
                    </a:lnTo>
                    <a:lnTo>
                      <a:pt x="2082" y="69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Jordan"/>
              <p:cNvSpPr>
                <a:spLocks/>
              </p:cNvSpPr>
              <p:nvPr/>
            </p:nvSpPr>
            <p:spPr bwMode="gray">
              <a:xfrm>
                <a:off x="3272" y="1624"/>
                <a:ext cx="70" cy="86"/>
              </a:xfrm>
              <a:custGeom>
                <a:avLst/>
                <a:gdLst>
                  <a:gd name="T0" fmla="*/ 548293329 w 282"/>
                  <a:gd name="T1" fmla="*/ 549653222 h 336"/>
                  <a:gd name="T2" fmla="*/ 548293329 w 282"/>
                  <a:gd name="T3" fmla="*/ 549653222 h 336"/>
                  <a:gd name="T4" fmla="*/ 548293329 w 282"/>
                  <a:gd name="T5" fmla="*/ 0 h 336"/>
                  <a:gd name="T6" fmla="*/ 548293329 w 282"/>
                  <a:gd name="T7" fmla="*/ 549653222 h 336"/>
                  <a:gd name="T8" fmla="*/ 548293329 w 282"/>
                  <a:gd name="T9" fmla="*/ 549653222 h 336"/>
                  <a:gd name="T10" fmla="*/ 548293329 w 282"/>
                  <a:gd name="T11" fmla="*/ 549653222 h 336"/>
                  <a:gd name="T12" fmla="*/ 548293329 w 282"/>
                  <a:gd name="T13" fmla="*/ 549653222 h 336"/>
                  <a:gd name="T14" fmla="*/ 548293329 w 282"/>
                  <a:gd name="T15" fmla="*/ 549653222 h 336"/>
                  <a:gd name="T16" fmla="*/ 548293329 w 282"/>
                  <a:gd name="T17" fmla="*/ 549653222 h 336"/>
                  <a:gd name="T18" fmla="*/ 548293329 w 282"/>
                  <a:gd name="T19" fmla="*/ 549653222 h 336"/>
                  <a:gd name="T20" fmla="*/ 548293329 w 282"/>
                  <a:gd name="T21" fmla="*/ 549653222 h 336"/>
                  <a:gd name="T22" fmla="*/ 548293329 w 282"/>
                  <a:gd name="T23" fmla="*/ 549653222 h 336"/>
                  <a:gd name="T24" fmla="*/ 548293329 w 282"/>
                  <a:gd name="T25" fmla="*/ 549653222 h 336"/>
                  <a:gd name="T26" fmla="*/ 548293329 w 282"/>
                  <a:gd name="T27" fmla="*/ 549653222 h 336"/>
                  <a:gd name="T28" fmla="*/ 548293329 w 282"/>
                  <a:gd name="T29" fmla="*/ 549653222 h 336"/>
                  <a:gd name="T30" fmla="*/ 548293329 w 282"/>
                  <a:gd name="T31" fmla="*/ 549653222 h 336"/>
                  <a:gd name="T32" fmla="*/ 548293329 w 282"/>
                  <a:gd name="T33" fmla="*/ 549653222 h 336"/>
                  <a:gd name="T34" fmla="*/ 548293329 w 282"/>
                  <a:gd name="T35" fmla="*/ 549653222 h 336"/>
                  <a:gd name="T36" fmla="*/ 548293329 w 282"/>
                  <a:gd name="T37" fmla="*/ 549653222 h 336"/>
                  <a:gd name="T38" fmla="*/ 548293329 w 282"/>
                  <a:gd name="T39" fmla="*/ 549653222 h 336"/>
                  <a:gd name="T40" fmla="*/ 548293329 w 282"/>
                  <a:gd name="T41" fmla="*/ 549653222 h 336"/>
                  <a:gd name="T42" fmla="*/ 548293329 w 282"/>
                  <a:gd name="T43" fmla="*/ 549653222 h 336"/>
                  <a:gd name="T44" fmla="*/ 548293329 w 282"/>
                  <a:gd name="T45" fmla="*/ 549653222 h 336"/>
                  <a:gd name="T46" fmla="*/ 0 w 282"/>
                  <a:gd name="T47" fmla="*/ 549653222 h 336"/>
                  <a:gd name="T48" fmla="*/ 0 w 282"/>
                  <a:gd name="T49" fmla="*/ 549653222 h 336"/>
                  <a:gd name="T50" fmla="*/ 548293329 w 282"/>
                  <a:gd name="T51" fmla="*/ 549653222 h 336"/>
                  <a:gd name="T52" fmla="*/ 548293329 w 282"/>
                  <a:gd name="T53" fmla="*/ 549653222 h 336"/>
                  <a:gd name="T54" fmla="*/ 548293329 w 282"/>
                  <a:gd name="T55" fmla="*/ 549653222 h 336"/>
                  <a:gd name="T56" fmla="*/ 548293329 w 282"/>
                  <a:gd name="T57" fmla="*/ 549653222 h 336"/>
                  <a:gd name="T58" fmla="*/ 548293329 w 282"/>
                  <a:gd name="T59" fmla="*/ 549653222 h 336"/>
                  <a:gd name="T60" fmla="*/ 548293329 w 282"/>
                  <a:gd name="T61" fmla="*/ 549653222 h 336"/>
                  <a:gd name="T62" fmla="*/ 548293329 w 282"/>
                  <a:gd name="T63" fmla="*/ 549653222 h 336"/>
                  <a:gd name="T64" fmla="*/ 548293329 w 282"/>
                  <a:gd name="T65" fmla="*/ 549653222 h 336"/>
                  <a:gd name="T66" fmla="*/ 548293329 w 282"/>
                  <a:gd name="T67" fmla="*/ 549653222 h 336"/>
                  <a:gd name="T68" fmla="*/ 548293329 w 282"/>
                  <a:gd name="T69" fmla="*/ 549653222 h 336"/>
                  <a:gd name="T70" fmla="*/ 548293329 w 282"/>
                  <a:gd name="T71" fmla="*/ 549653222 h 336"/>
                  <a:gd name="T72" fmla="*/ 548293329 w 282"/>
                  <a:gd name="T73" fmla="*/ 549653222 h 336"/>
                  <a:gd name="T74" fmla="*/ 548293329 w 282"/>
                  <a:gd name="T75" fmla="*/ 549653222 h 336"/>
                  <a:gd name="T76" fmla="*/ 548293329 w 282"/>
                  <a:gd name="T77" fmla="*/ 549653222 h 336"/>
                  <a:gd name="T78" fmla="*/ 548293329 w 282"/>
                  <a:gd name="T79" fmla="*/ 549653222 h 336"/>
                  <a:gd name="T80" fmla="*/ 548293329 w 282"/>
                  <a:gd name="T81" fmla="*/ 549653222 h 336"/>
                  <a:gd name="T82" fmla="*/ 548293329 w 282"/>
                  <a:gd name="T83" fmla="*/ 549653222 h 336"/>
                  <a:gd name="T84" fmla="*/ 548293329 w 282"/>
                  <a:gd name="T85" fmla="*/ 549653222 h 336"/>
                  <a:gd name="T86" fmla="*/ 548293329 w 282"/>
                  <a:gd name="T87" fmla="*/ 549653222 h 336"/>
                  <a:gd name="T88" fmla="*/ 548293329 w 282"/>
                  <a:gd name="T89" fmla="*/ 549653222 h 336"/>
                  <a:gd name="T90" fmla="*/ 548293329 w 282"/>
                  <a:gd name="T91" fmla="*/ 549653222 h 336"/>
                  <a:gd name="T92" fmla="*/ 548293329 w 282"/>
                  <a:gd name="T93" fmla="*/ 549653222 h 336"/>
                  <a:gd name="T94" fmla="*/ 548293329 w 282"/>
                  <a:gd name="T95" fmla="*/ 549653222 h 336"/>
                  <a:gd name="T96" fmla="*/ 548293329 w 282"/>
                  <a:gd name="T97" fmla="*/ 549653222 h 336"/>
                  <a:gd name="T98" fmla="*/ 548293329 w 282"/>
                  <a:gd name="T99" fmla="*/ 549653222 h 336"/>
                  <a:gd name="T100" fmla="*/ 548293329 w 282"/>
                  <a:gd name="T101" fmla="*/ 549653222 h 336"/>
                  <a:gd name="T102" fmla="*/ 548293329 w 282"/>
                  <a:gd name="T103" fmla="*/ 549653222 h 336"/>
                  <a:gd name="T104" fmla="*/ 548293329 w 282"/>
                  <a:gd name="T105" fmla="*/ 549653222 h 336"/>
                  <a:gd name="T106" fmla="*/ 548293329 w 282"/>
                  <a:gd name="T107" fmla="*/ 549653222 h 336"/>
                  <a:gd name="T108" fmla="*/ 548293329 w 282"/>
                  <a:gd name="T109" fmla="*/ 549653222 h 336"/>
                  <a:gd name="T110" fmla="*/ 548293329 w 282"/>
                  <a:gd name="T111" fmla="*/ 549653222 h 336"/>
                  <a:gd name="T112" fmla="*/ 548293329 w 282"/>
                  <a:gd name="T113" fmla="*/ 549653222 h 336"/>
                  <a:gd name="T114" fmla="*/ 548293329 w 282"/>
                  <a:gd name="T115" fmla="*/ 549653222 h 336"/>
                  <a:gd name="T116" fmla="*/ 548293329 w 282"/>
                  <a:gd name="T117" fmla="*/ 549653222 h 336"/>
                  <a:gd name="T118" fmla="*/ 548293329 w 282"/>
                  <a:gd name="T119" fmla="*/ 549653222 h 336"/>
                  <a:gd name="T120" fmla="*/ 548293329 w 282"/>
                  <a:gd name="T121" fmla="*/ 549653222 h 336"/>
                  <a:gd name="T122" fmla="*/ 548293329 w 282"/>
                  <a:gd name="T123" fmla="*/ 549653222 h 3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2"/>
                  <a:gd name="T187" fmla="*/ 0 h 336"/>
                  <a:gd name="T188" fmla="*/ 282 w 282"/>
                  <a:gd name="T189" fmla="*/ 336 h 3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2" h="336">
                    <a:moveTo>
                      <a:pt x="258" y="60"/>
                    </a:moveTo>
                    <a:lnTo>
                      <a:pt x="258" y="42"/>
                    </a:lnTo>
                    <a:lnTo>
                      <a:pt x="234" y="0"/>
                    </a:lnTo>
                    <a:lnTo>
                      <a:pt x="222" y="6"/>
                    </a:lnTo>
                    <a:lnTo>
                      <a:pt x="198" y="30"/>
                    </a:lnTo>
                    <a:lnTo>
                      <a:pt x="138" y="78"/>
                    </a:lnTo>
                    <a:lnTo>
                      <a:pt x="114" y="84"/>
                    </a:lnTo>
                    <a:lnTo>
                      <a:pt x="96" y="84"/>
                    </a:lnTo>
                    <a:lnTo>
                      <a:pt x="84" y="78"/>
                    </a:lnTo>
                    <a:lnTo>
                      <a:pt x="72" y="66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66"/>
                    </a:lnTo>
                    <a:lnTo>
                      <a:pt x="30" y="138"/>
                    </a:lnTo>
                    <a:lnTo>
                      <a:pt x="18" y="150"/>
                    </a:lnTo>
                    <a:lnTo>
                      <a:pt x="18" y="162"/>
                    </a:lnTo>
                    <a:lnTo>
                      <a:pt x="30" y="174"/>
                    </a:lnTo>
                    <a:lnTo>
                      <a:pt x="30" y="186"/>
                    </a:lnTo>
                    <a:lnTo>
                      <a:pt x="24" y="198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0" y="312"/>
                    </a:lnTo>
                    <a:lnTo>
                      <a:pt x="6" y="324"/>
                    </a:lnTo>
                    <a:lnTo>
                      <a:pt x="24" y="324"/>
                    </a:lnTo>
                    <a:lnTo>
                      <a:pt x="48" y="336"/>
                    </a:lnTo>
                    <a:lnTo>
                      <a:pt x="84" y="336"/>
                    </a:lnTo>
                    <a:lnTo>
                      <a:pt x="96" y="324"/>
                    </a:lnTo>
                    <a:lnTo>
                      <a:pt x="108" y="300"/>
                    </a:lnTo>
                    <a:lnTo>
                      <a:pt x="108" y="288"/>
                    </a:lnTo>
                    <a:lnTo>
                      <a:pt x="120" y="276"/>
                    </a:lnTo>
                    <a:lnTo>
                      <a:pt x="126" y="276"/>
                    </a:lnTo>
                    <a:lnTo>
                      <a:pt x="138" y="270"/>
                    </a:lnTo>
                    <a:lnTo>
                      <a:pt x="150" y="270"/>
                    </a:lnTo>
                    <a:lnTo>
                      <a:pt x="162" y="264"/>
                    </a:lnTo>
                    <a:lnTo>
                      <a:pt x="168" y="258"/>
                    </a:lnTo>
                    <a:lnTo>
                      <a:pt x="174" y="246"/>
                    </a:lnTo>
                    <a:lnTo>
                      <a:pt x="180" y="240"/>
                    </a:lnTo>
                    <a:lnTo>
                      <a:pt x="180" y="228"/>
                    </a:lnTo>
                    <a:lnTo>
                      <a:pt x="186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68" y="18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20" y="150"/>
                    </a:lnTo>
                    <a:lnTo>
                      <a:pt x="96" y="150"/>
                    </a:lnTo>
                    <a:lnTo>
                      <a:pt x="96" y="144"/>
                    </a:lnTo>
                    <a:lnTo>
                      <a:pt x="108" y="144"/>
                    </a:lnTo>
                    <a:lnTo>
                      <a:pt x="120" y="138"/>
                    </a:lnTo>
                    <a:lnTo>
                      <a:pt x="186" y="138"/>
                    </a:lnTo>
                    <a:lnTo>
                      <a:pt x="198" y="114"/>
                    </a:lnTo>
                    <a:lnTo>
                      <a:pt x="240" y="114"/>
                    </a:lnTo>
                    <a:lnTo>
                      <a:pt x="252" y="108"/>
                    </a:lnTo>
                    <a:lnTo>
                      <a:pt x="258" y="102"/>
                    </a:lnTo>
                    <a:lnTo>
                      <a:pt x="264" y="102"/>
                    </a:lnTo>
                    <a:lnTo>
                      <a:pt x="276" y="96"/>
                    </a:lnTo>
                    <a:lnTo>
                      <a:pt x="282" y="90"/>
                    </a:lnTo>
                    <a:lnTo>
                      <a:pt x="282" y="78"/>
                    </a:lnTo>
                    <a:lnTo>
                      <a:pt x="258" y="6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70" name="Jamaica"/>
              <p:cNvSpPr>
                <a:spLocks/>
              </p:cNvSpPr>
              <p:nvPr/>
            </p:nvSpPr>
            <p:spPr bwMode="gray">
              <a:xfrm>
                <a:off x="1246" y="1931"/>
                <a:ext cx="40" cy="13"/>
              </a:xfrm>
              <a:custGeom>
                <a:avLst/>
                <a:gdLst>
                  <a:gd name="T0" fmla="*/ 36202242 w 156"/>
                  <a:gd name="T1" fmla="*/ 29962507 h 54"/>
                  <a:gd name="T2" fmla="*/ 36202242 w 156"/>
                  <a:gd name="T3" fmla="*/ 29962507 h 54"/>
                  <a:gd name="T4" fmla="*/ 36202242 w 156"/>
                  <a:gd name="T5" fmla="*/ 29962507 h 54"/>
                  <a:gd name="T6" fmla="*/ 36202242 w 156"/>
                  <a:gd name="T7" fmla="*/ 29962507 h 54"/>
                  <a:gd name="T8" fmla="*/ 36202242 w 156"/>
                  <a:gd name="T9" fmla="*/ 29962507 h 54"/>
                  <a:gd name="T10" fmla="*/ 36202242 w 156"/>
                  <a:gd name="T11" fmla="*/ 29962507 h 54"/>
                  <a:gd name="T12" fmla="*/ 36202242 w 156"/>
                  <a:gd name="T13" fmla="*/ 29962507 h 54"/>
                  <a:gd name="T14" fmla="*/ 36202242 w 156"/>
                  <a:gd name="T15" fmla="*/ 29962507 h 54"/>
                  <a:gd name="T16" fmla="*/ 36202242 w 156"/>
                  <a:gd name="T17" fmla="*/ 0 h 54"/>
                  <a:gd name="T18" fmla="*/ 36202242 w 156"/>
                  <a:gd name="T19" fmla="*/ 0 h 54"/>
                  <a:gd name="T20" fmla="*/ 36202242 w 156"/>
                  <a:gd name="T21" fmla="*/ 29962507 h 54"/>
                  <a:gd name="T22" fmla="*/ 0 w 156"/>
                  <a:gd name="T23" fmla="*/ 29962507 h 54"/>
                  <a:gd name="T24" fmla="*/ 36202242 w 156"/>
                  <a:gd name="T25" fmla="*/ 29962507 h 54"/>
                  <a:gd name="T26" fmla="*/ 36202242 w 156"/>
                  <a:gd name="T27" fmla="*/ 29962507 h 54"/>
                  <a:gd name="T28" fmla="*/ 36202242 w 156"/>
                  <a:gd name="T29" fmla="*/ 29962507 h 54"/>
                  <a:gd name="T30" fmla="*/ 36202242 w 156"/>
                  <a:gd name="T31" fmla="*/ 29962507 h 54"/>
                  <a:gd name="T32" fmla="*/ 36202242 w 156"/>
                  <a:gd name="T33" fmla="*/ 29962507 h 54"/>
                  <a:gd name="T34" fmla="*/ 36202242 w 156"/>
                  <a:gd name="T35" fmla="*/ 29962507 h 54"/>
                  <a:gd name="T36" fmla="*/ 36202242 w 156"/>
                  <a:gd name="T37" fmla="*/ 2996250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54"/>
                  <a:gd name="T59" fmla="*/ 156 w 156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54">
                    <a:moveTo>
                      <a:pt x="108" y="54"/>
                    </a:moveTo>
                    <a:lnTo>
                      <a:pt x="114" y="36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26" y="6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108" y="5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Japan"/>
              <p:cNvSpPr>
                <a:spLocks noEditPoints="1"/>
              </p:cNvSpPr>
              <p:nvPr/>
            </p:nvSpPr>
            <p:spPr bwMode="gray">
              <a:xfrm>
                <a:off x="4851" y="1374"/>
                <a:ext cx="224" cy="437"/>
              </a:xfrm>
              <a:custGeom>
                <a:avLst/>
                <a:gdLst>
                  <a:gd name="T0" fmla="*/ 35905500 w 876"/>
                  <a:gd name="T1" fmla="*/ 35841440 h 1710"/>
                  <a:gd name="T2" fmla="*/ 35905500 w 876"/>
                  <a:gd name="T3" fmla="*/ 35841440 h 1710"/>
                  <a:gd name="T4" fmla="*/ 35905500 w 876"/>
                  <a:gd name="T5" fmla="*/ 35841440 h 1710"/>
                  <a:gd name="T6" fmla="*/ 35905500 w 876"/>
                  <a:gd name="T7" fmla="*/ 35841440 h 1710"/>
                  <a:gd name="T8" fmla="*/ 35905500 w 876"/>
                  <a:gd name="T9" fmla="*/ 35841440 h 1710"/>
                  <a:gd name="T10" fmla="*/ 35905500 w 876"/>
                  <a:gd name="T11" fmla="*/ 35841440 h 1710"/>
                  <a:gd name="T12" fmla="*/ 35905500 w 876"/>
                  <a:gd name="T13" fmla="*/ 35841440 h 1710"/>
                  <a:gd name="T14" fmla="*/ 35905500 w 876"/>
                  <a:gd name="T15" fmla="*/ 35841440 h 1710"/>
                  <a:gd name="T16" fmla="*/ 35905500 w 876"/>
                  <a:gd name="T17" fmla="*/ 35841440 h 1710"/>
                  <a:gd name="T18" fmla="*/ 35905500 w 876"/>
                  <a:gd name="T19" fmla="*/ 35841440 h 1710"/>
                  <a:gd name="T20" fmla="*/ 35905500 w 876"/>
                  <a:gd name="T21" fmla="*/ 35841440 h 1710"/>
                  <a:gd name="T22" fmla="*/ 35905500 w 876"/>
                  <a:gd name="T23" fmla="*/ 35841440 h 1710"/>
                  <a:gd name="T24" fmla="*/ 35905500 w 876"/>
                  <a:gd name="T25" fmla="*/ 35841440 h 1710"/>
                  <a:gd name="T26" fmla="*/ 35905500 w 876"/>
                  <a:gd name="T27" fmla="*/ 35841440 h 1710"/>
                  <a:gd name="T28" fmla="*/ 35905500 w 876"/>
                  <a:gd name="T29" fmla="*/ 35841440 h 1710"/>
                  <a:gd name="T30" fmla="*/ 35905500 w 876"/>
                  <a:gd name="T31" fmla="*/ 35841440 h 1710"/>
                  <a:gd name="T32" fmla="*/ 35905500 w 876"/>
                  <a:gd name="T33" fmla="*/ 35841440 h 1710"/>
                  <a:gd name="T34" fmla="*/ 35905500 w 876"/>
                  <a:gd name="T35" fmla="*/ 35841440 h 1710"/>
                  <a:gd name="T36" fmla="*/ 35905500 w 876"/>
                  <a:gd name="T37" fmla="*/ 35841440 h 1710"/>
                  <a:gd name="T38" fmla="*/ 35905500 w 876"/>
                  <a:gd name="T39" fmla="*/ 35841440 h 1710"/>
                  <a:gd name="T40" fmla="*/ 35905500 w 876"/>
                  <a:gd name="T41" fmla="*/ 35841440 h 1710"/>
                  <a:gd name="T42" fmla="*/ 35905500 w 876"/>
                  <a:gd name="T43" fmla="*/ 35841440 h 1710"/>
                  <a:gd name="T44" fmla="*/ 35905500 w 876"/>
                  <a:gd name="T45" fmla="*/ 35841440 h 1710"/>
                  <a:gd name="T46" fmla="*/ 35905500 w 876"/>
                  <a:gd name="T47" fmla="*/ 35841440 h 1710"/>
                  <a:gd name="T48" fmla="*/ 35905500 w 876"/>
                  <a:gd name="T49" fmla="*/ 35841440 h 1710"/>
                  <a:gd name="T50" fmla="*/ 35905500 w 876"/>
                  <a:gd name="T51" fmla="*/ 35841440 h 1710"/>
                  <a:gd name="T52" fmla="*/ 35905500 w 876"/>
                  <a:gd name="T53" fmla="*/ 35841440 h 1710"/>
                  <a:gd name="T54" fmla="*/ 35905500 w 876"/>
                  <a:gd name="T55" fmla="*/ 35841440 h 1710"/>
                  <a:gd name="T56" fmla="*/ 35905500 w 876"/>
                  <a:gd name="T57" fmla="*/ 35841440 h 1710"/>
                  <a:gd name="T58" fmla="*/ 35905500 w 876"/>
                  <a:gd name="T59" fmla="*/ 35841440 h 1710"/>
                  <a:gd name="T60" fmla="*/ 35905500 w 876"/>
                  <a:gd name="T61" fmla="*/ 35841440 h 1710"/>
                  <a:gd name="T62" fmla="*/ 35905500 w 876"/>
                  <a:gd name="T63" fmla="*/ 35841440 h 1710"/>
                  <a:gd name="T64" fmla="*/ 35905500 w 876"/>
                  <a:gd name="T65" fmla="*/ 35841440 h 1710"/>
                  <a:gd name="T66" fmla="*/ 35905500 w 876"/>
                  <a:gd name="T67" fmla="*/ 35841440 h 1710"/>
                  <a:gd name="T68" fmla="*/ 35905500 w 876"/>
                  <a:gd name="T69" fmla="*/ 35841440 h 1710"/>
                  <a:gd name="T70" fmla="*/ 35905500 w 876"/>
                  <a:gd name="T71" fmla="*/ 35841440 h 1710"/>
                  <a:gd name="T72" fmla="*/ 35905500 w 876"/>
                  <a:gd name="T73" fmla="*/ 35841440 h 1710"/>
                  <a:gd name="T74" fmla="*/ 35905500 w 876"/>
                  <a:gd name="T75" fmla="*/ 35841440 h 1710"/>
                  <a:gd name="T76" fmla="*/ 35905500 w 876"/>
                  <a:gd name="T77" fmla="*/ 35841440 h 1710"/>
                  <a:gd name="T78" fmla="*/ 35905500 w 876"/>
                  <a:gd name="T79" fmla="*/ 35841440 h 1710"/>
                  <a:gd name="T80" fmla="*/ 35905500 w 876"/>
                  <a:gd name="T81" fmla="*/ 35841440 h 1710"/>
                  <a:gd name="T82" fmla="*/ 35905500 w 876"/>
                  <a:gd name="T83" fmla="*/ 35841440 h 1710"/>
                  <a:gd name="T84" fmla="*/ 35905500 w 876"/>
                  <a:gd name="T85" fmla="*/ 35841440 h 1710"/>
                  <a:gd name="T86" fmla="*/ 35905500 w 876"/>
                  <a:gd name="T87" fmla="*/ 35841440 h 1710"/>
                  <a:gd name="T88" fmla="*/ 35905500 w 876"/>
                  <a:gd name="T89" fmla="*/ 35841440 h 1710"/>
                  <a:gd name="T90" fmla="*/ 35905500 w 876"/>
                  <a:gd name="T91" fmla="*/ 35841440 h 1710"/>
                  <a:gd name="T92" fmla="*/ 35905500 w 876"/>
                  <a:gd name="T93" fmla="*/ 35841440 h 1710"/>
                  <a:gd name="T94" fmla="*/ 35905500 w 876"/>
                  <a:gd name="T95" fmla="*/ 35841440 h 1710"/>
                  <a:gd name="T96" fmla="*/ 35905500 w 876"/>
                  <a:gd name="T97" fmla="*/ 35841440 h 1710"/>
                  <a:gd name="T98" fmla="*/ 35905500 w 876"/>
                  <a:gd name="T99" fmla="*/ 35841440 h 1710"/>
                  <a:gd name="T100" fmla="*/ 35905500 w 876"/>
                  <a:gd name="T101" fmla="*/ 35841440 h 1710"/>
                  <a:gd name="T102" fmla="*/ 35905500 w 876"/>
                  <a:gd name="T103" fmla="*/ 35841440 h 1710"/>
                  <a:gd name="T104" fmla="*/ 35905500 w 876"/>
                  <a:gd name="T105" fmla="*/ 35841440 h 1710"/>
                  <a:gd name="T106" fmla="*/ 35905500 w 876"/>
                  <a:gd name="T107" fmla="*/ 35841440 h 1710"/>
                  <a:gd name="T108" fmla="*/ 35905500 w 876"/>
                  <a:gd name="T109" fmla="*/ 35841440 h 1710"/>
                  <a:gd name="T110" fmla="*/ 35905500 w 876"/>
                  <a:gd name="T111" fmla="*/ 35841440 h 1710"/>
                  <a:gd name="T112" fmla="*/ 35905500 w 876"/>
                  <a:gd name="T113" fmla="*/ 35841440 h 1710"/>
                  <a:gd name="T114" fmla="*/ 35905500 w 876"/>
                  <a:gd name="T115" fmla="*/ 35841440 h 1710"/>
                  <a:gd name="T116" fmla="*/ 35905500 w 876"/>
                  <a:gd name="T117" fmla="*/ 35841440 h 1710"/>
                  <a:gd name="T118" fmla="*/ 35905500 w 876"/>
                  <a:gd name="T119" fmla="*/ 35841440 h 1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6"/>
                  <a:gd name="T181" fmla="*/ 0 h 1710"/>
                  <a:gd name="T182" fmla="*/ 876 w 876"/>
                  <a:gd name="T183" fmla="*/ 1710 h 1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6" h="1710">
                    <a:moveTo>
                      <a:pt x="876" y="780"/>
                    </a:moveTo>
                    <a:lnTo>
                      <a:pt x="864" y="774"/>
                    </a:lnTo>
                    <a:lnTo>
                      <a:pt x="858" y="768"/>
                    </a:lnTo>
                    <a:lnTo>
                      <a:pt x="846" y="762"/>
                    </a:lnTo>
                    <a:lnTo>
                      <a:pt x="840" y="750"/>
                    </a:lnTo>
                    <a:lnTo>
                      <a:pt x="828" y="744"/>
                    </a:lnTo>
                    <a:lnTo>
                      <a:pt x="828" y="720"/>
                    </a:lnTo>
                    <a:lnTo>
                      <a:pt x="834" y="702"/>
                    </a:lnTo>
                    <a:lnTo>
                      <a:pt x="834" y="684"/>
                    </a:lnTo>
                    <a:lnTo>
                      <a:pt x="828" y="666"/>
                    </a:lnTo>
                    <a:lnTo>
                      <a:pt x="816" y="642"/>
                    </a:lnTo>
                    <a:lnTo>
                      <a:pt x="792" y="618"/>
                    </a:lnTo>
                    <a:lnTo>
                      <a:pt x="786" y="600"/>
                    </a:lnTo>
                    <a:lnTo>
                      <a:pt x="786" y="576"/>
                    </a:lnTo>
                    <a:lnTo>
                      <a:pt x="792" y="570"/>
                    </a:lnTo>
                    <a:lnTo>
                      <a:pt x="810" y="570"/>
                    </a:lnTo>
                    <a:lnTo>
                      <a:pt x="810" y="528"/>
                    </a:lnTo>
                    <a:lnTo>
                      <a:pt x="798" y="516"/>
                    </a:lnTo>
                    <a:lnTo>
                      <a:pt x="810" y="510"/>
                    </a:lnTo>
                    <a:lnTo>
                      <a:pt x="810" y="498"/>
                    </a:lnTo>
                    <a:lnTo>
                      <a:pt x="804" y="486"/>
                    </a:lnTo>
                    <a:lnTo>
                      <a:pt x="804" y="474"/>
                    </a:lnTo>
                    <a:lnTo>
                      <a:pt x="798" y="468"/>
                    </a:lnTo>
                    <a:lnTo>
                      <a:pt x="792" y="456"/>
                    </a:lnTo>
                    <a:lnTo>
                      <a:pt x="786" y="450"/>
                    </a:lnTo>
                    <a:lnTo>
                      <a:pt x="774" y="444"/>
                    </a:lnTo>
                    <a:lnTo>
                      <a:pt x="768" y="438"/>
                    </a:lnTo>
                    <a:lnTo>
                      <a:pt x="762" y="420"/>
                    </a:lnTo>
                    <a:lnTo>
                      <a:pt x="756" y="420"/>
                    </a:lnTo>
                    <a:lnTo>
                      <a:pt x="738" y="402"/>
                    </a:lnTo>
                    <a:lnTo>
                      <a:pt x="714" y="390"/>
                    </a:lnTo>
                    <a:lnTo>
                      <a:pt x="702" y="378"/>
                    </a:lnTo>
                    <a:lnTo>
                      <a:pt x="696" y="360"/>
                    </a:lnTo>
                    <a:lnTo>
                      <a:pt x="690" y="348"/>
                    </a:lnTo>
                    <a:lnTo>
                      <a:pt x="690" y="330"/>
                    </a:lnTo>
                    <a:lnTo>
                      <a:pt x="684" y="324"/>
                    </a:lnTo>
                    <a:lnTo>
                      <a:pt x="678" y="324"/>
                    </a:lnTo>
                    <a:lnTo>
                      <a:pt x="666" y="318"/>
                    </a:lnTo>
                    <a:lnTo>
                      <a:pt x="654" y="318"/>
                    </a:lnTo>
                    <a:lnTo>
                      <a:pt x="648" y="324"/>
                    </a:lnTo>
                    <a:lnTo>
                      <a:pt x="648" y="342"/>
                    </a:lnTo>
                    <a:lnTo>
                      <a:pt x="654" y="342"/>
                    </a:lnTo>
                    <a:lnTo>
                      <a:pt x="660" y="348"/>
                    </a:lnTo>
                    <a:lnTo>
                      <a:pt x="672" y="342"/>
                    </a:lnTo>
                    <a:lnTo>
                      <a:pt x="678" y="348"/>
                    </a:lnTo>
                    <a:lnTo>
                      <a:pt x="678" y="366"/>
                    </a:lnTo>
                    <a:lnTo>
                      <a:pt x="672" y="366"/>
                    </a:lnTo>
                    <a:lnTo>
                      <a:pt x="666" y="360"/>
                    </a:lnTo>
                    <a:lnTo>
                      <a:pt x="654" y="372"/>
                    </a:lnTo>
                    <a:lnTo>
                      <a:pt x="630" y="342"/>
                    </a:lnTo>
                    <a:lnTo>
                      <a:pt x="612" y="342"/>
                    </a:lnTo>
                    <a:lnTo>
                      <a:pt x="636" y="378"/>
                    </a:lnTo>
                    <a:lnTo>
                      <a:pt x="618" y="378"/>
                    </a:lnTo>
                    <a:lnTo>
                      <a:pt x="648" y="426"/>
                    </a:lnTo>
                    <a:lnTo>
                      <a:pt x="636" y="438"/>
                    </a:lnTo>
                    <a:lnTo>
                      <a:pt x="648" y="444"/>
                    </a:lnTo>
                    <a:lnTo>
                      <a:pt x="666" y="462"/>
                    </a:lnTo>
                    <a:lnTo>
                      <a:pt x="678" y="468"/>
                    </a:lnTo>
                    <a:lnTo>
                      <a:pt x="684" y="480"/>
                    </a:lnTo>
                    <a:lnTo>
                      <a:pt x="684" y="504"/>
                    </a:lnTo>
                    <a:lnTo>
                      <a:pt x="678" y="516"/>
                    </a:lnTo>
                    <a:lnTo>
                      <a:pt x="678" y="534"/>
                    </a:lnTo>
                    <a:lnTo>
                      <a:pt x="672" y="540"/>
                    </a:lnTo>
                    <a:lnTo>
                      <a:pt x="672" y="570"/>
                    </a:lnTo>
                    <a:lnTo>
                      <a:pt x="678" y="570"/>
                    </a:lnTo>
                    <a:lnTo>
                      <a:pt x="690" y="582"/>
                    </a:lnTo>
                    <a:lnTo>
                      <a:pt x="690" y="600"/>
                    </a:lnTo>
                    <a:lnTo>
                      <a:pt x="678" y="606"/>
                    </a:lnTo>
                    <a:lnTo>
                      <a:pt x="660" y="606"/>
                    </a:lnTo>
                    <a:lnTo>
                      <a:pt x="660" y="618"/>
                    </a:lnTo>
                    <a:lnTo>
                      <a:pt x="666" y="630"/>
                    </a:lnTo>
                    <a:lnTo>
                      <a:pt x="666" y="642"/>
                    </a:lnTo>
                    <a:lnTo>
                      <a:pt x="660" y="654"/>
                    </a:lnTo>
                    <a:lnTo>
                      <a:pt x="654" y="660"/>
                    </a:lnTo>
                    <a:lnTo>
                      <a:pt x="642" y="666"/>
                    </a:lnTo>
                    <a:lnTo>
                      <a:pt x="630" y="666"/>
                    </a:lnTo>
                    <a:lnTo>
                      <a:pt x="618" y="672"/>
                    </a:lnTo>
                    <a:lnTo>
                      <a:pt x="612" y="678"/>
                    </a:lnTo>
                    <a:lnTo>
                      <a:pt x="606" y="678"/>
                    </a:lnTo>
                    <a:lnTo>
                      <a:pt x="606" y="696"/>
                    </a:lnTo>
                    <a:lnTo>
                      <a:pt x="588" y="696"/>
                    </a:lnTo>
                    <a:lnTo>
                      <a:pt x="564" y="672"/>
                    </a:lnTo>
                    <a:lnTo>
                      <a:pt x="564" y="654"/>
                    </a:lnTo>
                    <a:lnTo>
                      <a:pt x="570" y="636"/>
                    </a:lnTo>
                    <a:lnTo>
                      <a:pt x="558" y="636"/>
                    </a:lnTo>
                    <a:lnTo>
                      <a:pt x="552" y="642"/>
                    </a:lnTo>
                    <a:lnTo>
                      <a:pt x="540" y="648"/>
                    </a:lnTo>
                    <a:lnTo>
                      <a:pt x="534" y="654"/>
                    </a:lnTo>
                    <a:lnTo>
                      <a:pt x="534" y="660"/>
                    </a:lnTo>
                    <a:lnTo>
                      <a:pt x="540" y="666"/>
                    </a:lnTo>
                    <a:lnTo>
                      <a:pt x="558" y="702"/>
                    </a:lnTo>
                    <a:lnTo>
                      <a:pt x="558" y="714"/>
                    </a:lnTo>
                    <a:lnTo>
                      <a:pt x="552" y="720"/>
                    </a:lnTo>
                    <a:lnTo>
                      <a:pt x="540" y="744"/>
                    </a:lnTo>
                    <a:lnTo>
                      <a:pt x="540" y="756"/>
                    </a:lnTo>
                    <a:lnTo>
                      <a:pt x="546" y="762"/>
                    </a:lnTo>
                    <a:lnTo>
                      <a:pt x="546" y="768"/>
                    </a:lnTo>
                    <a:lnTo>
                      <a:pt x="552" y="780"/>
                    </a:lnTo>
                    <a:lnTo>
                      <a:pt x="558" y="786"/>
                    </a:lnTo>
                    <a:lnTo>
                      <a:pt x="558" y="792"/>
                    </a:lnTo>
                    <a:lnTo>
                      <a:pt x="522" y="792"/>
                    </a:lnTo>
                    <a:lnTo>
                      <a:pt x="498" y="780"/>
                    </a:lnTo>
                    <a:lnTo>
                      <a:pt x="474" y="780"/>
                    </a:lnTo>
                    <a:lnTo>
                      <a:pt x="450" y="792"/>
                    </a:lnTo>
                    <a:lnTo>
                      <a:pt x="438" y="792"/>
                    </a:lnTo>
                    <a:lnTo>
                      <a:pt x="420" y="798"/>
                    </a:lnTo>
                    <a:lnTo>
                      <a:pt x="414" y="804"/>
                    </a:lnTo>
                    <a:lnTo>
                      <a:pt x="378" y="804"/>
                    </a:lnTo>
                    <a:lnTo>
                      <a:pt x="366" y="792"/>
                    </a:lnTo>
                    <a:lnTo>
                      <a:pt x="336" y="816"/>
                    </a:lnTo>
                    <a:lnTo>
                      <a:pt x="330" y="828"/>
                    </a:lnTo>
                    <a:lnTo>
                      <a:pt x="312" y="846"/>
                    </a:lnTo>
                    <a:lnTo>
                      <a:pt x="306" y="864"/>
                    </a:lnTo>
                    <a:lnTo>
                      <a:pt x="300" y="870"/>
                    </a:lnTo>
                    <a:lnTo>
                      <a:pt x="294" y="882"/>
                    </a:lnTo>
                    <a:lnTo>
                      <a:pt x="270" y="882"/>
                    </a:lnTo>
                    <a:lnTo>
                      <a:pt x="264" y="888"/>
                    </a:lnTo>
                    <a:lnTo>
                      <a:pt x="258" y="888"/>
                    </a:lnTo>
                    <a:lnTo>
                      <a:pt x="258" y="900"/>
                    </a:lnTo>
                    <a:lnTo>
                      <a:pt x="264" y="912"/>
                    </a:lnTo>
                    <a:lnTo>
                      <a:pt x="276" y="924"/>
                    </a:lnTo>
                    <a:lnTo>
                      <a:pt x="288" y="924"/>
                    </a:lnTo>
                    <a:lnTo>
                      <a:pt x="294" y="918"/>
                    </a:lnTo>
                    <a:lnTo>
                      <a:pt x="312" y="918"/>
                    </a:lnTo>
                    <a:lnTo>
                      <a:pt x="318" y="924"/>
                    </a:lnTo>
                    <a:lnTo>
                      <a:pt x="324" y="924"/>
                    </a:lnTo>
                    <a:lnTo>
                      <a:pt x="336" y="930"/>
                    </a:lnTo>
                    <a:lnTo>
                      <a:pt x="342" y="930"/>
                    </a:lnTo>
                    <a:lnTo>
                      <a:pt x="348" y="924"/>
                    </a:lnTo>
                    <a:lnTo>
                      <a:pt x="348" y="912"/>
                    </a:lnTo>
                    <a:lnTo>
                      <a:pt x="354" y="906"/>
                    </a:lnTo>
                    <a:lnTo>
                      <a:pt x="354" y="894"/>
                    </a:lnTo>
                    <a:lnTo>
                      <a:pt x="372" y="906"/>
                    </a:lnTo>
                    <a:lnTo>
                      <a:pt x="378" y="906"/>
                    </a:lnTo>
                    <a:lnTo>
                      <a:pt x="384" y="900"/>
                    </a:lnTo>
                    <a:lnTo>
                      <a:pt x="420" y="882"/>
                    </a:lnTo>
                    <a:lnTo>
                      <a:pt x="426" y="882"/>
                    </a:lnTo>
                    <a:lnTo>
                      <a:pt x="432" y="876"/>
                    </a:lnTo>
                    <a:lnTo>
                      <a:pt x="444" y="876"/>
                    </a:lnTo>
                    <a:lnTo>
                      <a:pt x="456" y="882"/>
                    </a:lnTo>
                    <a:lnTo>
                      <a:pt x="480" y="882"/>
                    </a:lnTo>
                    <a:lnTo>
                      <a:pt x="480" y="876"/>
                    </a:lnTo>
                    <a:lnTo>
                      <a:pt x="474" y="870"/>
                    </a:lnTo>
                    <a:lnTo>
                      <a:pt x="474" y="864"/>
                    </a:lnTo>
                    <a:lnTo>
                      <a:pt x="480" y="858"/>
                    </a:lnTo>
                    <a:lnTo>
                      <a:pt x="498" y="858"/>
                    </a:lnTo>
                    <a:lnTo>
                      <a:pt x="516" y="876"/>
                    </a:lnTo>
                    <a:lnTo>
                      <a:pt x="522" y="870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6" y="858"/>
                    </a:lnTo>
                    <a:lnTo>
                      <a:pt x="552" y="864"/>
                    </a:lnTo>
                    <a:lnTo>
                      <a:pt x="552" y="882"/>
                    </a:lnTo>
                    <a:lnTo>
                      <a:pt x="546" y="894"/>
                    </a:lnTo>
                    <a:lnTo>
                      <a:pt x="540" y="900"/>
                    </a:lnTo>
                    <a:lnTo>
                      <a:pt x="540" y="912"/>
                    </a:lnTo>
                    <a:lnTo>
                      <a:pt x="546" y="918"/>
                    </a:lnTo>
                    <a:lnTo>
                      <a:pt x="552" y="930"/>
                    </a:lnTo>
                    <a:lnTo>
                      <a:pt x="576" y="954"/>
                    </a:lnTo>
                    <a:lnTo>
                      <a:pt x="600" y="966"/>
                    </a:lnTo>
                    <a:lnTo>
                      <a:pt x="612" y="960"/>
                    </a:lnTo>
                    <a:lnTo>
                      <a:pt x="618" y="954"/>
                    </a:lnTo>
                    <a:lnTo>
                      <a:pt x="630" y="930"/>
                    </a:lnTo>
                    <a:lnTo>
                      <a:pt x="630" y="906"/>
                    </a:lnTo>
                    <a:lnTo>
                      <a:pt x="660" y="900"/>
                    </a:lnTo>
                    <a:lnTo>
                      <a:pt x="654" y="894"/>
                    </a:lnTo>
                    <a:lnTo>
                      <a:pt x="648" y="882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2" y="858"/>
                    </a:lnTo>
                    <a:lnTo>
                      <a:pt x="630" y="834"/>
                    </a:lnTo>
                    <a:lnTo>
                      <a:pt x="636" y="834"/>
                    </a:lnTo>
                    <a:lnTo>
                      <a:pt x="636" y="840"/>
                    </a:lnTo>
                    <a:lnTo>
                      <a:pt x="642" y="852"/>
                    </a:lnTo>
                    <a:lnTo>
                      <a:pt x="642" y="858"/>
                    </a:lnTo>
                    <a:lnTo>
                      <a:pt x="654" y="858"/>
                    </a:lnTo>
                    <a:lnTo>
                      <a:pt x="666" y="870"/>
                    </a:lnTo>
                    <a:lnTo>
                      <a:pt x="666" y="876"/>
                    </a:lnTo>
                    <a:lnTo>
                      <a:pt x="684" y="864"/>
                    </a:lnTo>
                    <a:lnTo>
                      <a:pt x="696" y="870"/>
                    </a:lnTo>
                    <a:lnTo>
                      <a:pt x="732" y="870"/>
                    </a:lnTo>
                    <a:lnTo>
                      <a:pt x="744" y="858"/>
                    </a:lnTo>
                    <a:lnTo>
                      <a:pt x="744" y="852"/>
                    </a:lnTo>
                    <a:lnTo>
                      <a:pt x="738" y="846"/>
                    </a:lnTo>
                    <a:lnTo>
                      <a:pt x="738" y="840"/>
                    </a:lnTo>
                    <a:lnTo>
                      <a:pt x="744" y="834"/>
                    </a:lnTo>
                    <a:lnTo>
                      <a:pt x="762" y="834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80" y="870"/>
                    </a:lnTo>
                    <a:lnTo>
                      <a:pt x="786" y="864"/>
                    </a:lnTo>
                    <a:lnTo>
                      <a:pt x="786" y="852"/>
                    </a:lnTo>
                    <a:lnTo>
                      <a:pt x="780" y="840"/>
                    </a:lnTo>
                    <a:lnTo>
                      <a:pt x="780" y="816"/>
                    </a:lnTo>
                    <a:lnTo>
                      <a:pt x="804" y="816"/>
                    </a:lnTo>
                    <a:lnTo>
                      <a:pt x="804" y="798"/>
                    </a:lnTo>
                    <a:lnTo>
                      <a:pt x="810" y="792"/>
                    </a:lnTo>
                    <a:lnTo>
                      <a:pt x="810" y="786"/>
                    </a:lnTo>
                    <a:lnTo>
                      <a:pt x="816" y="780"/>
                    </a:lnTo>
                    <a:lnTo>
                      <a:pt x="828" y="792"/>
                    </a:lnTo>
                    <a:lnTo>
                      <a:pt x="828" y="840"/>
                    </a:lnTo>
                    <a:lnTo>
                      <a:pt x="852" y="840"/>
                    </a:lnTo>
                    <a:lnTo>
                      <a:pt x="858" y="828"/>
                    </a:lnTo>
                    <a:lnTo>
                      <a:pt x="858" y="792"/>
                    </a:lnTo>
                    <a:lnTo>
                      <a:pt x="876" y="780"/>
                    </a:lnTo>
                    <a:close/>
                    <a:moveTo>
                      <a:pt x="498" y="912"/>
                    </a:moveTo>
                    <a:lnTo>
                      <a:pt x="486" y="906"/>
                    </a:lnTo>
                    <a:lnTo>
                      <a:pt x="480" y="900"/>
                    </a:lnTo>
                    <a:lnTo>
                      <a:pt x="468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24"/>
                    </a:lnTo>
                    <a:lnTo>
                      <a:pt x="432" y="924"/>
                    </a:lnTo>
                    <a:lnTo>
                      <a:pt x="426" y="918"/>
                    </a:lnTo>
                    <a:lnTo>
                      <a:pt x="396" y="918"/>
                    </a:lnTo>
                    <a:lnTo>
                      <a:pt x="390" y="924"/>
                    </a:lnTo>
                    <a:lnTo>
                      <a:pt x="390" y="942"/>
                    </a:lnTo>
                    <a:lnTo>
                      <a:pt x="396" y="948"/>
                    </a:lnTo>
                    <a:lnTo>
                      <a:pt x="396" y="954"/>
                    </a:lnTo>
                    <a:lnTo>
                      <a:pt x="378" y="972"/>
                    </a:lnTo>
                    <a:lnTo>
                      <a:pt x="390" y="978"/>
                    </a:lnTo>
                    <a:lnTo>
                      <a:pt x="396" y="990"/>
                    </a:lnTo>
                    <a:lnTo>
                      <a:pt x="408" y="1002"/>
                    </a:lnTo>
                    <a:lnTo>
                      <a:pt x="432" y="1014"/>
                    </a:lnTo>
                    <a:lnTo>
                      <a:pt x="438" y="1020"/>
                    </a:lnTo>
                    <a:lnTo>
                      <a:pt x="450" y="1026"/>
                    </a:lnTo>
                    <a:lnTo>
                      <a:pt x="450" y="984"/>
                    </a:lnTo>
                    <a:lnTo>
                      <a:pt x="456" y="972"/>
                    </a:lnTo>
                    <a:lnTo>
                      <a:pt x="462" y="966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2" y="966"/>
                    </a:lnTo>
                    <a:lnTo>
                      <a:pt x="504" y="972"/>
                    </a:lnTo>
                    <a:lnTo>
                      <a:pt x="510" y="984"/>
                    </a:lnTo>
                    <a:lnTo>
                      <a:pt x="516" y="990"/>
                    </a:lnTo>
                    <a:lnTo>
                      <a:pt x="516" y="978"/>
                    </a:lnTo>
                    <a:lnTo>
                      <a:pt x="522" y="966"/>
                    </a:lnTo>
                    <a:lnTo>
                      <a:pt x="522" y="954"/>
                    </a:lnTo>
                    <a:lnTo>
                      <a:pt x="528" y="942"/>
                    </a:lnTo>
                    <a:lnTo>
                      <a:pt x="528" y="930"/>
                    </a:lnTo>
                    <a:lnTo>
                      <a:pt x="522" y="918"/>
                    </a:lnTo>
                    <a:lnTo>
                      <a:pt x="516" y="912"/>
                    </a:lnTo>
                    <a:lnTo>
                      <a:pt x="516" y="906"/>
                    </a:lnTo>
                    <a:lnTo>
                      <a:pt x="498" y="912"/>
                    </a:lnTo>
                    <a:close/>
                    <a:moveTo>
                      <a:pt x="354" y="1050"/>
                    </a:moveTo>
                    <a:lnTo>
                      <a:pt x="354" y="1038"/>
                    </a:lnTo>
                    <a:lnTo>
                      <a:pt x="372" y="1020"/>
                    </a:lnTo>
                    <a:lnTo>
                      <a:pt x="372" y="1008"/>
                    </a:lnTo>
                    <a:lnTo>
                      <a:pt x="360" y="1002"/>
                    </a:lnTo>
                    <a:lnTo>
                      <a:pt x="354" y="990"/>
                    </a:lnTo>
                    <a:lnTo>
                      <a:pt x="348" y="984"/>
                    </a:lnTo>
                    <a:lnTo>
                      <a:pt x="336" y="978"/>
                    </a:lnTo>
                    <a:lnTo>
                      <a:pt x="336" y="966"/>
                    </a:lnTo>
                    <a:lnTo>
                      <a:pt x="330" y="960"/>
                    </a:lnTo>
                    <a:lnTo>
                      <a:pt x="324" y="960"/>
                    </a:lnTo>
                    <a:lnTo>
                      <a:pt x="318" y="954"/>
                    </a:lnTo>
                    <a:lnTo>
                      <a:pt x="300" y="954"/>
                    </a:lnTo>
                    <a:lnTo>
                      <a:pt x="294" y="948"/>
                    </a:lnTo>
                    <a:lnTo>
                      <a:pt x="270" y="936"/>
                    </a:lnTo>
                    <a:lnTo>
                      <a:pt x="258" y="936"/>
                    </a:lnTo>
                    <a:lnTo>
                      <a:pt x="240" y="954"/>
                    </a:lnTo>
                    <a:lnTo>
                      <a:pt x="204" y="972"/>
                    </a:lnTo>
                    <a:lnTo>
                      <a:pt x="234" y="1026"/>
                    </a:lnTo>
                    <a:lnTo>
                      <a:pt x="252" y="1014"/>
                    </a:lnTo>
                    <a:lnTo>
                      <a:pt x="252" y="1008"/>
                    </a:lnTo>
                    <a:lnTo>
                      <a:pt x="246" y="1002"/>
                    </a:lnTo>
                    <a:lnTo>
                      <a:pt x="246" y="990"/>
                    </a:lnTo>
                    <a:lnTo>
                      <a:pt x="252" y="990"/>
                    </a:lnTo>
                    <a:lnTo>
                      <a:pt x="264" y="1002"/>
                    </a:lnTo>
                    <a:lnTo>
                      <a:pt x="270" y="1014"/>
                    </a:lnTo>
                    <a:lnTo>
                      <a:pt x="276" y="1020"/>
                    </a:lnTo>
                    <a:lnTo>
                      <a:pt x="282" y="1032"/>
                    </a:lnTo>
                    <a:lnTo>
                      <a:pt x="282" y="1068"/>
                    </a:lnTo>
                    <a:lnTo>
                      <a:pt x="264" y="1074"/>
                    </a:lnTo>
                    <a:lnTo>
                      <a:pt x="264" y="1080"/>
                    </a:lnTo>
                    <a:lnTo>
                      <a:pt x="270" y="1086"/>
                    </a:lnTo>
                    <a:lnTo>
                      <a:pt x="270" y="1104"/>
                    </a:lnTo>
                    <a:lnTo>
                      <a:pt x="276" y="1116"/>
                    </a:lnTo>
                    <a:lnTo>
                      <a:pt x="282" y="1134"/>
                    </a:lnTo>
                    <a:lnTo>
                      <a:pt x="294" y="1146"/>
                    </a:lnTo>
                    <a:lnTo>
                      <a:pt x="300" y="1146"/>
                    </a:lnTo>
                    <a:lnTo>
                      <a:pt x="306" y="1140"/>
                    </a:lnTo>
                    <a:lnTo>
                      <a:pt x="306" y="1104"/>
                    </a:lnTo>
                    <a:lnTo>
                      <a:pt x="336" y="1116"/>
                    </a:lnTo>
                    <a:lnTo>
                      <a:pt x="336" y="1140"/>
                    </a:lnTo>
                    <a:lnTo>
                      <a:pt x="342" y="1146"/>
                    </a:lnTo>
                    <a:lnTo>
                      <a:pt x="342" y="1152"/>
                    </a:lnTo>
                    <a:lnTo>
                      <a:pt x="348" y="1152"/>
                    </a:lnTo>
                    <a:lnTo>
                      <a:pt x="348" y="1140"/>
                    </a:lnTo>
                    <a:lnTo>
                      <a:pt x="360" y="1128"/>
                    </a:lnTo>
                    <a:lnTo>
                      <a:pt x="366" y="1116"/>
                    </a:lnTo>
                    <a:lnTo>
                      <a:pt x="366" y="1110"/>
                    </a:lnTo>
                    <a:lnTo>
                      <a:pt x="360" y="1104"/>
                    </a:lnTo>
                    <a:lnTo>
                      <a:pt x="360" y="1074"/>
                    </a:lnTo>
                    <a:lnTo>
                      <a:pt x="354" y="1062"/>
                    </a:lnTo>
                    <a:lnTo>
                      <a:pt x="354" y="1050"/>
                    </a:lnTo>
                    <a:close/>
                    <a:moveTo>
                      <a:pt x="264" y="1026"/>
                    </a:moveTo>
                    <a:lnTo>
                      <a:pt x="246" y="1062"/>
                    </a:lnTo>
                    <a:lnTo>
                      <a:pt x="264" y="1056"/>
                    </a:lnTo>
                    <a:lnTo>
                      <a:pt x="264" y="1026"/>
                    </a:lnTo>
                    <a:close/>
                    <a:moveTo>
                      <a:pt x="624" y="618"/>
                    </a:moveTo>
                    <a:lnTo>
                      <a:pt x="636" y="618"/>
                    </a:lnTo>
                    <a:lnTo>
                      <a:pt x="636" y="594"/>
                    </a:lnTo>
                    <a:lnTo>
                      <a:pt x="630" y="594"/>
                    </a:lnTo>
                    <a:lnTo>
                      <a:pt x="612" y="570"/>
                    </a:lnTo>
                    <a:lnTo>
                      <a:pt x="606" y="582"/>
                    </a:lnTo>
                    <a:lnTo>
                      <a:pt x="618" y="600"/>
                    </a:lnTo>
                    <a:lnTo>
                      <a:pt x="624" y="618"/>
                    </a:lnTo>
                    <a:close/>
                    <a:moveTo>
                      <a:pt x="546" y="72"/>
                    </a:moveTo>
                    <a:lnTo>
                      <a:pt x="552" y="96"/>
                    </a:lnTo>
                    <a:lnTo>
                      <a:pt x="558" y="102"/>
                    </a:lnTo>
                    <a:lnTo>
                      <a:pt x="570" y="108"/>
                    </a:lnTo>
                    <a:lnTo>
                      <a:pt x="576" y="114"/>
                    </a:lnTo>
                    <a:lnTo>
                      <a:pt x="576" y="132"/>
                    </a:lnTo>
                    <a:lnTo>
                      <a:pt x="564" y="144"/>
                    </a:lnTo>
                    <a:lnTo>
                      <a:pt x="564" y="150"/>
                    </a:lnTo>
                    <a:lnTo>
                      <a:pt x="570" y="156"/>
                    </a:lnTo>
                    <a:lnTo>
                      <a:pt x="576" y="168"/>
                    </a:lnTo>
                    <a:lnTo>
                      <a:pt x="582" y="174"/>
                    </a:lnTo>
                    <a:lnTo>
                      <a:pt x="582" y="186"/>
                    </a:lnTo>
                    <a:lnTo>
                      <a:pt x="576" y="186"/>
                    </a:lnTo>
                    <a:lnTo>
                      <a:pt x="564" y="180"/>
                    </a:lnTo>
                    <a:lnTo>
                      <a:pt x="552" y="180"/>
                    </a:lnTo>
                    <a:lnTo>
                      <a:pt x="540" y="174"/>
                    </a:lnTo>
                    <a:lnTo>
                      <a:pt x="528" y="174"/>
                    </a:lnTo>
                    <a:lnTo>
                      <a:pt x="522" y="168"/>
                    </a:lnTo>
                    <a:lnTo>
                      <a:pt x="522" y="180"/>
                    </a:lnTo>
                    <a:lnTo>
                      <a:pt x="540" y="198"/>
                    </a:lnTo>
                    <a:lnTo>
                      <a:pt x="516" y="228"/>
                    </a:lnTo>
                    <a:lnTo>
                      <a:pt x="522" y="240"/>
                    </a:lnTo>
                    <a:lnTo>
                      <a:pt x="528" y="246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46" y="264"/>
                    </a:lnTo>
                    <a:lnTo>
                      <a:pt x="552" y="270"/>
                    </a:lnTo>
                    <a:lnTo>
                      <a:pt x="564" y="276"/>
                    </a:lnTo>
                    <a:lnTo>
                      <a:pt x="570" y="282"/>
                    </a:lnTo>
                    <a:lnTo>
                      <a:pt x="576" y="282"/>
                    </a:lnTo>
                    <a:lnTo>
                      <a:pt x="576" y="318"/>
                    </a:lnTo>
                    <a:lnTo>
                      <a:pt x="582" y="330"/>
                    </a:lnTo>
                    <a:lnTo>
                      <a:pt x="600" y="330"/>
                    </a:lnTo>
                    <a:lnTo>
                      <a:pt x="600" y="300"/>
                    </a:lnTo>
                    <a:lnTo>
                      <a:pt x="636" y="300"/>
                    </a:lnTo>
                    <a:lnTo>
                      <a:pt x="642" y="294"/>
                    </a:lnTo>
                    <a:lnTo>
                      <a:pt x="606" y="270"/>
                    </a:lnTo>
                    <a:lnTo>
                      <a:pt x="588" y="270"/>
                    </a:lnTo>
                    <a:lnTo>
                      <a:pt x="576" y="264"/>
                    </a:lnTo>
                    <a:lnTo>
                      <a:pt x="570" y="264"/>
                    </a:lnTo>
                    <a:lnTo>
                      <a:pt x="558" y="258"/>
                    </a:lnTo>
                    <a:lnTo>
                      <a:pt x="558" y="246"/>
                    </a:lnTo>
                    <a:lnTo>
                      <a:pt x="564" y="240"/>
                    </a:lnTo>
                    <a:lnTo>
                      <a:pt x="576" y="234"/>
                    </a:lnTo>
                    <a:lnTo>
                      <a:pt x="600" y="246"/>
                    </a:lnTo>
                    <a:lnTo>
                      <a:pt x="606" y="252"/>
                    </a:lnTo>
                    <a:lnTo>
                      <a:pt x="618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90" y="252"/>
                    </a:lnTo>
                    <a:lnTo>
                      <a:pt x="726" y="270"/>
                    </a:lnTo>
                    <a:lnTo>
                      <a:pt x="756" y="282"/>
                    </a:lnTo>
                    <a:lnTo>
                      <a:pt x="768" y="282"/>
                    </a:lnTo>
                    <a:lnTo>
                      <a:pt x="768" y="270"/>
                    </a:lnTo>
                    <a:lnTo>
                      <a:pt x="762" y="258"/>
                    </a:lnTo>
                    <a:lnTo>
                      <a:pt x="762" y="222"/>
                    </a:lnTo>
                    <a:lnTo>
                      <a:pt x="780" y="204"/>
                    </a:lnTo>
                    <a:lnTo>
                      <a:pt x="792" y="204"/>
                    </a:lnTo>
                    <a:lnTo>
                      <a:pt x="798" y="210"/>
                    </a:lnTo>
                    <a:lnTo>
                      <a:pt x="816" y="210"/>
                    </a:lnTo>
                    <a:lnTo>
                      <a:pt x="840" y="198"/>
                    </a:lnTo>
                    <a:lnTo>
                      <a:pt x="858" y="180"/>
                    </a:lnTo>
                    <a:lnTo>
                      <a:pt x="804" y="144"/>
                    </a:lnTo>
                    <a:lnTo>
                      <a:pt x="804" y="120"/>
                    </a:lnTo>
                    <a:lnTo>
                      <a:pt x="798" y="108"/>
                    </a:lnTo>
                    <a:lnTo>
                      <a:pt x="792" y="102"/>
                    </a:lnTo>
                    <a:lnTo>
                      <a:pt x="786" y="102"/>
                    </a:lnTo>
                    <a:lnTo>
                      <a:pt x="774" y="114"/>
                    </a:lnTo>
                    <a:lnTo>
                      <a:pt x="774" y="126"/>
                    </a:lnTo>
                    <a:lnTo>
                      <a:pt x="756" y="120"/>
                    </a:lnTo>
                    <a:lnTo>
                      <a:pt x="720" y="114"/>
                    </a:lnTo>
                    <a:lnTo>
                      <a:pt x="678" y="102"/>
                    </a:lnTo>
                    <a:lnTo>
                      <a:pt x="648" y="90"/>
                    </a:lnTo>
                    <a:lnTo>
                      <a:pt x="624" y="72"/>
                    </a:lnTo>
                    <a:lnTo>
                      <a:pt x="552" y="24"/>
                    </a:lnTo>
                    <a:lnTo>
                      <a:pt x="516" y="6"/>
                    </a:lnTo>
                    <a:lnTo>
                      <a:pt x="498" y="0"/>
                    </a:lnTo>
                    <a:lnTo>
                      <a:pt x="498" y="18"/>
                    </a:lnTo>
                    <a:lnTo>
                      <a:pt x="510" y="30"/>
                    </a:lnTo>
                    <a:lnTo>
                      <a:pt x="516" y="42"/>
                    </a:lnTo>
                    <a:lnTo>
                      <a:pt x="528" y="54"/>
                    </a:lnTo>
                    <a:lnTo>
                      <a:pt x="534" y="66"/>
                    </a:lnTo>
                    <a:lnTo>
                      <a:pt x="546" y="72"/>
                    </a:lnTo>
                    <a:close/>
                    <a:moveTo>
                      <a:pt x="282" y="1458"/>
                    </a:moveTo>
                    <a:lnTo>
                      <a:pt x="306" y="1458"/>
                    </a:lnTo>
                    <a:lnTo>
                      <a:pt x="276" y="1440"/>
                    </a:lnTo>
                    <a:lnTo>
                      <a:pt x="282" y="1458"/>
                    </a:lnTo>
                    <a:close/>
                    <a:moveTo>
                      <a:pt x="300" y="1386"/>
                    </a:moveTo>
                    <a:lnTo>
                      <a:pt x="312" y="1398"/>
                    </a:lnTo>
                    <a:lnTo>
                      <a:pt x="318" y="1398"/>
                    </a:lnTo>
                    <a:lnTo>
                      <a:pt x="330" y="1386"/>
                    </a:lnTo>
                    <a:lnTo>
                      <a:pt x="336" y="1386"/>
                    </a:lnTo>
                    <a:lnTo>
                      <a:pt x="342" y="1380"/>
                    </a:lnTo>
                    <a:lnTo>
                      <a:pt x="342" y="1368"/>
                    </a:lnTo>
                    <a:lnTo>
                      <a:pt x="336" y="1362"/>
                    </a:lnTo>
                    <a:lnTo>
                      <a:pt x="318" y="1362"/>
                    </a:lnTo>
                    <a:lnTo>
                      <a:pt x="306" y="1368"/>
                    </a:lnTo>
                    <a:lnTo>
                      <a:pt x="300" y="1380"/>
                    </a:lnTo>
                    <a:lnTo>
                      <a:pt x="300" y="1386"/>
                    </a:lnTo>
                    <a:close/>
                    <a:moveTo>
                      <a:pt x="312" y="1416"/>
                    </a:moveTo>
                    <a:lnTo>
                      <a:pt x="300" y="1416"/>
                    </a:lnTo>
                    <a:lnTo>
                      <a:pt x="300" y="1428"/>
                    </a:lnTo>
                    <a:lnTo>
                      <a:pt x="318" y="1428"/>
                    </a:lnTo>
                    <a:lnTo>
                      <a:pt x="318" y="1422"/>
                    </a:lnTo>
                    <a:lnTo>
                      <a:pt x="312" y="1416"/>
                    </a:lnTo>
                    <a:close/>
                    <a:moveTo>
                      <a:pt x="336" y="1200"/>
                    </a:moveTo>
                    <a:lnTo>
                      <a:pt x="336" y="1206"/>
                    </a:lnTo>
                    <a:lnTo>
                      <a:pt x="330" y="1206"/>
                    </a:lnTo>
                    <a:lnTo>
                      <a:pt x="318" y="1212"/>
                    </a:lnTo>
                    <a:lnTo>
                      <a:pt x="342" y="1230"/>
                    </a:lnTo>
                    <a:lnTo>
                      <a:pt x="342" y="1218"/>
                    </a:lnTo>
                    <a:lnTo>
                      <a:pt x="336" y="1206"/>
                    </a:lnTo>
                    <a:lnTo>
                      <a:pt x="336" y="1200"/>
                    </a:lnTo>
                    <a:close/>
                    <a:moveTo>
                      <a:pt x="366" y="1170"/>
                    </a:moveTo>
                    <a:lnTo>
                      <a:pt x="366" y="1182"/>
                    </a:lnTo>
                    <a:lnTo>
                      <a:pt x="360" y="1194"/>
                    </a:lnTo>
                    <a:lnTo>
                      <a:pt x="378" y="1224"/>
                    </a:lnTo>
                    <a:lnTo>
                      <a:pt x="378" y="1200"/>
                    </a:lnTo>
                    <a:lnTo>
                      <a:pt x="372" y="1194"/>
                    </a:lnTo>
                    <a:lnTo>
                      <a:pt x="372" y="1176"/>
                    </a:lnTo>
                    <a:lnTo>
                      <a:pt x="366" y="1170"/>
                    </a:lnTo>
                    <a:close/>
                    <a:moveTo>
                      <a:pt x="36" y="1698"/>
                    </a:moveTo>
                    <a:lnTo>
                      <a:pt x="54" y="1698"/>
                    </a:lnTo>
                    <a:lnTo>
                      <a:pt x="60" y="1692"/>
                    </a:lnTo>
                    <a:lnTo>
                      <a:pt x="72" y="1692"/>
                    </a:lnTo>
                    <a:lnTo>
                      <a:pt x="42" y="1680"/>
                    </a:lnTo>
                    <a:lnTo>
                      <a:pt x="36" y="1686"/>
                    </a:lnTo>
                    <a:lnTo>
                      <a:pt x="36" y="1698"/>
                    </a:lnTo>
                    <a:close/>
                    <a:moveTo>
                      <a:pt x="114" y="1662"/>
                    </a:moveTo>
                    <a:lnTo>
                      <a:pt x="96" y="1632"/>
                    </a:lnTo>
                    <a:lnTo>
                      <a:pt x="96" y="1662"/>
                    </a:lnTo>
                    <a:lnTo>
                      <a:pt x="102" y="1674"/>
                    </a:lnTo>
                    <a:lnTo>
                      <a:pt x="114" y="1680"/>
                    </a:lnTo>
                    <a:lnTo>
                      <a:pt x="120" y="1680"/>
                    </a:lnTo>
                    <a:lnTo>
                      <a:pt x="126" y="1674"/>
                    </a:lnTo>
                    <a:lnTo>
                      <a:pt x="126" y="1662"/>
                    </a:lnTo>
                    <a:lnTo>
                      <a:pt x="114" y="1662"/>
                    </a:lnTo>
                    <a:close/>
                    <a:moveTo>
                      <a:pt x="12" y="1686"/>
                    </a:moveTo>
                    <a:lnTo>
                      <a:pt x="6" y="1686"/>
                    </a:lnTo>
                    <a:lnTo>
                      <a:pt x="0" y="1692"/>
                    </a:lnTo>
                    <a:lnTo>
                      <a:pt x="0" y="1704"/>
                    </a:lnTo>
                    <a:lnTo>
                      <a:pt x="6" y="1710"/>
                    </a:lnTo>
                    <a:lnTo>
                      <a:pt x="12" y="1710"/>
                    </a:lnTo>
                    <a:lnTo>
                      <a:pt x="24" y="1698"/>
                    </a:lnTo>
                    <a:lnTo>
                      <a:pt x="24" y="1686"/>
                    </a:lnTo>
                    <a:lnTo>
                      <a:pt x="12" y="1686"/>
                    </a:lnTo>
                    <a:close/>
                    <a:moveTo>
                      <a:pt x="168" y="1536"/>
                    </a:moveTo>
                    <a:lnTo>
                      <a:pt x="168" y="1542"/>
                    </a:lnTo>
                    <a:lnTo>
                      <a:pt x="180" y="1548"/>
                    </a:lnTo>
                    <a:lnTo>
                      <a:pt x="186" y="1548"/>
                    </a:lnTo>
                    <a:lnTo>
                      <a:pt x="186" y="1536"/>
                    </a:lnTo>
                    <a:lnTo>
                      <a:pt x="180" y="1530"/>
                    </a:lnTo>
                    <a:lnTo>
                      <a:pt x="168" y="1530"/>
                    </a:lnTo>
                    <a:lnTo>
                      <a:pt x="168" y="1536"/>
                    </a:lnTo>
                    <a:close/>
                    <a:moveTo>
                      <a:pt x="264" y="1494"/>
                    </a:moveTo>
                    <a:lnTo>
                      <a:pt x="252" y="1518"/>
                    </a:lnTo>
                    <a:lnTo>
                      <a:pt x="246" y="1536"/>
                    </a:lnTo>
                    <a:lnTo>
                      <a:pt x="246" y="1548"/>
                    </a:lnTo>
                    <a:lnTo>
                      <a:pt x="240" y="1554"/>
                    </a:lnTo>
                    <a:lnTo>
                      <a:pt x="240" y="1560"/>
                    </a:lnTo>
                    <a:lnTo>
                      <a:pt x="258" y="1566"/>
                    </a:lnTo>
                    <a:lnTo>
                      <a:pt x="264" y="1554"/>
                    </a:lnTo>
                    <a:lnTo>
                      <a:pt x="264" y="1548"/>
                    </a:lnTo>
                    <a:lnTo>
                      <a:pt x="270" y="1542"/>
                    </a:lnTo>
                    <a:lnTo>
                      <a:pt x="270" y="1524"/>
                    </a:lnTo>
                    <a:lnTo>
                      <a:pt x="288" y="1506"/>
                    </a:lnTo>
                    <a:lnTo>
                      <a:pt x="282" y="1500"/>
                    </a:lnTo>
                    <a:lnTo>
                      <a:pt x="282" y="1494"/>
                    </a:lnTo>
                    <a:lnTo>
                      <a:pt x="276" y="1488"/>
                    </a:lnTo>
                    <a:lnTo>
                      <a:pt x="264" y="149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Italy"/>
              <p:cNvSpPr>
                <a:spLocks noEditPoints="1"/>
              </p:cNvSpPr>
              <p:nvPr/>
            </p:nvSpPr>
            <p:spPr bwMode="gray">
              <a:xfrm>
                <a:off x="2778" y="1341"/>
                <a:ext cx="199" cy="212"/>
              </a:xfrm>
              <a:custGeom>
                <a:avLst/>
                <a:gdLst>
                  <a:gd name="T0" fmla="*/ 35661915 w 780"/>
                  <a:gd name="T1" fmla="*/ 36045069 h 828"/>
                  <a:gd name="T2" fmla="*/ 35661915 w 780"/>
                  <a:gd name="T3" fmla="*/ 36045069 h 828"/>
                  <a:gd name="T4" fmla="*/ 35661915 w 780"/>
                  <a:gd name="T5" fmla="*/ 36045069 h 828"/>
                  <a:gd name="T6" fmla="*/ 35661915 w 780"/>
                  <a:gd name="T7" fmla="*/ 36045069 h 828"/>
                  <a:gd name="T8" fmla="*/ 35661915 w 780"/>
                  <a:gd name="T9" fmla="*/ 36045069 h 828"/>
                  <a:gd name="T10" fmla="*/ 35661915 w 780"/>
                  <a:gd name="T11" fmla="*/ 36045069 h 828"/>
                  <a:gd name="T12" fmla="*/ 35661915 w 780"/>
                  <a:gd name="T13" fmla="*/ 36045069 h 828"/>
                  <a:gd name="T14" fmla="*/ 35661915 w 780"/>
                  <a:gd name="T15" fmla="*/ 36045069 h 828"/>
                  <a:gd name="T16" fmla="*/ 35661915 w 780"/>
                  <a:gd name="T17" fmla="*/ 36045069 h 828"/>
                  <a:gd name="T18" fmla="*/ 35661915 w 780"/>
                  <a:gd name="T19" fmla="*/ 36045069 h 828"/>
                  <a:gd name="T20" fmla="*/ 35661915 w 780"/>
                  <a:gd name="T21" fmla="*/ 36045069 h 828"/>
                  <a:gd name="T22" fmla="*/ 35661915 w 780"/>
                  <a:gd name="T23" fmla="*/ 36045069 h 828"/>
                  <a:gd name="T24" fmla="*/ 35661915 w 780"/>
                  <a:gd name="T25" fmla="*/ 36045069 h 828"/>
                  <a:gd name="T26" fmla="*/ 35661915 w 780"/>
                  <a:gd name="T27" fmla="*/ 36045069 h 828"/>
                  <a:gd name="T28" fmla="*/ 35661915 w 780"/>
                  <a:gd name="T29" fmla="*/ 36045069 h 828"/>
                  <a:gd name="T30" fmla="*/ 35661915 w 780"/>
                  <a:gd name="T31" fmla="*/ 36045069 h 828"/>
                  <a:gd name="T32" fmla="*/ 35661915 w 780"/>
                  <a:gd name="T33" fmla="*/ 36045069 h 828"/>
                  <a:gd name="T34" fmla="*/ 35661915 w 780"/>
                  <a:gd name="T35" fmla="*/ 36045069 h 828"/>
                  <a:gd name="T36" fmla="*/ 35661915 w 780"/>
                  <a:gd name="T37" fmla="*/ 36045069 h 828"/>
                  <a:gd name="T38" fmla="*/ 35661915 w 780"/>
                  <a:gd name="T39" fmla="*/ 36045069 h 828"/>
                  <a:gd name="T40" fmla="*/ 35661915 w 780"/>
                  <a:gd name="T41" fmla="*/ 36045069 h 828"/>
                  <a:gd name="T42" fmla="*/ 35661915 w 780"/>
                  <a:gd name="T43" fmla="*/ 36045069 h 828"/>
                  <a:gd name="T44" fmla="*/ 35661915 w 780"/>
                  <a:gd name="T45" fmla="*/ 36045069 h 828"/>
                  <a:gd name="T46" fmla="*/ 35661915 w 780"/>
                  <a:gd name="T47" fmla="*/ 36045069 h 828"/>
                  <a:gd name="T48" fmla="*/ 35661915 w 780"/>
                  <a:gd name="T49" fmla="*/ 36045069 h 828"/>
                  <a:gd name="T50" fmla="*/ 35661915 w 780"/>
                  <a:gd name="T51" fmla="*/ 36045069 h 828"/>
                  <a:gd name="T52" fmla="*/ 35661915 w 780"/>
                  <a:gd name="T53" fmla="*/ 36045069 h 828"/>
                  <a:gd name="T54" fmla="*/ 35661915 w 780"/>
                  <a:gd name="T55" fmla="*/ 36045069 h 828"/>
                  <a:gd name="T56" fmla="*/ 35661915 w 780"/>
                  <a:gd name="T57" fmla="*/ 36045069 h 828"/>
                  <a:gd name="T58" fmla="*/ 35661915 w 780"/>
                  <a:gd name="T59" fmla="*/ 36045069 h 828"/>
                  <a:gd name="T60" fmla="*/ 35661915 w 780"/>
                  <a:gd name="T61" fmla="*/ 36045069 h 828"/>
                  <a:gd name="T62" fmla="*/ 35661915 w 780"/>
                  <a:gd name="T63" fmla="*/ 36045069 h 828"/>
                  <a:gd name="T64" fmla="*/ 35661915 w 780"/>
                  <a:gd name="T65" fmla="*/ 36045069 h 828"/>
                  <a:gd name="T66" fmla="*/ 35661915 w 780"/>
                  <a:gd name="T67" fmla="*/ 36045069 h 828"/>
                  <a:gd name="T68" fmla="*/ 35661915 w 780"/>
                  <a:gd name="T69" fmla="*/ 36045069 h 828"/>
                  <a:gd name="T70" fmla="*/ 35661915 w 780"/>
                  <a:gd name="T71" fmla="*/ 36045069 h 828"/>
                  <a:gd name="T72" fmla="*/ 35661915 w 780"/>
                  <a:gd name="T73" fmla="*/ 36045069 h 828"/>
                  <a:gd name="T74" fmla="*/ 35661915 w 780"/>
                  <a:gd name="T75" fmla="*/ 36045069 h 828"/>
                  <a:gd name="T76" fmla="*/ 35661915 w 780"/>
                  <a:gd name="T77" fmla="*/ 36045069 h 828"/>
                  <a:gd name="T78" fmla="*/ 35661915 w 780"/>
                  <a:gd name="T79" fmla="*/ 36045069 h 828"/>
                  <a:gd name="T80" fmla="*/ 35661915 w 780"/>
                  <a:gd name="T81" fmla="*/ 36045069 h 828"/>
                  <a:gd name="T82" fmla="*/ 35661915 w 780"/>
                  <a:gd name="T83" fmla="*/ 36045069 h 828"/>
                  <a:gd name="T84" fmla="*/ 35661915 w 780"/>
                  <a:gd name="T85" fmla="*/ 36045069 h 828"/>
                  <a:gd name="T86" fmla="*/ 35661915 w 780"/>
                  <a:gd name="T87" fmla="*/ 36045069 h 828"/>
                  <a:gd name="T88" fmla="*/ 35661915 w 780"/>
                  <a:gd name="T89" fmla="*/ 36045069 h 828"/>
                  <a:gd name="T90" fmla="*/ 35661915 w 780"/>
                  <a:gd name="T91" fmla="*/ 36045069 h 828"/>
                  <a:gd name="T92" fmla="*/ 35661915 w 780"/>
                  <a:gd name="T93" fmla="*/ 36045069 h 828"/>
                  <a:gd name="T94" fmla="*/ 35661915 w 780"/>
                  <a:gd name="T95" fmla="*/ 36045069 h 828"/>
                  <a:gd name="T96" fmla="*/ 35661915 w 780"/>
                  <a:gd name="T97" fmla="*/ 36045069 h 828"/>
                  <a:gd name="T98" fmla="*/ 35661915 w 780"/>
                  <a:gd name="T99" fmla="*/ 36045069 h 828"/>
                  <a:gd name="T100" fmla="*/ 35661915 w 780"/>
                  <a:gd name="T101" fmla="*/ 36045069 h 828"/>
                  <a:gd name="T102" fmla="*/ 35661915 w 780"/>
                  <a:gd name="T103" fmla="*/ 36045069 h 828"/>
                  <a:gd name="T104" fmla="*/ 35661915 w 780"/>
                  <a:gd name="T105" fmla="*/ 36045069 h 828"/>
                  <a:gd name="T106" fmla="*/ 35661915 w 780"/>
                  <a:gd name="T107" fmla="*/ 36045069 h 828"/>
                  <a:gd name="T108" fmla="*/ 35661915 w 780"/>
                  <a:gd name="T109" fmla="*/ 36045069 h 828"/>
                  <a:gd name="T110" fmla="*/ 35661915 w 780"/>
                  <a:gd name="T111" fmla="*/ 36045069 h 828"/>
                  <a:gd name="T112" fmla="*/ 35661915 w 780"/>
                  <a:gd name="T113" fmla="*/ 36045069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Israel"/>
              <p:cNvSpPr>
                <a:spLocks/>
              </p:cNvSpPr>
              <p:nvPr/>
            </p:nvSpPr>
            <p:spPr bwMode="gray">
              <a:xfrm>
                <a:off x="3257" y="1621"/>
                <a:ext cx="26" cy="82"/>
              </a:xfrm>
              <a:custGeom>
                <a:avLst/>
                <a:gdLst>
                  <a:gd name="T0" fmla="*/ 0 w 102"/>
                  <a:gd name="T1" fmla="*/ 34812546 h 324"/>
                  <a:gd name="T2" fmla="*/ 35567125 w 102"/>
                  <a:gd name="T3" fmla="*/ 34812546 h 324"/>
                  <a:gd name="T4" fmla="*/ 35567125 w 102"/>
                  <a:gd name="T5" fmla="*/ 34812546 h 324"/>
                  <a:gd name="T6" fmla="*/ 35567125 w 102"/>
                  <a:gd name="T7" fmla="*/ 34812546 h 324"/>
                  <a:gd name="T8" fmla="*/ 35567125 w 102"/>
                  <a:gd name="T9" fmla="*/ 34812546 h 324"/>
                  <a:gd name="T10" fmla="*/ 35567125 w 102"/>
                  <a:gd name="T11" fmla="*/ 34812546 h 324"/>
                  <a:gd name="T12" fmla="*/ 35567125 w 102"/>
                  <a:gd name="T13" fmla="*/ 34812546 h 324"/>
                  <a:gd name="T14" fmla="*/ 35567125 w 102"/>
                  <a:gd name="T15" fmla="*/ 34812546 h 324"/>
                  <a:gd name="T16" fmla="*/ 35567125 w 102"/>
                  <a:gd name="T17" fmla="*/ 34812546 h 324"/>
                  <a:gd name="T18" fmla="*/ 35567125 w 102"/>
                  <a:gd name="T19" fmla="*/ 34812546 h 324"/>
                  <a:gd name="T20" fmla="*/ 35567125 w 102"/>
                  <a:gd name="T21" fmla="*/ 34812546 h 324"/>
                  <a:gd name="T22" fmla="*/ 35567125 w 102"/>
                  <a:gd name="T23" fmla="*/ 34812546 h 324"/>
                  <a:gd name="T24" fmla="*/ 35567125 w 102"/>
                  <a:gd name="T25" fmla="*/ 34812546 h 324"/>
                  <a:gd name="T26" fmla="*/ 35567125 w 102"/>
                  <a:gd name="T27" fmla="*/ 34812546 h 324"/>
                  <a:gd name="T28" fmla="*/ 35567125 w 102"/>
                  <a:gd name="T29" fmla="*/ 34812546 h 324"/>
                  <a:gd name="T30" fmla="*/ 35567125 w 102"/>
                  <a:gd name="T31" fmla="*/ 34812546 h 324"/>
                  <a:gd name="T32" fmla="*/ 35567125 w 102"/>
                  <a:gd name="T33" fmla="*/ 34812546 h 324"/>
                  <a:gd name="T34" fmla="*/ 35567125 w 102"/>
                  <a:gd name="T35" fmla="*/ 34812546 h 324"/>
                  <a:gd name="T36" fmla="*/ 35567125 w 102"/>
                  <a:gd name="T37" fmla="*/ 34812546 h 324"/>
                  <a:gd name="T38" fmla="*/ 35567125 w 102"/>
                  <a:gd name="T39" fmla="*/ 34812546 h 324"/>
                  <a:gd name="T40" fmla="*/ 35567125 w 102"/>
                  <a:gd name="T41" fmla="*/ 34812546 h 324"/>
                  <a:gd name="T42" fmla="*/ 35567125 w 102"/>
                  <a:gd name="T43" fmla="*/ 34812546 h 324"/>
                  <a:gd name="T44" fmla="*/ 35567125 w 102"/>
                  <a:gd name="T45" fmla="*/ 34812546 h 324"/>
                  <a:gd name="T46" fmla="*/ 35567125 w 102"/>
                  <a:gd name="T47" fmla="*/ 34812546 h 324"/>
                  <a:gd name="T48" fmla="*/ 35567125 w 102"/>
                  <a:gd name="T49" fmla="*/ 0 h 324"/>
                  <a:gd name="T50" fmla="*/ 35567125 w 102"/>
                  <a:gd name="T51" fmla="*/ 34812546 h 324"/>
                  <a:gd name="T52" fmla="*/ 35567125 w 102"/>
                  <a:gd name="T53" fmla="*/ 34812546 h 324"/>
                  <a:gd name="T54" fmla="*/ 35567125 w 102"/>
                  <a:gd name="T55" fmla="*/ 34812546 h 324"/>
                  <a:gd name="T56" fmla="*/ 35567125 w 102"/>
                  <a:gd name="T57" fmla="*/ 34812546 h 324"/>
                  <a:gd name="T58" fmla="*/ 35567125 w 102"/>
                  <a:gd name="T59" fmla="*/ 34812546 h 324"/>
                  <a:gd name="T60" fmla="*/ 35567125 w 102"/>
                  <a:gd name="T61" fmla="*/ 34812546 h 324"/>
                  <a:gd name="T62" fmla="*/ 35567125 w 102"/>
                  <a:gd name="T63" fmla="*/ 34812546 h 324"/>
                  <a:gd name="T64" fmla="*/ 35567125 w 102"/>
                  <a:gd name="T65" fmla="*/ 34812546 h 324"/>
                  <a:gd name="T66" fmla="*/ 35567125 w 102"/>
                  <a:gd name="T67" fmla="*/ 34812546 h 324"/>
                  <a:gd name="T68" fmla="*/ 35567125 w 102"/>
                  <a:gd name="T69" fmla="*/ 34812546 h 324"/>
                  <a:gd name="T70" fmla="*/ 35567125 w 102"/>
                  <a:gd name="T71" fmla="*/ 34812546 h 324"/>
                  <a:gd name="T72" fmla="*/ 35567125 w 102"/>
                  <a:gd name="T73" fmla="*/ 34812546 h 324"/>
                  <a:gd name="T74" fmla="*/ 35567125 w 102"/>
                  <a:gd name="T75" fmla="*/ 34812546 h 324"/>
                  <a:gd name="T76" fmla="*/ 35567125 w 102"/>
                  <a:gd name="T77" fmla="*/ 34812546 h 324"/>
                  <a:gd name="T78" fmla="*/ 0 w 102"/>
                  <a:gd name="T79" fmla="*/ 34812546 h 3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2"/>
                  <a:gd name="T121" fmla="*/ 0 h 324"/>
                  <a:gd name="T122" fmla="*/ 102 w 102"/>
                  <a:gd name="T123" fmla="*/ 324 h 3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2" h="324">
                    <a:moveTo>
                      <a:pt x="0" y="168"/>
                    </a:moveTo>
                    <a:lnTo>
                      <a:pt x="54" y="312"/>
                    </a:lnTo>
                    <a:lnTo>
                      <a:pt x="60" y="324"/>
                    </a:lnTo>
                    <a:lnTo>
                      <a:pt x="60" y="306"/>
                    </a:lnTo>
                    <a:lnTo>
                      <a:pt x="66" y="294"/>
                    </a:lnTo>
                    <a:lnTo>
                      <a:pt x="66" y="234"/>
                    </a:lnTo>
                    <a:lnTo>
                      <a:pt x="72" y="228"/>
                    </a:lnTo>
                    <a:lnTo>
                      <a:pt x="78" y="216"/>
                    </a:lnTo>
                    <a:lnTo>
                      <a:pt x="84" y="210"/>
                    </a:lnTo>
                    <a:lnTo>
                      <a:pt x="90" y="198"/>
                    </a:lnTo>
                    <a:lnTo>
                      <a:pt x="90" y="186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6" y="168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48" y="168"/>
                    </a:lnTo>
                    <a:lnTo>
                      <a:pt x="48" y="96"/>
                    </a:lnTo>
                    <a:lnTo>
                      <a:pt x="66" y="78"/>
                    </a:lnTo>
                    <a:lnTo>
                      <a:pt x="84" y="78"/>
                    </a:lnTo>
                    <a:lnTo>
                      <a:pt x="90" y="60"/>
                    </a:lnTo>
                    <a:lnTo>
                      <a:pt x="84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72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0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36" y="72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2" y="96"/>
                    </a:lnTo>
                    <a:lnTo>
                      <a:pt x="18" y="138"/>
                    </a:lnTo>
                    <a:lnTo>
                      <a:pt x="18" y="15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Ireland"/>
              <p:cNvSpPr>
                <a:spLocks/>
              </p:cNvSpPr>
              <p:nvPr/>
            </p:nvSpPr>
            <p:spPr bwMode="gray">
              <a:xfrm>
                <a:off x="2517" y="1179"/>
                <a:ext cx="72" cy="76"/>
              </a:xfrm>
              <a:custGeom>
                <a:avLst/>
                <a:gdLst>
                  <a:gd name="T0" fmla="*/ 35742035 w 282"/>
                  <a:gd name="T1" fmla="*/ 34914540 h 300"/>
                  <a:gd name="T2" fmla="*/ 35742035 w 282"/>
                  <a:gd name="T3" fmla="*/ 34914540 h 300"/>
                  <a:gd name="T4" fmla="*/ 35742035 w 282"/>
                  <a:gd name="T5" fmla="*/ 34914540 h 300"/>
                  <a:gd name="T6" fmla="*/ 35742035 w 282"/>
                  <a:gd name="T7" fmla="*/ 34914540 h 300"/>
                  <a:gd name="T8" fmla="*/ 35742035 w 282"/>
                  <a:gd name="T9" fmla="*/ 34914540 h 300"/>
                  <a:gd name="T10" fmla="*/ 35742035 w 282"/>
                  <a:gd name="T11" fmla="*/ 34914540 h 300"/>
                  <a:gd name="T12" fmla="*/ 35742035 w 282"/>
                  <a:gd name="T13" fmla="*/ 34914540 h 300"/>
                  <a:gd name="T14" fmla="*/ 35742035 w 282"/>
                  <a:gd name="T15" fmla="*/ 34914540 h 300"/>
                  <a:gd name="T16" fmla="*/ 35742035 w 282"/>
                  <a:gd name="T17" fmla="*/ 34914540 h 300"/>
                  <a:gd name="T18" fmla="*/ 35742035 w 282"/>
                  <a:gd name="T19" fmla="*/ 34914540 h 300"/>
                  <a:gd name="T20" fmla="*/ 35742035 w 282"/>
                  <a:gd name="T21" fmla="*/ 34914540 h 300"/>
                  <a:gd name="T22" fmla="*/ 35742035 w 282"/>
                  <a:gd name="T23" fmla="*/ 34914540 h 300"/>
                  <a:gd name="T24" fmla="*/ 35742035 w 282"/>
                  <a:gd name="T25" fmla="*/ 0 h 300"/>
                  <a:gd name="T26" fmla="*/ 35742035 w 282"/>
                  <a:gd name="T27" fmla="*/ 34914540 h 300"/>
                  <a:gd name="T28" fmla="*/ 35742035 w 282"/>
                  <a:gd name="T29" fmla="*/ 34914540 h 300"/>
                  <a:gd name="T30" fmla="*/ 35742035 w 282"/>
                  <a:gd name="T31" fmla="*/ 34914540 h 300"/>
                  <a:gd name="T32" fmla="*/ 35742035 w 282"/>
                  <a:gd name="T33" fmla="*/ 34914540 h 300"/>
                  <a:gd name="T34" fmla="*/ 35742035 w 282"/>
                  <a:gd name="T35" fmla="*/ 34914540 h 300"/>
                  <a:gd name="T36" fmla="*/ 35742035 w 282"/>
                  <a:gd name="T37" fmla="*/ 34914540 h 300"/>
                  <a:gd name="T38" fmla="*/ 35742035 w 282"/>
                  <a:gd name="T39" fmla="*/ 34914540 h 300"/>
                  <a:gd name="T40" fmla="*/ 35742035 w 282"/>
                  <a:gd name="T41" fmla="*/ 34914540 h 300"/>
                  <a:gd name="T42" fmla="*/ 35742035 w 282"/>
                  <a:gd name="T43" fmla="*/ 34914540 h 300"/>
                  <a:gd name="T44" fmla="*/ 35742035 w 282"/>
                  <a:gd name="T45" fmla="*/ 34914540 h 300"/>
                  <a:gd name="T46" fmla="*/ 35742035 w 282"/>
                  <a:gd name="T47" fmla="*/ 34914540 h 300"/>
                  <a:gd name="T48" fmla="*/ 35742035 w 282"/>
                  <a:gd name="T49" fmla="*/ 34914540 h 300"/>
                  <a:gd name="T50" fmla="*/ 35742035 w 282"/>
                  <a:gd name="T51" fmla="*/ 34914540 h 300"/>
                  <a:gd name="T52" fmla="*/ 35742035 w 282"/>
                  <a:gd name="T53" fmla="*/ 34914540 h 300"/>
                  <a:gd name="T54" fmla="*/ 35742035 w 282"/>
                  <a:gd name="T55" fmla="*/ 34914540 h 300"/>
                  <a:gd name="T56" fmla="*/ 35742035 w 282"/>
                  <a:gd name="T57" fmla="*/ 34914540 h 300"/>
                  <a:gd name="T58" fmla="*/ 35742035 w 282"/>
                  <a:gd name="T59" fmla="*/ 34914540 h 300"/>
                  <a:gd name="T60" fmla="*/ 35742035 w 282"/>
                  <a:gd name="T61" fmla="*/ 34914540 h 300"/>
                  <a:gd name="T62" fmla="*/ 35742035 w 282"/>
                  <a:gd name="T63" fmla="*/ 34914540 h 300"/>
                  <a:gd name="T64" fmla="*/ 35742035 w 282"/>
                  <a:gd name="T65" fmla="*/ 34914540 h 300"/>
                  <a:gd name="T66" fmla="*/ 35742035 w 282"/>
                  <a:gd name="T67" fmla="*/ 34914540 h 300"/>
                  <a:gd name="T68" fmla="*/ 35742035 w 282"/>
                  <a:gd name="T69" fmla="*/ 34914540 h 300"/>
                  <a:gd name="T70" fmla="*/ 35742035 w 282"/>
                  <a:gd name="T71" fmla="*/ 34914540 h 300"/>
                  <a:gd name="T72" fmla="*/ 35742035 w 282"/>
                  <a:gd name="T73" fmla="*/ 34914540 h 300"/>
                  <a:gd name="T74" fmla="*/ 35742035 w 282"/>
                  <a:gd name="T75" fmla="*/ 34914540 h 300"/>
                  <a:gd name="T76" fmla="*/ 35742035 w 282"/>
                  <a:gd name="T77" fmla="*/ 34914540 h 300"/>
                  <a:gd name="T78" fmla="*/ 35742035 w 282"/>
                  <a:gd name="T79" fmla="*/ 34914540 h 300"/>
                  <a:gd name="T80" fmla="*/ 0 w 282"/>
                  <a:gd name="T81" fmla="*/ 34914540 h 300"/>
                  <a:gd name="T82" fmla="*/ 35742035 w 282"/>
                  <a:gd name="T83" fmla="*/ 34914540 h 300"/>
                  <a:gd name="T84" fmla="*/ 35742035 w 282"/>
                  <a:gd name="T85" fmla="*/ 34914540 h 300"/>
                  <a:gd name="T86" fmla="*/ 35742035 w 282"/>
                  <a:gd name="T87" fmla="*/ 34914540 h 300"/>
                  <a:gd name="T88" fmla="*/ 35742035 w 282"/>
                  <a:gd name="T89" fmla="*/ 34914540 h 300"/>
                  <a:gd name="T90" fmla="*/ 35742035 w 282"/>
                  <a:gd name="T91" fmla="*/ 34914540 h 300"/>
                  <a:gd name="T92" fmla="*/ 35742035 w 282"/>
                  <a:gd name="T93" fmla="*/ 34914540 h 300"/>
                  <a:gd name="T94" fmla="*/ 35742035 w 282"/>
                  <a:gd name="T95" fmla="*/ 34914540 h 300"/>
                  <a:gd name="T96" fmla="*/ 35742035 w 282"/>
                  <a:gd name="T97" fmla="*/ 34914540 h 300"/>
                  <a:gd name="T98" fmla="*/ 35742035 w 282"/>
                  <a:gd name="T99" fmla="*/ 34914540 h 300"/>
                  <a:gd name="T100" fmla="*/ 35742035 w 282"/>
                  <a:gd name="T101" fmla="*/ 34914540 h 300"/>
                  <a:gd name="T102" fmla="*/ 35742035 w 282"/>
                  <a:gd name="T103" fmla="*/ 34914540 h 300"/>
                  <a:gd name="T104" fmla="*/ 35742035 w 282"/>
                  <a:gd name="T105" fmla="*/ 34914540 h 300"/>
                  <a:gd name="T106" fmla="*/ 35742035 w 282"/>
                  <a:gd name="T107" fmla="*/ 34914540 h 300"/>
                  <a:gd name="T108" fmla="*/ 35742035 w 282"/>
                  <a:gd name="T109" fmla="*/ 34914540 h 300"/>
                  <a:gd name="T110" fmla="*/ 35742035 w 282"/>
                  <a:gd name="T111" fmla="*/ 34914540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Iraq"/>
              <p:cNvSpPr>
                <a:spLocks/>
              </p:cNvSpPr>
              <p:nvPr/>
            </p:nvSpPr>
            <p:spPr bwMode="gray">
              <a:xfrm>
                <a:off x="3332" y="1541"/>
                <a:ext cx="175" cy="169"/>
              </a:xfrm>
              <a:custGeom>
                <a:avLst/>
                <a:gdLst>
                  <a:gd name="T0" fmla="*/ 549428969 w 684"/>
                  <a:gd name="T1" fmla="*/ 549885630 h 660"/>
                  <a:gd name="T2" fmla="*/ 549428969 w 684"/>
                  <a:gd name="T3" fmla="*/ 549885630 h 660"/>
                  <a:gd name="T4" fmla="*/ 549428969 w 684"/>
                  <a:gd name="T5" fmla="*/ 549885630 h 660"/>
                  <a:gd name="T6" fmla="*/ 549428969 w 684"/>
                  <a:gd name="T7" fmla="*/ 549885630 h 660"/>
                  <a:gd name="T8" fmla="*/ 549428969 w 684"/>
                  <a:gd name="T9" fmla="*/ 549885630 h 660"/>
                  <a:gd name="T10" fmla="*/ 549428969 w 684"/>
                  <a:gd name="T11" fmla="*/ 549885630 h 660"/>
                  <a:gd name="T12" fmla="*/ 549428969 w 684"/>
                  <a:gd name="T13" fmla="*/ 549885630 h 660"/>
                  <a:gd name="T14" fmla="*/ 549428969 w 684"/>
                  <a:gd name="T15" fmla="*/ 549885630 h 660"/>
                  <a:gd name="T16" fmla="*/ 549428969 w 684"/>
                  <a:gd name="T17" fmla="*/ 549885630 h 660"/>
                  <a:gd name="T18" fmla="*/ 549428969 w 684"/>
                  <a:gd name="T19" fmla="*/ 549885630 h 660"/>
                  <a:gd name="T20" fmla="*/ 549428969 w 684"/>
                  <a:gd name="T21" fmla="*/ 549885630 h 660"/>
                  <a:gd name="T22" fmla="*/ 549428969 w 684"/>
                  <a:gd name="T23" fmla="*/ 549885630 h 660"/>
                  <a:gd name="T24" fmla="*/ 549428969 w 684"/>
                  <a:gd name="T25" fmla="*/ 549885630 h 660"/>
                  <a:gd name="T26" fmla="*/ 549428969 w 684"/>
                  <a:gd name="T27" fmla="*/ 549885630 h 660"/>
                  <a:gd name="T28" fmla="*/ 549428969 w 684"/>
                  <a:gd name="T29" fmla="*/ 549885630 h 660"/>
                  <a:gd name="T30" fmla="*/ 549428969 w 684"/>
                  <a:gd name="T31" fmla="*/ 549885630 h 660"/>
                  <a:gd name="T32" fmla="*/ 549428969 w 684"/>
                  <a:gd name="T33" fmla="*/ 549885630 h 660"/>
                  <a:gd name="T34" fmla="*/ 549428969 w 684"/>
                  <a:gd name="T35" fmla="*/ 549885630 h 660"/>
                  <a:gd name="T36" fmla="*/ 549428969 w 684"/>
                  <a:gd name="T37" fmla="*/ 549885630 h 660"/>
                  <a:gd name="T38" fmla="*/ 549428969 w 684"/>
                  <a:gd name="T39" fmla="*/ 549885630 h 660"/>
                  <a:gd name="T40" fmla="*/ 549428969 w 684"/>
                  <a:gd name="T41" fmla="*/ 549885630 h 660"/>
                  <a:gd name="T42" fmla="*/ 549428969 w 684"/>
                  <a:gd name="T43" fmla="*/ 549885630 h 660"/>
                  <a:gd name="T44" fmla="*/ 549428969 w 684"/>
                  <a:gd name="T45" fmla="*/ 549885630 h 660"/>
                  <a:gd name="T46" fmla="*/ 549428969 w 684"/>
                  <a:gd name="T47" fmla="*/ 549885630 h 660"/>
                  <a:gd name="T48" fmla="*/ 549428969 w 684"/>
                  <a:gd name="T49" fmla="*/ 549885630 h 660"/>
                  <a:gd name="T50" fmla="*/ 549428969 w 684"/>
                  <a:gd name="T51" fmla="*/ 549885630 h 660"/>
                  <a:gd name="T52" fmla="*/ 549428969 w 684"/>
                  <a:gd name="T53" fmla="*/ 0 h 660"/>
                  <a:gd name="T54" fmla="*/ 549428969 w 684"/>
                  <a:gd name="T55" fmla="*/ 549885630 h 660"/>
                  <a:gd name="T56" fmla="*/ 549428969 w 684"/>
                  <a:gd name="T57" fmla="*/ 549885630 h 660"/>
                  <a:gd name="T58" fmla="*/ 549428969 w 684"/>
                  <a:gd name="T59" fmla="*/ 0 h 660"/>
                  <a:gd name="T60" fmla="*/ 549428969 w 684"/>
                  <a:gd name="T61" fmla="*/ 549885630 h 660"/>
                  <a:gd name="T62" fmla="*/ 549428969 w 684"/>
                  <a:gd name="T63" fmla="*/ 549885630 h 660"/>
                  <a:gd name="T64" fmla="*/ 549428969 w 684"/>
                  <a:gd name="T65" fmla="*/ 549885630 h 660"/>
                  <a:gd name="T66" fmla="*/ 549428969 w 684"/>
                  <a:gd name="T67" fmla="*/ 549885630 h 660"/>
                  <a:gd name="T68" fmla="*/ 549428969 w 684"/>
                  <a:gd name="T69" fmla="*/ 549885630 h 660"/>
                  <a:gd name="T70" fmla="*/ 549428969 w 684"/>
                  <a:gd name="T71" fmla="*/ 549885630 h 660"/>
                  <a:gd name="T72" fmla="*/ 549428969 w 684"/>
                  <a:gd name="T73" fmla="*/ 549885630 h 660"/>
                  <a:gd name="T74" fmla="*/ 549428969 w 684"/>
                  <a:gd name="T75" fmla="*/ 549885630 h 660"/>
                  <a:gd name="T76" fmla="*/ 549428969 w 684"/>
                  <a:gd name="T77" fmla="*/ 549885630 h 660"/>
                  <a:gd name="T78" fmla="*/ 549428969 w 684"/>
                  <a:gd name="T79" fmla="*/ 549885630 h 660"/>
                  <a:gd name="T80" fmla="*/ 549428969 w 684"/>
                  <a:gd name="T81" fmla="*/ 549885630 h 660"/>
                  <a:gd name="T82" fmla="*/ 549428969 w 684"/>
                  <a:gd name="T83" fmla="*/ 549885630 h 660"/>
                  <a:gd name="T84" fmla="*/ 549428969 w 684"/>
                  <a:gd name="T85" fmla="*/ 549885630 h 660"/>
                  <a:gd name="T86" fmla="*/ 0 w 684"/>
                  <a:gd name="T87" fmla="*/ 549885630 h 660"/>
                  <a:gd name="T88" fmla="*/ 549428969 w 684"/>
                  <a:gd name="T89" fmla="*/ 549885630 h 660"/>
                  <a:gd name="T90" fmla="*/ 549428969 w 684"/>
                  <a:gd name="T91" fmla="*/ 549885630 h 660"/>
                  <a:gd name="T92" fmla="*/ 549428969 w 684"/>
                  <a:gd name="T93" fmla="*/ 549885630 h 660"/>
                  <a:gd name="T94" fmla="*/ 549428969 w 684"/>
                  <a:gd name="T95" fmla="*/ 549885630 h 660"/>
                  <a:gd name="T96" fmla="*/ 549428969 w 684"/>
                  <a:gd name="T97" fmla="*/ 549885630 h 660"/>
                  <a:gd name="T98" fmla="*/ 549428969 w 684"/>
                  <a:gd name="T99" fmla="*/ 549885630 h 660"/>
                  <a:gd name="T100" fmla="*/ 549428969 w 684"/>
                  <a:gd name="T101" fmla="*/ 549885630 h 660"/>
                  <a:gd name="T102" fmla="*/ 549428969 w 684"/>
                  <a:gd name="T103" fmla="*/ 549885630 h 660"/>
                  <a:gd name="T104" fmla="*/ 549428969 w 684"/>
                  <a:gd name="T105" fmla="*/ 549885630 h 660"/>
                  <a:gd name="T106" fmla="*/ 549428969 w 684"/>
                  <a:gd name="T107" fmla="*/ 549885630 h 660"/>
                  <a:gd name="T108" fmla="*/ 549428969 w 684"/>
                  <a:gd name="T109" fmla="*/ 549885630 h 660"/>
                  <a:gd name="T110" fmla="*/ 549428969 w 684"/>
                  <a:gd name="T111" fmla="*/ 549885630 h 660"/>
                  <a:gd name="T112" fmla="*/ 549428969 w 684"/>
                  <a:gd name="T113" fmla="*/ 549885630 h 660"/>
                  <a:gd name="T114" fmla="*/ 549428969 w 684"/>
                  <a:gd name="T115" fmla="*/ 549885630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48" name="Iran"/>
              <p:cNvSpPr>
                <a:spLocks/>
              </p:cNvSpPr>
              <p:nvPr/>
            </p:nvSpPr>
            <p:spPr bwMode="gray">
              <a:xfrm>
                <a:off x="3407" y="1490"/>
                <a:ext cx="368" cy="302"/>
              </a:xfrm>
              <a:custGeom>
                <a:avLst/>
                <a:gdLst>
                  <a:gd name="T0" fmla="*/ 548801060 w 1440"/>
                  <a:gd name="T1" fmla="*/ 548679898 h 1182"/>
                  <a:gd name="T2" fmla="*/ 548801060 w 1440"/>
                  <a:gd name="T3" fmla="*/ 548679898 h 1182"/>
                  <a:gd name="T4" fmla="*/ 548801060 w 1440"/>
                  <a:gd name="T5" fmla="*/ 548679898 h 1182"/>
                  <a:gd name="T6" fmla="*/ 548801060 w 1440"/>
                  <a:gd name="T7" fmla="*/ 548679898 h 1182"/>
                  <a:gd name="T8" fmla="*/ 548801060 w 1440"/>
                  <a:gd name="T9" fmla="*/ 548679898 h 1182"/>
                  <a:gd name="T10" fmla="*/ 548801060 w 1440"/>
                  <a:gd name="T11" fmla="*/ 548679898 h 1182"/>
                  <a:gd name="T12" fmla="*/ 548801060 w 1440"/>
                  <a:gd name="T13" fmla="*/ 548679898 h 1182"/>
                  <a:gd name="T14" fmla="*/ 548801060 w 1440"/>
                  <a:gd name="T15" fmla="*/ 548679898 h 1182"/>
                  <a:gd name="T16" fmla="*/ 548801060 w 1440"/>
                  <a:gd name="T17" fmla="*/ 548679898 h 1182"/>
                  <a:gd name="T18" fmla="*/ 548801060 w 1440"/>
                  <a:gd name="T19" fmla="*/ 548679898 h 1182"/>
                  <a:gd name="T20" fmla="*/ 548801060 w 1440"/>
                  <a:gd name="T21" fmla="*/ 548679898 h 1182"/>
                  <a:gd name="T22" fmla="*/ 548801060 w 1440"/>
                  <a:gd name="T23" fmla="*/ 548679898 h 1182"/>
                  <a:gd name="T24" fmla="*/ 548801060 w 1440"/>
                  <a:gd name="T25" fmla="*/ 548679898 h 1182"/>
                  <a:gd name="T26" fmla="*/ 548801060 w 1440"/>
                  <a:gd name="T27" fmla="*/ 548679898 h 1182"/>
                  <a:gd name="T28" fmla="*/ 548801060 w 1440"/>
                  <a:gd name="T29" fmla="*/ 548679898 h 1182"/>
                  <a:gd name="T30" fmla="*/ 548801060 w 1440"/>
                  <a:gd name="T31" fmla="*/ 548679898 h 1182"/>
                  <a:gd name="T32" fmla="*/ 548801060 w 1440"/>
                  <a:gd name="T33" fmla="*/ 548679898 h 1182"/>
                  <a:gd name="T34" fmla="*/ 548801060 w 1440"/>
                  <a:gd name="T35" fmla="*/ 548679898 h 1182"/>
                  <a:gd name="T36" fmla="*/ 548801060 w 1440"/>
                  <a:gd name="T37" fmla="*/ 548679898 h 1182"/>
                  <a:gd name="T38" fmla="*/ 548801060 w 1440"/>
                  <a:gd name="T39" fmla="*/ 548679898 h 1182"/>
                  <a:gd name="T40" fmla="*/ 548801060 w 1440"/>
                  <a:gd name="T41" fmla="*/ 548679898 h 1182"/>
                  <a:gd name="T42" fmla="*/ 548801060 w 1440"/>
                  <a:gd name="T43" fmla="*/ 548679898 h 1182"/>
                  <a:gd name="T44" fmla="*/ 548801060 w 1440"/>
                  <a:gd name="T45" fmla="*/ 548679898 h 1182"/>
                  <a:gd name="T46" fmla="*/ 548801060 w 1440"/>
                  <a:gd name="T47" fmla="*/ 548679898 h 1182"/>
                  <a:gd name="T48" fmla="*/ 548801060 w 1440"/>
                  <a:gd name="T49" fmla="*/ 548679898 h 1182"/>
                  <a:gd name="T50" fmla="*/ 548801060 w 1440"/>
                  <a:gd name="T51" fmla="*/ 548679898 h 1182"/>
                  <a:gd name="T52" fmla="*/ 548801060 w 1440"/>
                  <a:gd name="T53" fmla="*/ 548679898 h 1182"/>
                  <a:gd name="T54" fmla="*/ 548801060 w 1440"/>
                  <a:gd name="T55" fmla="*/ 548679898 h 1182"/>
                  <a:gd name="T56" fmla="*/ 548801060 w 1440"/>
                  <a:gd name="T57" fmla="*/ 548679898 h 1182"/>
                  <a:gd name="T58" fmla="*/ 548801060 w 1440"/>
                  <a:gd name="T59" fmla="*/ 548679898 h 1182"/>
                  <a:gd name="T60" fmla="*/ 548801060 w 1440"/>
                  <a:gd name="T61" fmla="*/ 0 h 1182"/>
                  <a:gd name="T62" fmla="*/ 548801060 w 1440"/>
                  <a:gd name="T63" fmla="*/ 548679898 h 1182"/>
                  <a:gd name="T64" fmla="*/ 548801060 w 1440"/>
                  <a:gd name="T65" fmla="*/ 548679898 h 1182"/>
                  <a:gd name="T66" fmla="*/ 548801060 w 1440"/>
                  <a:gd name="T67" fmla="*/ 548679898 h 1182"/>
                  <a:gd name="T68" fmla="*/ 548801060 w 1440"/>
                  <a:gd name="T69" fmla="*/ 548679898 h 1182"/>
                  <a:gd name="T70" fmla="*/ 548801060 w 1440"/>
                  <a:gd name="T71" fmla="*/ 548679898 h 1182"/>
                  <a:gd name="T72" fmla="*/ 548801060 w 1440"/>
                  <a:gd name="T73" fmla="*/ 548679898 h 1182"/>
                  <a:gd name="T74" fmla="*/ 548801060 w 1440"/>
                  <a:gd name="T75" fmla="*/ 548679898 h 1182"/>
                  <a:gd name="T76" fmla="*/ 548801060 w 1440"/>
                  <a:gd name="T77" fmla="*/ 548679898 h 1182"/>
                  <a:gd name="T78" fmla="*/ 548801060 w 1440"/>
                  <a:gd name="T79" fmla="*/ 548679898 h 1182"/>
                  <a:gd name="T80" fmla="*/ 548801060 w 1440"/>
                  <a:gd name="T81" fmla="*/ 548679898 h 1182"/>
                  <a:gd name="T82" fmla="*/ 548801060 w 1440"/>
                  <a:gd name="T83" fmla="*/ 548679898 h 1182"/>
                  <a:gd name="T84" fmla="*/ 548801060 w 1440"/>
                  <a:gd name="T85" fmla="*/ 548679898 h 1182"/>
                  <a:gd name="T86" fmla="*/ 548801060 w 1440"/>
                  <a:gd name="T87" fmla="*/ 548679898 h 1182"/>
                  <a:gd name="T88" fmla="*/ 548801060 w 1440"/>
                  <a:gd name="T89" fmla="*/ 548679898 h 1182"/>
                  <a:gd name="T90" fmla="*/ 548801060 w 1440"/>
                  <a:gd name="T91" fmla="*/ 548679898 h 1182"/>
                  <a:gd name="T92" fmla="*/ 548801060 w 1440"/>
                  <a:gd name="T93" fmla="*/ 548679898 h 1182"/>
                  <a:gd name="T94" fmla="*/ 548801060 w 1440"/>
                  <a:gd name="T95" fmla="*/ 548679898 h 1182"/>
                  <a:gd name="T96" fmla="*/ 548801060 w 1440"/>
                  <a:gd name="T97" fmla="*/ 548679898 h 1182"/>
                  <a:gd name="T98" fmla="*/ 548801060 w 1440"/>
                  <a:gd name="T99" fmla="*/ 548679898 h 1182"/>
                  <a:gd name="T100" fmla="*/ 548801060 w 1440"/>
                  <a:gd name="T101" fmla="*/ 548679898 h 1182"/>
                  <a:gd name="T102" fmla="*/ 548801060 w 1440"/>
                  <a:gd name="T103" fmla="*/ 548679898 h 1182"/>
                  <a:gd name="T104" fmla="*/ 548801060 w 1440"/>
                  <a:gd name="T105" fmla="*/ 548679898 h 1182"/>
                  <a:gd name="T106" fmla="*/ 548801060 w 1440"/>
                  <a:gd name="T107" fmla="*/ 548679898 h 1182"/>
                  <a:gd name="T108" fmla="*/ 548801060 w 1440"/>
                  <a:gd name="T109" fmla="*/ 548679898 h 1182"/>
                  <a:gd name="T110" fmla="*/ 548801060 w 1440"/>
                  <a:gd name="T111" fmla="*/ 548679898 h 1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40"/>
                  <a:gd name="T169" fmla="*/ 0 h 1182"/>
                  <a:gd name="T170" fmla="*/ 1440 w 1440"/>
                  <a:gd name="T171" fmla="*/ 1182 h 1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40" h="1182">
                    <a:moveTo>
                      <a:pt x="1338" y="1176"/>
                    </a:moveTo>
                    <a:lnTo>
                      <a:pt x="1338" y="1170"/>
                    </a:lnTo>
                    <a:lnTo>
                      <a:pt x="1332" y="1158"/>
                    </a:lnTo>
                    <a:lnTo>
                      <a:pt x="1332" y="1128"/>
                    </a:lnTo>
                    <a:lnTo>
                      <a:pt x="1344" y="1116"/>
                    </a:lnTo>
                    <a:lnTo>
                      <a:pt x="1344" y="1110"/>
                    </a:lnTo>
                    <a:lnTo>
                      <a:pt x="1350" y="1104"/>
                    </a:lnTo>
                    <a:lnTo>
                      <a:pt x="1356" y="1086"/>
                    </a:lnTo>
                    <a:lnTo>
                      <a:pt x="1368" y="1086"/>
                    </a:lnTo>
                    <a:lnTo>
                      <a:pt x="1374" y="1080"/>
                    </a:lnTo>
                    <a:lnTo>
                      <a:pt x="1374" y="1074"/>
                    </a:lnTo>
                    <a:lnTo>
                      <a:pt x="1380" y="1074"/>
                    </a:lnTo>
                    <a:lnTo>
                      <a:pt x="1380" y="1068"/>
                    </a:lnTo>
                    <a:lnTo>
                      <a:pt x="1386" y="1062"/>
                    </a:lnTo>
                    <a:lnTo>
                      <a:pt x="1398" y="1056"/>
                    </a:lnTo>
                    <a:lnTo>
                      <a:pt x="1428" y="1056"/>
                    </a:lnTo>
                    <a:lnTo>
                      <a:pt x="1428" y="1062"/>
                    </a:lnTo>
                    <a:lnTo>
                      <a:pt x="1434" y="1062"/>
                    </a:lnTo>
                    <a:lnTo>
                      <a:pt x="1440" y="1056"/>
                    </a:lnTo>
                    <a:lnTo>
                      <a:pt x="1440" y="1044"/>
                    </a:lnTo>
                    <a:lnTo>
                      <a:pt x="1434" y="1026"/>
                    </a:lnTo>
                    <a:lnTo>
                      <a:pt x="1428" y="1014"/>
                    </a:lnTo>
                    <a:lnTo>
                      <a:pt x="1422" y="1008"/>
                    </a:lnTo>
                    <a:lnTo>
                      <a:pt x="1404" y="1008"/>
                    </a:lnTo>
                    <a:lnTo>
                      <a:pt x="1404" y="996"/>
                    </a:lnTo>
                    <a:lnTo>
                      <a:pt x="1398" y="984"/>
                    </a:lnTo>
                    <a:lnTo>
                      <a:pt x="1398" y="960"/>
                    </a:lnTo>
                    <a:lnTo>
                      <a:pt x="1392" y="960"/>
                    </a:lnTo>
                    <a:lnTo>
                      <a:pt x="1398" y="930"/>
                    </a:lnTo>
                    <a:lnTo>
                      <a:pt x="1374" y="930"/>
                    </a:lnTo>
                    <a:lnTo>
                      <a:pt x="1362" y="912"/>
                    </a:lnTo>
                    <a:lnTo>
                      <a:pt x="1350" y="918"/>
                    </a:lnTo>
                    <a:lnTo>
                      <a:pt x="1332" y="918"/>
                    </a:lnTo>
                    <a:lnTo>
                      <a:pt x="1326" y="912"/>
                    </a:lnTo>
                    <a:lnTo>
                      <a:pt x="1314" y="894"/>
                    </a:lnTo>
                    <a:lnTo>
                      <a:pt x="1308" y="876"/>
                    </a:lnTo>
                    <a:lnTo>
                      <a:pt x="1296" y="864"/>
                    </a:lnTo>
                    <a:lnTo>
                      <a:pt x="1284" y="846"/>
                    </a:lnTo>
                    <a:lnTo>
                      <a:pt x="1278" y="840"/>
                    </a:lnTo>
                    <a:lnTo>
                      <a:pt x="1272" y="828"/>
                    </a:lnTo>
                    <a:lnTo>
                      <a:pt x="1248" y="804"/>
                    </a:lnTo>
                    <a:lnTo>
                      <a:pt x="1242" y="804"/>
                    </a:lnTo>
                    <a:lnTo>
                      <a:pt x="1242" y="792"/>
                    </a:lnTo>
                    <a:lnTo>
                      <a:pt x="1260" y="774"/>
                    </a:lnTo>
                    <a:lnTo>
                      <a:pt x="1266" y="762"/>
                    </a:lnTo>
                    <a:lnTo>
                      <a:pt x="1272" y="756"/>
                    </a:lnTo>
                    <a:lnTo>
                      <a:pt x="1296" y="708"/>
                    </a:lnTo>
                    <a:lnTo>
                      <a:pt x="1284" y="684"/>
                    </a:lnTo>
                    <a:lnTo>
                      <a:pt x="1278" y="678"/>
                    </a:lnTo>
                    <a:lnTo>
                      <a:pt x="1242" y="678"/>
                    </a:lnTo>
                    <a:lnTo>
                      <a:pt x="1230" y="672"/>
                    </a:lnTo>
                    <a:lnTo>
                      <a:pt x="1224" y="672"/>
                    </a:lnTo>
                    <a:lnTo>
                      <a:pt x="1218" y="666"/>
                    </a:lnTo>
                    <a:lnTo>
                      <a:pt x="1218" y="612"/>
                    </a:lnTo>
                    <a:lnTo>
                      <a:pt x="1212" y="606"/>
                    </a:lnTo>
                    <a:lnTo>
                      <a:pt x="1200" y="582"/>
                    </a:lnTo>
                    <a:lnTo>
                      <a:pt x="1188" y="564"/>
                    </a:lnTo>
                    <a:lnTo>
                      <a:pt x="1176" y="540"/>
                    </a:lnTo>
                    <a:lnTo>
                      <a:pt x="1182" y="528"/>
                    </a:lnTo>
                    <a:lnTo>
                      <a:pt x="1200" y="510"/>
                    </a:lnTo>
                    <a:lnTo>
                      <a:pt x="1200" y="504"/>
                    </a:lnTo>
                    <a:lnTo>
                      <a:pt x="1194" y="498"/>
                    </a:lnTo>
                    <a:lnTo>
                      <a:pt x="1170" y="498"/>
                    </a:lnTo>
                    <a:lnTo>
                      <a:pt x="1170" y="468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64" y="444"/>
                    </a:lnTo>
                    <a:lnTo>
                      <a:pt x="1176" y="438"/>
                    </a:lnTo>
                    <a:lnTo>
                      <a:pt x="1182" y="432"/>
                    </a:lnTo>
                    <a:lnTo>
                      <a:pt x="1188" y="432"/>
                    </a:lnTo>
                    <a:lnTo>
                      <a:pt x="1176" y="414"/>
                    </a:lnTo>
                    <a:lnTo>
                      <a:pt x="1200" y="408"/>
                    </a:lnTo>
                    <a:lnTo>
                      <a:pt x="1200" y="402"/>
                    </a:lnTo>
                    <a:lnTo>
                      <a:pt x="1194" y="396"/>
                    </a:lnTo>
                    <a:lnTo>
                      <a:pt x="1194" y="372"/>
                    </a:lnTo>
                    <a:lnTo>
                      <a:pt x="1188" y="360"/>
                    </a:lnTo>
                    <a:lnTo>
                      <a:pt x="1188" y="354"/>
                    </a:lnTo>
                    <a:lnTo>
                      <a:pt x="1194" y="342"/>
                    </a:lnTo>
                    <a:lnTo>
                      <a:pt x="1200" y="336"/>
                    </a:lnTo>
                    <a:lnTo>
                      <a:pt x="1188" y="306"/>
                    </a:lnTo>
                    <a:lnTo>
                      <a:pt x="1194" y="282"/>
                    </a:lnTo>
                    <a:lnTo>
                      <a:pt x="1182" y="282"/>
                    </a:lnTo>
                    <a:lnTo>
                      <a:pt x="1182" y="246"/>
                    </a:lnTo>
                    <a:lnTo>
                      <a:pt x="1116" y="252"/>
                    </a:lnTo>
                    <a:lnTo>
                      <a:pt x="1110" y="246"/>
                    </a:lnTo>
                    <a:lnTo>
                      <a:pt x="1104" y="234"/>
                    </a:lnTo>
                    <a:lnTo>
                      <a:pt x="1092" y="228"/>
                    </a:lnTo>
                    <a:lnTo>
                      <a:pt x="1080" y="216"/>
                    </a:lnTo>
                    <a:lnTo>
                      <a:pt x="1068" y="216"/>
                    </a:lnTo>
                    <a:lnTo>
                      <a:pt x="1062" y="210"/>
                    </a:lnTo>
                    <a:lnTo>
                      <a:pt x="1056" y="210"/>
                    </a:lnTo>
                    <a:lnTo>
                      <a:pt x="1050" y="204"/>
                    </a:lnTo>
                    <a:lnTo>
                      <a:pt x="1044" y="192"/>
                    </a:lnTo>
                    <a:lnTo>
                      <a:pt x="1044" y="186"/>
                    </a:lnTo>
                    <a:lnTo>
                      <a:pt x="1038" y="180"/>
                    </a:lnTo>
                    <a:lnTo>
                      <a:pt x="1032" y="180"/>
                    </a:lnTo>
                    <a:lnTo>
                      <a:pt x="1020" y="174"/>
                    </a:lnTo>
                    <a:lnTo>
                      <a:pt x="1002" y="174"/>
                    </a:lnTo>
                    <a:lnTo>
                      <a:pt x="990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60" y="168"/>
                    </a:lnTo>
                    <a:lnTo>
                      <a:pt x="954" y="162"/>
                    </a:lnTo>
                    <a:lnTo>
                      <a:pt x="942" y="156"/>
                    </a:lnTo>
                    <a:lnTo>
                      <a:pt x="936" y="150"/>
                    </a:lnTo>
                    <a:lnTo>
                      <a:pt x="906" y="150"/>
                    </a:lnTo>
                    <a:lnTo>
                      <a:pt x="906" y="138"/>
                    </a:lnTo>
                    <a:lnTo>
                      <a:pt x="894" y="126"/>
                    </a:lnTo>
                    <a:lnTo>
                      <a:pt x="834" y="126"/>
                    </a:lnTo>
                    <a:lnTo>
                      <a:pt x="834" y="132"/>
                    </a:lnTo>
                    <a:lnTo>
                      <a:pt x="828" y="138"/>
                    </a:lnTo>
                    <a:lnTo>
                      <a:pt x="816" y="132"/>
                    </a:lnTo>
                    <a:lnTo>
                      <a:pt x="780" y="132"/>
                    </a:lnTo>
                    <a:lnTo>
                      <a:pt x="768" y="138"/>
                    </a:lnTo>
                    <a:lnTo>
                      <a:pt x="750" y="156"/>
                    </a:lnTo>
                    <a:lnTo>
                      <a:pt x="738" y="162"/>
                    </a:lnTo>
                    <a:lnTo>
                      <a:pt x="732" y="168"/>
                    </a:lnTo>
                    <a:lnTo>
                      <a:pt x="732" y="180"/>
                    </a:lnTo>
                    <a:lnTo>
                      <a:pt x="720" y="186"/>
                    </a:lnTo>
                    <a:lnTo>
                      <a:pt x="708" y="198"/>
                    </a:lnTo>
                    <a:lnTo>
                      <a:pt x="678" y="198"/>
                    </a:lnTo>
                    <a:lnTo>
                      <a:pt x="690" y="210"/>
                    </a:lnTo>
                    <a:lnTo>
                      <a:pt x="690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0" y="240"/>
                    </a:lnTo>
                    <a:lnTo>
                      <a:pt x="678" y="240"/>
                    </a:lnTo>
                    <a:lnTo>
                      <a:pt x="666" y="234"/>
                    </a:lnTo>
                    <a:lnTo>
                      <a:pt x="660" y="228"/>
                    </a:lnTo>
                    <a:lnTo>
                      <a:pt x="654" y="228"/>
                    </a:lnTo>
                    <a:lnTo>
                      <a:pt x="648" y="234"/>
                    </a:lnTo>
                    <a:lnTo>
                      <a:pt x="624" y="234"/>
                    </a:lnTo>
                    <a:lnTo>
                      <a:pt x="612" y="240"/>
                    </a:lnTo>
                    <a:lnTo>
                      <a:pt x="600" y="240"/>
                    </a:lnTo>
                    <a:lnTo>
                      <a:pt x="582" y="246"/>
                    </a:lnTo>
                    <a:lnTo>
                      <a:pt x="558" y="258"/>
                    </a:lnTo>
                    <a:lnTo>
                      <a:pt x="546" y="252"/>
                    </a:lnTo>
                    <a:lnTo>
                      <a:pt x="534" y="252"/>
                    </a:lnTo>
                    <a:lnTo>
                      <a:pt x="522" y="246"/>
                    </a:lnTo>
                    <a:lnTo>
                      <a:pt x="498" y="246"/>
                    </a:lnTo>
                    <a:lnTo>
                      <a:pt x="480" y="240"/>
                    </a:lnTo>
                    <a:lnTo>
                      <a:pt x="468" y="228"/>
                    </a:lnTo>
                    <a:lnTo>
                      <a:pt x="456" y="222"/>
                    </a:lnTo>
                    <a:lnTo>
                      <a:pt x="444" y="210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6"/>
                    </a:lnTo>
                    <a:lnTo>
                      <a:pt x="378" y="186"/>
                    </a:lnTo>
                    <a:lnTo>
                      <a:pt x="354" y="162"/>
                    </a:lnTo>
                    <a:lnTo>
                      <a:pt x="336" y="126"/>
                    </a:lnTo>
                    <a:lnTo>
                      <a:pt x="330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06" y="102"/>
                    </a:lnTo>
                    <a:lnTo>
                      <a:pt x="300" y="102"/>
                    </a:lnTo>
                    <a:lnTo>
                      <a:pt x="294" y="96"/>
                    </a:lnTo>
                    <a:lnTo>
                      <a:pt x="282" y="90"/>
                    </a:lnTo>
                    <a:lnTo>
                      <a:pt x="270" y="78"/>
                    </a:lnTo>
                    <a:lnTo>
                      <a:pt x="270" y="72"/>
                    </a:lnTo>
                    <a:lnTo>
                      <a:pt x="282" y="72"/>
                    </a:lnTo>
                    <a:lnTo>
                      <a:pt x="288" y="66"/>
                    </a:lnTo>
                    <a:lnTo>
                      <a:pt x="288" y="60"/>
                    </a:lnTo>
                    <a:lnTo>
                      <a:pt x="282" y="54"/>
                    </a:lnTo>
                    <a:lnTo>
                      <a:pt x="276" y="54"/>
                    </a:lnTo>
                    <a:lnTo>
                      <a:pt x="276" y="42"/>
                    </a:lnTo>
                    <a:lnTo>
                      <a:pt x="282" y="36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46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204" y="36"/>
                    </a:lnTo>
                    <a:lnTo>
                      <a:pt x="192" y="48"/>
                    </a:lnTo>
                    <a:lnTo>
                      <a:pt x="192" y="54"/>
                    </a:lnTo>
                    <a:lnTo>
                      <a:pt x="186" y="60"/>
                    </a:lnTo>
                    <a:lnTo>
                      <a:pt x="180" y="72"/>
                    </a:lnTo>
                    <a:lnTo>
                      <a:pt x="132" y="72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66" y="36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0" y="30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30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38"/>
                    </a:lnTo>
                    <a:lnTo>
                      <a:pt x="24" y="144"/>
                    </a:lnTo>
                    <a:lnTo>
                      <a:pt x="60" y="162"/>
                    </a:lnTo>
                    <a:lnTo>
                      <a:pt x="60" y="192"/>
                    </a:lnTo>
                    <a:lnTo>
                      <a:pt x="84" y="198"/>
                    </a:lnTo>
                    <a:lnTo>
                      <a:pt x="84" y="210"/>
                    </a:lnTo>
                    <a:lnTo>
                      <a:pt x="96" y="246"/>
                    </a:lnTo>
                    <a:lnTo>
                      <a:pt x="108" y="270"/>
                    </a:lnTo>
                    <a:lnTo>
                      <a:pt x="120" y="282"/>
                    </a:lnTo>
                    <a:lnTo>
                      <a:pt x="120" y="300"/>
                    </a:lnTo>
                    <a:lnTo>
                      <a:pt x="144" y="306"/>
                    </a:lnTo>
                    <a:lnTo>
                      <a:pt x="156" y="324"/>
                    </a:lnTo>
                    <a:lnTo>
                      <a:pt x="162" y="318"/>
                    </a:lnTo>
                    <a:lnTo>
                      <a:pt x="174" y="312"/>
                    </a:lnTo>
                    <a:lnTo>
                      <a:pt x="186" y="312"/>
                    </a:lnTo>
                    <a:lnTo>
                      <a:pt x="186" y="318"/>
                    </a:lnTo>
                    <a:lnTo>
                      <a:pt x="168" y="336"/>
                    </a:lnTo>
                    <a:lnTo>
                      <a:pt x="168" y="342"/>
                    </a:lnTo>
                    <a:lnTo>
                      <a:pt x="180" y="354"/>
                    </a:lnTo>
                    <a:lnTo>
                      <a:pt x="186" y="366"/>
                    </a:lnTo>
                    <a:lnTo>
                      <a:pt x="186" y="372"/>
                    </a:lnTo>
                    <a:lnTo>
                      <a:pt x="174" y="384"/>
                    </a:lnTo>
                    <a:lnTo>
                      <a:pt x="168" y="384"/>
                    </a:lnTo>
                    <a:lnTo>
                      <a:pt x="168" y="414"/>
                    </a:lnTo>
                    <a:lnTo>
                      <a:pt x="156" y="414"/>
                    </a:lnTo>
                    <a:lnTo>
                      <a:pt x="144" y="426"/>
                    </a:lnTo>
                    <a:lnTo>
                      <a:pt x="144" y="432"/>
                    </a:lnTo>
                    <a:lnTo>
                      <a:pt x="156" y="444"/>
                    </a:lnTo>
                    <a:lnTo>
                      <a:pt x="150" y="450"/>
                    </a:lnTo>
                    <a:lnTo>
                      <a:pt x="144" y="462"/>
                    </a:lnTo>
                    <a:lnTo>
                      <a:pt x="144" y="468"/>
                    </a:lnTo>
                    <a:lnTo>
                      <a:pt x="150" y="474"/>
                    </a:lnTo>
                    <a:lnTo>
                      <a:pt x="162" y="480"/>
                    </a:lnTo>
                    <a:lnTo>
                      <a:pt x="174" y="492"/>
                    </a:lnTo>
                    <a:lnTo>
                      <a:pt x="198" y="504"/>
                    </a:lnTo>
                    <a:lnTo>
                      <a:pt x="204" y="510"/>
                    </a:lnTo>
                    <a:lnTo>
                      <a:pt x="210" y="510"/>
                    </a:lnTo>
                    <a:lnTo>
                      <a:pt x="210" y="552"/>
                    </a:lnTo>
                    <a:lnTo>
                      <a:pt x="234" y="552"/>
                    </a:lnTo>
                    <a:lnTo>
                      <a:pt x="240" y="558"/>
                    </a:lnTo>
                    <a:lnTo>
                      <a:pt x="252" y="564"/>
                    </a:lnTo>
                    <a:lnTo>
                      <a:pt x="270" y="582"/>
                    </a:lnTo>
                    <a:lnTo>
                      <a:pt x="288" y="582"/>
                    </a:lnTo>
                    <a:lnTo>
                      <a:pt x="294" y="588"/>
                    </a:lnTo>
                    <a:lnTo>
                      <a:pt x="300" y="600"/>
                    </a:lnTo>
                    <a:lnTo>
                      <a:pt x="330" y="636"/>
                    </a:lnTo>
                    <a:lnTo>
                      <a:pt x="330" y="648"/>
                    </a:lnTo>
                    <a:lnTo>
                      <a:pt x="324" y="660"/>
                    </a:lnTo>
                    <a:lnTo>
                      <a:pt x="324" y="696"/>
                    </a:lnTo>
                    <a:lnTo>
                      <a:pt x="330" y="702"/>
                    </a:lnTo>
                    <a:lnTo>
                      <a:pt x="342" y="708"/>
                    </a:lnTo>
                    <a:lnTo>
                      <a:pt x="348" y="714"/>
                    </a:lnTo>
                    <a:lnTo>
                      <a:pt x="354" y="714"/>
                    </a:lnTo>
                    <a:lnTo>
                      <a:pt x="360" y="744"/>
                    </a:lnTo>
                    <a:lnTo>
                      <a:pt x="372" y="750"/>
                    </a:lnTo>
                    <a:lnTo>
                      <a:pt x="384" y="762"/>
                    </a:lnTo>
                    <a:lnTo>
                      <a:pt x="384" y="768"/>
                    </a:lnTo>
                    <a:lnTo>
                      <a:pt x="390" y="774"/>
                    </a:lnTo>
                    <a:lnTo>
                      <a:pt x="402" y="780"/>
                    </a:lnTo>
                    <a:lnTo>
                      <a:pt x="408" y="786"/>
                    </a:lnTo>
                    <a:lnTo>
                      <a:pt x="420" y="792"/>
                    </a:lnTo>
                    <a:lnTo>
                      <a:pt x="426" y="786"/>
                    </a:lnTo>
                    <a:lnTo>
                      <a:pt x="426" y="774"/>
                    </a:lnTo>
                    <a:lnTo>
                      <a:pt x="420" y="768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56"/>
                    </a:lnTo>
                    <a:lnTo>
                      <a:pt x="450" y="768"/>
                    </a:lnTo>
                    <a:lnTo>
                      <a:pt x="456" y="780"/>
                    </a:lnTo>
                    <a:lnTo>
                      <a:pt x="474" y="780"/>
                    </a:lnTo>
                    <a:lnTo>
                      <a:pt x="474" y="786"/>
                    </a:lnTo>
                    <a:lnTo>
                      <a:pt x="474" y="780"/>
                    </a:lnTo>
                    <a:lnTo>
                      <a:pt x="480" y="780"/>
                    </a:lnTo>
                    <a:lnTo>
                      <a:pt x="480" y="768"/>
                    </a:lnTo>
                    <a:lnTo>
                      <a:pt x="504" y="768"/>
                    </a:lnTo>
                    <a:lnTo>
                      <a:pt x="504" y="804"/>
                    </a:lnTo>
                    <a:lnTo>
                      <a:pt x="510" y="810"/>
                    </a:lnTo>
                    <a:lnTo>
                      <a:pt x="516" y="810"/>
                    </a:lnTo>
                    <a:lnTo>
                      <a:pt x="528" y="816"/>
                    </a:lnTo>
                    <a:lnTo>
                      <a:pt x="540" y="828"/>
                    </a:lnTo>
                    <a:lnTo>
                      <a:pt x="540" y="846"/>
                    </a:lnTo>
                    <a:lnTo>
                      <a:pt x="552" y="858"/>
                    </a:lnTo>
                    <a:lnTo>
                      <a:pt x="558" y="870"/>
                    </a:lnTo>
                    <a:lnTo>
                      <a:pt x="564" y="876"/>
                    </a:lnTo>
                    <a:lnTo>
                      <a:pt x="570" y="876"/>
                    </a:lnTo>
                    <a:lnTo>
                      <a:pt x="582" y="894"/>
                    </a:lnTo>
                    <a:lnTo>
                      <a:pt x="582" y="906"/>
                    </a:lnTo>
                    <a:lnTo>
                      <a:pt x="594" y="930"/>
                    </a:lnTo>
                    <a:lnTo>
                      <a:pt x="600" y="936"/>
                    </a:lnTo>
                    <a:lnTo>
                      <a:pt x="606" y="936"/>
                    </a:lnTo>
                    <a:lnTo>
                      <a:pt x="612" y="942"/>
                    </a:lnTo>
                    <a:lnTo>
                      <a:pt x="618" y="954"/>
                    </a:lnTo>
                    <a:lnTo>
                      <a:pt x="618" y="960"/>
                    </a:lnTo>
                    <a:lnTo>
                      <a:pt x="648" y="960"/>
                    </a:lnTo>
                    <a:lnTo>
                      <a:pt x="666" y="984"/>
                    </a:lnTo>
                    <a:lnTo>
                      <a:pt x="684" y="978"/>
                    </a:lnTo>
                    <a:lnTo>
                      <a:pt x="702" y="978"/>
                    </a:lnTo>
                    <a:lnTo>
                      <a:pt x="720" y="996"/>
                    </a:lnTo>
                    <a:lnTo>
                      <a:pt x="738" y="1008"/>
                    </a:lnTo>
                    <a:lnTo>
                      <a:pt x="756" y="1026"/>
                    </a:lnTo>
                    <a:lnTo>
                      <a:pt x="792" y="1050"/>
                    </a:lnTo>
                    <a:lnTo>
                      <a:pt x="810" y="1050"/>
                    </a:lnTo>
                    <a:lnTo>
                      <a:pt x="822" y="1056"/>
                    </a:lnTo>
                    <a:lnTo>
                      <a:pt x="834" y="1068"/>
                    </a:lnTo>
                    <a:lnTo>
                      <a:pt x="852" y="1068"/>
                    </a:lnTo>
                    <a:lnTo>
                      <a:pt x="876" y="1056"/>
                    </a:lnTo>
                    <a:lnTo>
                      <a:pt x="876" y="1050"/>
                    </a:lnTo>
                    <a:lnTo>
                      <a:pt x="900" y="1056"/>
                    </a:lnTo>
                    <a:lnTo>
                      <a:pt x="912" y="1032"/>
                    </a:lnTo>
                    <a:lnTo>
                      <a:pt x="930" y="1032"/>
                    </a:lnTo>
                    <a:lnTo>
                      <a:pt x="954" y="1008"/>
                    </a:lnTo>
                    <a:lnTo>
                      <a:pt x="966" y="1020"/>
                    </a:lnTo>
                    <a:lnTo>
                      <a:pt x="972" y="1014"/>
                    </a:lnTo>
                    <a:lnTo>
                      <a:pt x="984" y="1014"/>
                    </a:lnTo>
                    <a:lnTo>
                      <a:pt x="1002" y="1032"/>
                    </a:lnTo>
                    <a:lnTo>
                      <a:pt x="1014" y="1050"/>
                    </a:lnTo>
                    <a:lnTo>
                      <a:pt x="1020" y="1068"/>
                    </a:lnTo>
                    <a:lnTo>
                      <a:pt x="1032" y="1080"/>
                    </a:lnTo>
                    <a:lnTo>
                      <a:pt x="1032" y="1098"/>
                    </a:lnTo>
                    <a:lnTo>
                      <a:pt x="1038" y="1110"/>
                    </a:lnTo>
                    <a:lnTo>
                      <a:pt x="1044" y="1116"/>
                    </a:lnTo>
                    <a:lnTo>
                      <a:pt x="1056" y="1122"/>
                    </a:lnTo>
                    <a:lnTo>
                      <a:pt x="1080" y="1122"/>
                    </a:lnTo>
                    <a:lnTo>
                      <a:pt x="1080" y="1128"/>
                    </a:lnTo>
                    <a:lnTo>
                      <a:pt x="1086" y="1134"/>
                    </a:lnTo>
                    <a:lnTo>
                      <a:pt x="1098" y="1140"/>
                    </a:lnTo>
                    <a:lnTo>
                      <a:pt x="1164" y="1140"/>
                    </a:lnTo>
                    <a:lnTo>
                      <a:pt x="1176" y="1146"/>
                    </a:lnTo>
                    <a:lnTo>
                      <a:pt x="1200" y="1170"/>
                    </a:lnTo>
                    <a:lnTo>
                      <a:pt x="1212" y="1170"/>
                    </a:lnTo>
                    <a:lnTo>
                      <a:pt x="1224" y="1164"/>
                    </a:lnTo>
                    <a:lnTo>
                      <a:pt x="1230" y="1164"/>
                    </a:lnTo>
                    <a:lnTo>
                      <a:pt x="1242" y="1158"/>
                    </a:lnTo>
                    <a:lnTo>
                      <a:pt x="1248" y="1158"/>
                    </a:lnTo>
                    <a:lnTo>
                      <a:pt x="1254" y="1164"/>
                    </a:lnTo>
                    <a:lnTo>
                      <a:pt x="1278" y="1176"/>
                    </a:lnTo>
                    <a:lnTo>
                      <a:pt x="1296" y="1182"/>
                    </a:lnTo>
                    <a:lnTo>
                      <a:pt x="1326" y="1182"/>
                    </a:lnTo>
                    <a:lnTo>
                      <a:pt x="1338" y="1176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77" name="Indonesia"/>
              <p:cNvSpPr>
                <a:spLocks noEditPoints="1"/>
              </p:cNvSpPr>
              <p:nvPr/>
            </p:nvSpPr>
            <p:spPr bwMode="gray">
              <a:xfrm>
                <a:off x="4384" y="2193"/>
                <a:ext cx="835" cy="333"/>
              </a:xfrm>
              <a:custGeom>
                <a:avLst/>
                <a:gdLst>
                  <a:gd name="T0" fmla="*/ 35953272 w 3264"/>
                  <a:gd name="T1" fmla="*/ 35927681 h 1302"/>
                  <a:gd name="T2" fmla="*/ 35953272 w 3264"/>
                  <a:gd name="T3" fmla="*/ 35927681 h 1302"/>
                  <a:gd name="T4" fmla="*/ 35953272 w 3264"/>
                  <a:gd name="T5" fmla="*/ 35927681 h 1302"/>
                  <a:gd name="T6" fmla="*/ 35953272 w 3264"/>
                  <a:gd name="T7" fmla="*/ 35927681 h 1302"/>
                  <a:gd name="T8" fmla="*/ 35953272 w 3264"/>
                  <a:gd name="T9" fmla="*/ 35927681 h 1302"/>
                  <a:gd name="T10" fmla="*/ 35953272 w 3264"/>
                  <a:gd name="T11" fmla="*/ 35927681 h 1302"/>
                  <a:gd name="T12" fmla="*/ 35953272 w 3264"/>
                  <a:gd name="T13" fmla="*/ 35927681 h 1302"/>
                  <a:gd name="T14" fmla="*/ 35953272 w 3264"/>
                  <a:gd name="T15" fmla="*/ 35927681 h 1302"/>
                  <a:gd name="T16" fmla="*/ 35953272 w 3264"/>
                  <a:gd name="T17" fmla="*/ 35927681 h 1302"/>
                  <a:gd name="T18" fmla="*/ 35953272 w 3264"/>
                  <a:gd name="T19" fmla="*/ 35927681 h 1302"/>
                  <a:gd name="T20" fmla="*/ 35953272 w 3264"/>
                  <a:gd name="T21" fmla="*/ 35927681 h 1302"/>
                  <a:gd name="T22" fmla="*/ 35953272 w 3264"/>
                  <a:gd name="T23" fmla="*/ 35927681 h 1302"/>
                  <a:gd name="T24" fmla="*/ 35953272 w 3264"/>
                  <a:gd name="T25" fmla="*/ 35927681 h 1302"/>
                  <a:gd name="T26" fmla="*/ 35953272 w 3264"/>
                  <a:gd name="T27" fmla="*/ 35927681 h 1302"/>
                  <a:gd name="T28" fmla="*/ 35953272 w 3264"/>
                  <a:gd name="T29" fmla="*/ 35927681 h 1302"/>
                  <a:gd name="T30" fmla="*/ 35953272 w 3264"/>
                  <a:gd name="T31" fmla="*/ 35927681 h 1302"/>
                  <a:gd name="T32" fmla="*/ 35953272 w 3264"/>
                  <a:gd name="T33" fmla="*/ 35927681 h 1302"/>
                  <a:gd name="T34" fmla="*/ 35953272 w 3264"/>
                  <a:gd name="T35" fmla="*/ 35927681 h 1302"/>
                  <a:gd name="T36" fmla="*/ 35953272 w 3264"/>
                  <a:gd name="T37" fmla="*/ 35927681 h 1302"/>
                  <a:gd name="T38" fmla="*/ 35953272 w 3264"/>
                  <a:gd name="T39" fmla="*/ 35927681 h 1302"/>
                  <a:gd name="T40" fmla="*/ 35953272 w 3264"/>
                  <a:gd name="T41" fmla="*/ 35927681 h 1302"/>
                  <a:gd name="T42" fmla="*/ 35953272 w 3264"/>
                  <a:gd name="T43" fmla="*/ 35927681 h 1302"/>
                  <a:gd name="T44" fmla="*/ 35953272 w 3264"/>
                  <a:gd name="T45" fmla="*/ 35927681 h 1302"/>
                  <a:gd name="T46" fmla="*/ 35953272 w 3264"/>
                  <a:gd name="T47" fmla="*/ 35927681 h 1302"/>
                  <a:gd name="T48" fmla="*/ 35953272 w 3264"/>
                  <a:gd name="T49" fmla="*/ 35927681 h 1302"/>
                  <a:gd name="T50" fmla="*/ 35953272 w 3264"/>
                  <a:gd name="T51" fmla="*/ 35927681 h 1302"/>
                  <a:gd name="T52" fmla="*/ 35953272 w 3264"/>
                  <a:gd name="T53" fmla="*/ 35927681 h 1302"/>
                  <a:gd name="T54" fmla="*/ 35953272 w 3264"/>
                  <a:gd name="T55" fmla="*/ 35927681 h 1302"/>
                  <a:gd name="T56" fmla="*/ 35953272 w 3264"/>
                  <a:gd name="T57" fmla="*/ 35927681 h 1302"/>
                  <a:gd name="T58" fmla="*/ 35953272 w 3264"/>
                  <a:gd name="T59" fmla="*/ 35927681 h 1302"/>
                  <a:gd name="T60" fmla="*/ 35953272 w 3264"/>
                  <a:gd name="T61" fmla="*/ 35927681 h 1302"/>
                  <a:gd name="T62" fmla="*/ 35953272 w 3264"/>
                  <a:gd name="T63" fmla="*/ 35927681 h 1302"/>
                  <a:gd name="T64" fmla="*/ 35953272 w 3264"/>
                  <a:gd name="T65" fmla="*/ 35927681 h 1302"/>
                  <a:gd name="T66" fmla="*/ 35953272 w 3264"/>
                  <a:gd name="T67" fmla="*/ 35927681 h 1302"/>
                  <a:gd name="T68" fmla="*/ 35953272 w 3264"/>
                  <a:gd name="T69" fmla="*/ 35927681 h 1302"/>
                  <a:gd name="T70" fmla="*/ 35953272 w 3264"/>
                  <a:gd name="T71" fmla="*/ 35927681 h 1302"/>
                  <a:gd name="T72" fmla="*/ 35953272 w 3264"/>
                  <a:gd name="T73" fmla="*/ 35927681 h 1302"/>
                  <a:gd name="T74" fmla="*/ 35953272 w 3264"/>
                  <a:gd name="T75" fmla="*/ 35927681 h 1302"/>
                  <a:gd name="T76" fmla="*/ 35953272 w 3264"/>
                  <a:gd name="T77" fmla="*/ 35927681 h 1302"/>
                  <a:gd name="T78" fmla="*/ 35953272 w 3264"/>
                  <a:gd name="T79" fmla="*/ 35927681 h 1302"/>
                  <a:gd name="T80" fmla="*/ 35953272 w 3264"/>
                  <a:gd name="T81" fmla="*/ 35927681 h 1302"/>
                  <a:gd name="T82" fmla="*/ 35953272 w 3264"/>
                  <a:gd name="T83" fmla="*/ 35927681 h 1302"/>
                  <a:gd name="T84" fmla="*/ 35953272 w 3264"/>
                  <a:gd name="T85" fmla="*/ 35927681 h 1302"/>
                  <a:gd name="T86" fmla="*/ 35953272 w 3264"/>
                  <a:gd name="T87" fmla="*/ 35927681 h 1302"/>
                  <a:gd name="T88" fmla="*/ 35953272 w 3264"/>
                  <a:gd name="T89" fmla="*/ 35927681 h 1302"/>
                  <a:gd name="T90" fmla="*/ 35953272 w 3264"/>
                  <a:gd name="T91" fmla="*/ 35927681 h 1302"/>
                  <a:gd name="T92" fmla="*/ 35953272 w 3264"/>
                  <a:gd name="T93" fmla="*/ 35927681 h 1302"/>
                  <a:gd name="T94" fmla="*/ 35953272 w 3264"/>
                  <a:gd name="T95" fmla="*/ 35927681 h 1302"/>
                  <a:gd name="T96" fmla="*/ 35953272 w 3264"/>
                  <a:gd name="T97" fmla="*/ 35927681 h 1302"/>
                  <a:gd name="T98" fmla="*/ 35953272 w 3264"/>
                  <a:gd name="T99" fmla="*/ 35927681 h 1302"/>
                  <a:gd name="T100" fmla="*/ 35953272 w 3264"/>
                  <a:gd name="T101" fmla="*/ 35927681 h 1302"/>
                  <a:gd name="T102" fmla="*/ 35953272 w 3264"/>
                  <a:gd name="T103" fmla="*/ 35927681 h 1302"/>
                  <a:gd name="T104" fmla="*/ 35953272 w 3264"/>
                  <a:gd name="T105" fmla="*/ 35927681 h 1302"/>
                  <a:gd name="T106" fmla="*/ 35953272 w 3264"/>
                  <a:gd name="T107" fmla="*/ 35927681 h 1302"/>
                  <a:gd name="T108" fmla="*/ 35953272 w 3264"/>
                  <a:gd name="T109" fmla="*/ 35927681 h 1302"/>
                  <a:gd name="T110" fmla="*/ 35953272 w 3264"/>
                  <a:gd name="T111" fmla="*/ 35927681 h 1302"/>
                  <a:gd name="T112" fmla="*/ 35953272 w 3264"/>
                  <a:gd name="T113" fmla="*/ 35927681 h 1302"/>
                  <a:gd name="T114" fmla="*/ 35953272 w 3264"/>
                  <a:gd name="T115" fmla="*/ 35927681 h 1302"/>
                  <a:gd name="T116" fmla="*/ 35953272 w 3264"/>
                  <a:gd name="T117" fmla="*/ 35927681 h 1302"/>
                  <a:gd name="T118" fmla="*/ 35953272 w 3264"/>
                  <a:gd name="T119" fmla="*/ 35927681 h 1302"/>
                  <a:gd name="T120" fmla="*/ 35953272 w 3264"/>
                  <a:gd name="T121" fmla="*/ 35927681 h 1302"/>
                  <a:gd name="T122" fmla="*/ 35953272 w 3264"/>
                  <a:gd name="T123" fmla="*/ 35927681 h 1302"/>
                  <a:gd name="T124" fmla="*/ 35953272 w 3264"/>
                  <a:gd name="T125" fmla="*/ 35927681 h 13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64"/>
                  <a:gd name="T190" fmla="*/ 0 h 1302"/>
                  <a:gd name="T191" fmla="*/ 3264 w 3264"/>
                  <a:gd name="T192" fmla="*/ 1302 h 13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64" h="1302">
                    <a:moveTo>
                      <a:pt x="1788" y="984"/>
                    </a:moveTo>
                    <a:lnTo>
                      <a:pt x="1806" y="978"/>
                    </a:lnTo>
                    <a:lnTo>
                      <a:pt x="1818" y="954"/>
                    </a:lnTo>
                    <a:lnTo>
                      <a:pt x="1812" y="930"/>
                    </a:lnTo>
                    <a:lnTo>
                      <a:pt x="1788" y="984"/>
                    </a:lnTo>
                    <a:close/>
                    <a:moveTo>
                      <a:pt x="672" y="462"/>
                    </a:moveTo>
                    <a:lnTo>
                      <a:pt x="702" y="480"/>
                    </a:lnTo>
                    <a:lnTo>
                      <a:pt x="702" y="450"/>
                    </a:lnTo>
                    <a:lnTo>
                      <a:pt x="672" y="426"/>
                    </a:lnTo>
                    <a:lnTo>
                      <a:pt x="672" y="462"/>
                    </a:lnTo>
                    <a:close/>
                    <a:moveTo>
                      <a:pt x="678" y="492"/>
                    </a:moveTo>
                    <a:lnTo>
                      <a:pt x="654" y="516"/>
                    </a:lnTo>
                    <a:lnTo>
                      <a:pt x="678" y="546"/>
                    </a:lnTo>
                    <a:lnTo>
                      <a:pt x="678" y="492"/>
                    </a:lnTo>
                    <a:close/>
                    <a:moveTo>
                      <a:pt x="906" y="714"/>
                    </a:moveTo>
                    <a:lnTo>
                      <a:pt x="930" y="732"/>
                    </a:lnTo>
                    <a:lnTo>
                      <a:pt x="936" y="708"/>
                    </a:lnTo>
                    <a:lnTo>
                      <a:pt x="936" y="702"/>
                    </a:lnTo>
                    <a:lnTo>
                      <a:pt x="930" y="696"/>
                    </a:lnTo>
                    <a:lnTo>
                      <a:pt x="930" y="690"/>
                    </a:lnTo>
                    <a:lnTo>
                      <a:pt x="912" y="672"/>
                    </a:lnTo>
                    <a:lnTo>
                      <a:pt x="900" y="666"/>
                    </a:lnTo>
                    <a:lnTo>
                      <a:pt x="888" y="666"/>
                    </a:lnTo>
                    <a:lnTo>
                      <a:pt x="882" y="672"/>
                    </a:lnTo>
                    <a:lnTo>
                      <a:pt x="876" y="684"/>
                    </a:lnTo>
                    <a:lnTo>
                      <a:pt x="882" y="696"/>
                    </a:lnTo>
                    <a:lnTo>
                      <a:pt x="882" y="708"/>
                    </a:lnTo>
                    <a:lnTo>
                      <a:pt x="888" y="720"/>
                    </a:lnTo>
                    <a:lnTo>
                      <a:pt x="906" y="714"/>
                    </a:lnTo>
                    <a:close/>
                    <a:moveTo>
                      <a:pt x="684" y="372"/>
                    </a:moveTo>
                    <a:lnTo>
                      <a:pt x="672" y="360"/>
                    </a:lnTo>
                    <a:lnTo>
                      <a:pt x="660" y="372"/>
                    </a:lnTo>
                    <a:lnTo>
                      <a:pt x="672" y="396"/>
                    </a:lnTo>
                    <a:lnTo>
                      <a:pt x="684" y="396"/>
                    </a:lnTo>
                    <a:lnTo>
                      <a:pt x="684" y="372"/>
                    </a:lnTo>
                    <a:close/>
                    <a:moveTo>
                      <a:pt x="750" y="624"/>
                    </a:moveTo>
                    <a:lnTo>
                      <a:pt x="750" y="630"/>
                    </a:lnTo>
                    <a:lnTo>
                      <a:pt x="756" y="636"/>
                    </a:lnTo>
                    <a:lnTo>
                      <a:pt x="756" y="648"/>
                    </a:lnTo>
                    <a:lnTo>
                      <a:pt x="774" y="684"/>
                    </a:lnTo>
                    <a:lnTo>
                      <a:pt x="786" y="690"/>
                    </a:lnTo>
                    <a:lnTo>
                      <a:pt x="804" y="696"/>
                    </a:lnTo>
                    <a:lnTo>
                      <a:pt x="816" y="702"/>
                    </a:lnTo>
                    <a:lnTo>
                      <a:pt x="834" y="702"/>
                    </a:lnTo>
                    <a:lnTo>
                      <a:pt x="828" y="660"/>
                    </a:lnTo>
                    <a:lnTo>
                      <a:pt x="810" y="648"/>
                    </a:lnTo>
                    <a:lnTo>
                      <a:pt x="810" y="618"/>
                    </a:lnTo>
                    <a:lnTo>
                      <a:pt x="804" y="606"/>
                    </a:lnTo>
                    <a:lnTo>
                      <a:pt x="792" y="600"/>
                    </a:lnTo>
                    <a:lnTo>
                      <a:pt x="786" y="588"/>
                    </a:lnTo>
                    <a:lnTo>
                      <a:pt x="768" y="582"/>
                    </a:lnTo>
                    <a:lnTo>
                      <a:pt x="756" y="576"/>
                    </a:lnTo>
                    <a:lnTo>
                      <a:pt x="732" y="576"/>
                    </a:lnTo>
                    <a:lnTo>
                      <a:pt x="732" y="582"/>
                    </a:lnTo>
                    <a:lnTo>
                      <a:pt x="726" y="588"/>
                    </a:lnTo>
                    <a:lnTo>
                      <a:pt x="726" y="600"/>
                    </a:lnTo>
                    <a:lnTo>
                      <a:pt x="714" y="600"/>
                    </a:lnTo>
                    <a:lnTo>
                      <a:pt x="714" y="606"/>
                    </a:lnTo>
                    <a:lnTo>
                      <a:pt x="708" y="612"/>
                    </a:lnTo>
                    <a:lnTo>
                      <a:pt x="714" y="624"/>
                    </a:lnTo>
                    <a:lnTo>
                      <a:pt x="750" y="624"/>
                    </a:lnTo>
                    <a:close/>
                    <a:moveTo>
                      <a:pt x="246" y="438"/>
                    </a:moveTo>
                    <a:lnTo>
                      <a:pt x="222" y="462"/>
                    </a:lnTo>
                    <a:lnTo>
                      <a:pt x="234" y="492"/>
                    </a:lnTo>
                    <a:lnTo>
                      <a:pt x="234" y="498"/>
                    </a:lnTo>
                    <a:lnTo>
                      <a:pt x="228" y="504"/>
                    </a:lnTo>
                    <a:lnTo>
                      <a:pt x="228" y="510"/>
                    </a:lnTo>
                    <a:lnTo>
                      <a:pt x="240" y="510"/>
                    </a:lnTo>
                    <a:lnTo>
                      <a:pt x="246" y="504"/>
                    </a:lnTo>
                    <a:lnTo>
                      <a:pt x="246" y="468"/>
                    </a:lnTo>
                    <a:lnTo>
                      <a:pt x="252" y="456"/>
                    </a:lnTo>
                    <a:lnTo>
                      <a:pt x="246" y="438"/>
                    </a:lnTo>
                    <a:close/>
                    <a:moveTo>
                      <a:pt x="264" y="534"/>
                    </a:moveTo>
                    <a:lnTo>
                      <a:pt x="258" y="546"/>
                    </a:lnTo>
                    <a:lnTo>
                      <a:pt x="258" y="588"/>
                    </a:lnTo>
                    <a:lnTo>
                      <a:pt x="264" y="600"/>
                    </a:lnTo>
                    <a:lnTo>
                      <a:pt x="276" y="612"/>
                    </a:lnTo>
                    <a:lnTo>
                      <a:pt x="288" y="612"/>
                    </a:lnTo>
                    <a:lnTo>
                      <a:pt x="294" y="606"/>
                    </a:lnTo>
                    <a:lnTo>
                      <a:pt x="294" y="588"/>
                    </a:lnTo>
                    <a:lnTo>
                      <a:pt x="288" y="576"/>
                    </a:lnTo>
                    <a:lnTo>
                      <a:pt x="282" y="558"/>
                    </a:lnTo>
                    <a:lnTo>
                      <a:pt x="282" y="546"/>
                    </a:lnTo>
                    <a:lnTo>
                      <a:pt x="276" y="534"/>
                    </a:lnTo>
                    <a:lnTo>
                      <a:pt x="264" y="534"/>
                    </a:lnTo>
                    <a:close/>
                    <a:moveTo>
                      <a:pt x="48" y="222"/>
                    </a:moveTo>
                    <a:lnTo>
                      <a:pt x="42" y="228"/>
                    </a:lnTo>
                    <a:lnTo>
                      <a:pt x="42" y="246"/>
                    </a:lnTo>
                    <a:lnTo>
                      <a:pt x="48" y="258"/>
                    </a:lnTo>
                    <a:lnTo>
                      <a:pt x="66" y="258"/>
                    </a:lnTo>
                    <a:lnTo>
                      <a:pt x="84" y="276"/>
                    </a:lnTo>
                    <a:lnTo>
                      <a:pt x="90" y="270"/>
                    </a:lnTo>
                    <a:lnTo>
                      <a:pt x="90" y="252"/>
                    </a:lnTo>
                    <a:lnTo>
                      <a:pt x="78" y="246"/>
                    </a:lnTo>
                    <a:lnTo>
                      <a:pt x="72" y="234"/>
                    </a:lnTo>
                    <a:lnTo>
                      <a:pt x="60" y="228"/>
                    </a:lnTo>
                    <a:lnTo>
                      <a:pt x="54" y="222"/>
                    </a:lnTo>
                    <a:lnTo>
                      <a:pt x="48" y="222"/>
                    </a:lnTo>
                    <a:close/>
                    <a:moveTo>
                      <a:pt x="162" y="330"/>
                    </a:moveTo>
                    <a:lnTo>
                      <a:pt x="156" y="330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6" y="366"/>
                    </a:lnTo>
                    <a:lnTo>
                      <a:pt x="162" y="378"/>
                    </a:lnTo>
                    <a:lnTo>
                      <a:pt x="174" y="390"/>
                    </a:lnTo>
                    <a:lnTo>
                      <a:pt x="180" y="402"/>
                    </a:lnTo>
                    <a:lnTo>
                      <a:pt x="192" y="414"/>
                    </a:lnTo>
                    <a:lnTo>
                      <a:pt x="198" y="408"/>
                    </a:lnTo>
                    <a:lnTo>
                      <a:pt x="198" y="402"/>
                    </a:lnTo>
                    <a:lnTo>
                      <a:pt x="204" y="390"/>
                    </a:lnTo>
                    <a:lnTo>
                      <a:pt x="204" y="384"/>
                    </a:lnTo>
                    <a:lnTo>
                      <a:pt x="198" y="372"/>
                    </a:lnTo>
                    <a:lnTo>
                      <a:pt x="198" y="366"/>
                    </a:lnTo>
                    <a:lnTo>
                      <a:pt x="192" y="360"/>
                    </a:lnTo>
                    <a:lnTo>
                      <a:pt x="186" y="348"/>
                    </a:lnTo>
                    <a:lnTo>
                      <a:pt x="180" y="342"/>
                    </a:lnTo>
                    <a:lnTo>
                      <a:pt x="168" y="336"/>
                    </a:lnTo>
                    <a:lnTo>
                      <a:pt x="162" y="330"/>
                    </a:lnTo>
                    <a:close/>
                    <a:moveTo>
                      <a:pt x="2574" y="486"/>
                    </a:moveTo>
                    <a:lnTo>
                      <a:pt x="2574" y="474"/>
                    </a:lnTo>
                    <a:lnTo>
                      <a:pt x="2568" y="474"/>
                    </a:lnTo>
                    <a:lnTo>
                      <a:pt x="2556" y="468"/>
                    </a:lnTo>
                    <a:lnTo>
                      <a:pt x="2520" y="468"/>
                    </a:lnTo>
                    <a:lnTo>
                      <a:pt x="2514" y="474"/>
                    </a:lnTo>
                    <a:lnTo>
                      <a:pt x="2520" y="498"/>
                    </a:lnTo>
                    <a:lnTo>
                      <a:pt x="2526" y="498"/>
                    </a:lnTo>
                    <a:lnTo>
                      <a:pt x="2538" y="492"/>
                    </a:lnTo>
                    <a:lnTo>
                      <a:pt x="2562" y="492"/>
                    </a:lnTo>
                    <a:lnTo>
                      <a:pt x="2568" y="486"/>
                    </a:lnTo>
                    <a:lnTo>
                      <a:pt x="2574" y="486"/>
                    </a:lnTo>
                    <a:close/>
                    <a:moveTo>
                      <a:pt x="336" y="648"/>
                    </a:moveTo>
                    <a:lnTo>
                      <a:pt x="342" y="648"/>
                    </a:lnTo>
                    <a:lnTo>
                      <a:pt x="342" y="636"/>
                    </a:lnTo>
                    <a:lnTo>
                      <a:pt x="330" y="624"/>
                    </a:lnTo>
                    <a:lnTo>
                      <a:pt x="318" y="624"/>
                    </a:lnTo>
                    <a:lnTo>
                      <a:pt x="318" y="636"/>
                    </a:lnTo>
                    <a:lnTo>
                      <a:pt x="330" y="648"/>
                    </a:lnTo>
                    <a:lnTo>
                      <a:pt x="336" y="648"/>
                    </a:lnTo>
                    <a:close/>
                    <a:moveTo>
                      <a:pt x="2472" y="654"/>
                    </a:moveTo>
                    <a:lnTo>
                      <a:pt x="2484" y="648"/>
                    </a:lnTo>
                    <a:lnTo>
                      <a:pt x="2502" y="630"/>
                    </a:lnTo>
                    <a:lnTo>
                      <a:pt x="2502" y="618"/>
                    </a:lnTo>
                    <a:lnTo>
                      <a:pt x="2430" y="612"/>
                    </a:lnTo>
                    <a:lnTo>
                      <a:pt x="2430" y="624"/>
                    </a:lnTo>
                    <a:lnTo>
                      <a:pt x="2436" y="630"/>
                    </a:lnTo>
                    <a:lnTo>
                      <a:pt x="2442" y="642"/>
                    </a:lnTo>
                    <a:lnTo>
                      <a:pt x="2448" y="648"/>
                    </a:lnTo>
                    <a:lnTo>
                      <a:pt x="2460" y="654"/>
                    </a:lnTo>
                    <a:lnTo>
                      <a:pt x="2472" y="654"/>
                    </a:lnTo>
                    <a:close/>
                    <a:moveTo>
                      <a:pt x="2406" y="288"/>
                    </a:moveTo>
                    <a:lnTo>
                      <a:pt x="2418" y="276"/>
                    </a:lnTo>
                    <a:lnTo>
                      <a:pt x="2418" y="264"/>
                    </a:lnTo>
                    <a:lnTo>
                      <a:pt x="2412" y="258"/>
                    </a:lnTo>
                    <a:lnTo>
                      <a:pt x="2400" y="252"/>
                    </a:lnTo>
                    <a:lnTo>
                      <a:pt x="2376" y="252"/>
                    </a:lnTo>
                    <a:lnTo>
                      <a:pt x="2370" y="258"/>
                    </a:lnTo>
                    <a:lnTo>
                      <a:pt x="2370" y="264"/>
                    </a:lnTo>
                    <a:lnTo>
                      <a:pt x="2394" y="288"/>
                    </a:lnTo>
                    <a:lnTo>
                      <a:pt x="2406" y="288"/>
                    </a:lnTo>
                    <a:close/>
                    <a:moveTo>
                      <a:pt x="2868" y="528"/>
                    </a:moveTo>
                    <a:lnTo>
                      <a:pt x="2886" y="534"/>
                    </a:lnTo>
                    <a:lnTo>
                      <a:pt x="2892" y="534"/>
                    </a:lnTo>
                    <a:lnTo>
                      <a:pt x="2898" y="528"/>
                    </a:lnTo>
                    <a:lnTo>
                      <a:pt x="2898" y="522"/>
                    </a:lnTo>
                    <a:lnTo>
                      <a:pt x="2874" y="510"/>
                    </a:lnTo>
                    <a:lnTo>
                      <a:pt x="2868" y="516"/>
                    </a:lnTo>
                    <a:lnTo>
                      <a:pt x="2862" y="516"/>
                    </a:lnTo>
                    <a:lnTo>
                      <a:pt x="2862" y="522"/>
                    </a:lnTo>
                    <a:lnTo>
                      <a:pt x="2868" y="528"/>
                    </a:lnTo>
                    <a:close/>
                    <a:moveTo>
                      <a:pt x="2916" y="618"/>
                    </a:moveTo>
                    <a:lnTo>
                      <a:pt x="2928" y="618"/>
                    </a:lnTo>
                    <a:lnTo>
                      <a:pt x="2940" y="612"/>
                    </a:lnTo>
                    <a:lnTo>
                      <a:pt x="2958" y="612"/>
                    </a:lnTo>
                    <a:lnTo>
                      <a:pt x="2964" y="606"/>
                    </a:lnTo>
                    <a:lnTo>
                      <a:pt x="2970" y="606"/>
                    </a:lnTo>
                    <a:lnTo>
                      <a:pt x="2964" y="606"/>
                    </a:lnTo>
                    <a:lnTo>
                      <a:pt x="2958" y="600"/>
                    </a:lnTo>
                    <a:lnTo>
                      <a:pt x="2946" y="594"/>
                    </a:lnTo>
                    <a:lnTo>
                      <a:pt x="2934" y="594"/>
                    </a:lnTo>
                    <a:lnTo>
                      <a:pt x="2928" y="588"/>
                    </a:lnTo>
                    <a:lnTo>
                      <a:pt x="2922" y="588"/>
                    </a:lnTo>
                    <a:lnTo>
                      <a:pt x="2910" y="594"/>
                    </a:lnTo>
                    <a:lnTo>
                      <a:pt x="2892" y="594"/>
                    </a:lnTo>
                    <a:lnTo>
                      <a:pt x="2886" y="600"/>
                    </a:lnTo>
                    <a:lnTo>
                      <a:pt x="2880" y="600"/>
                    </a:lnTo>
                    <a:lnTo>
                      <a:pt x="2892" y="606"/>
                    </a:lnTo>
                    <a:lnTo>
                      <a:pt x="2898" y="612"/>
                    </a:lnTo>
                    <a:lnTo>
                      <a:pt x="2910" y="618"/>
                    </a:lnTo>
                    <a:lnTo>
                      <a:pt x="2916" y="618"/>
                    </a:lnTo>
                    <a:close/>
                    <a:moveTo>
                      <a:pt x="1710" y="552"/>
                    </a:moveTo>
                    <a:lnTo>
                      <a:pt x="1710" y="564"/>
                    </a:lnTo>
                    <a:lnTo>
                      <a:pt x="1716" y="570"/>
                    </a:lnTo>
                    <a:lnTo>
                      <a:pt x="1716" y="582"/>
                    </a:lnTo>
                    <a:lnTo>
                      <a:pt x="1722" y="594"/>
                    </a:lnTo>
                    <a:lnTo>
                      <a:pt x="1722" y="612"/>
                    </a:lnTo>
                    <a:lnTo>
                      <a:pt x="1716" y="618"/>
                    </a:lnTo>
                    <a:lnTo>
                      <a:pt x="1692" y="630"/>
                    </a:lnTo>
                    <a:lnTo>
                      <a:pt x="1686" y="636"/>
                    </a:lnTo>
                    <a:lnTo>
                      <a:pt x="1674" y="642"/>
                    </a:lnTo>
                    <a:lnTo>
                      <a:pt x="1674" y="678"/>
                    </a:lnTo>
                    <a:lnTo>
                      <a:pt x="1680" y="684"/>
                    </a:lnTo>
                    <a:lnTo>
                      <a:pt x="1686" y="696"/>
                    </a:lnTo>
                    <a:lnTo>
                      <a:pt x="1674" y="708"/>
                    </a:lnTo>
                    <a:lnTo>
                      <a:pt x="1674" y="720"/>
                    </a:lnTo>
                    <a:lnTo>
                      <a:pt x="1680" y="726"/>
                    </a:lnTo>
                    <a:lnTo>
                      <a:pt x="1692" y="732"/>
                    </a:lnTo>
                    <a:lnTo>
                      <a:pt x="1698" y="726"/>
                    </a:lnTo>
                    <a:lnTo>
                      <a:pt x="1722" y="726"/>
                    </a:lnTo>
                    <a:lnTo>
                      <a:pt x="1728" y="732"/>
                    </a:lnTo>
                    <a:lnTo>
                      <a:pt x="1728" y="756"/>
                    </a:lnTo>
                    <a:lnTo>
                      <a:pt x="1722" y="762"/>
                    </a:lnTo>
                    <a:lnTo>
                      <a:pt x="1740" y="780"/>
                    </a:lnTo>
                    <a:lnTo>
                      <a:pt x="1728" y="846"/>
                    </a:lnTo>
                    <a:lnTo>
                      <a:pt x="1710" y="864"/>
                    </a:lnTo>
                    <a:lnTo>
                      <a:pt x="1704" y="876"/>
                    </a:lnTo>
                    <a:lnTo>
                      <a:pt x="1704" y="888"/>
                    </a:lnTo>
                    <a:lnTo>
                      <a:pt x="1710" y="906"/>
                    </a:lnTo>
                    <a:lnTo>
                      <a:pt x="1722" y="924"/>
                    </a:lnTo>
                    <a:lnTo>
                      <a:pt x="1746" y="936"/>
                    </a:lnTo>
                    <a:lnTo>
                      <a:pt x="1764" y="930"/>
                    </a:lnTo>
                    <a:lnTo>
                      <a:pt x="1788" y="906"/>
                    </a:lnTo>
                    <a:lnTo>
                      <a:pt x="1788" y="864"/>
                    </a:lnTo>
                    <a:lnTo>
                      <a:pt x="1782" y="858"/>
                    </a:lnTo>
                    <a:lnTo>
                      <a:pt x="1776" y="846"/>
                    </a:lnTo>
                    <a:lnTo>
                      <a:pt x="1800" y="822"/>
                    </a:lnTo>
                    <a:lnTo>
                      <a:pt x="1806" y="804"/>
                    </a:lnTo>
                    <a:lnTo>
                      <a:pt x="1806" y="774"/>
                    </a:lnTo>
                    <a:lnTo>
                      <a:pt x="1812" y="756"/>
                    </a:lnTo>
                    <a:lnTo>
                      <a:pt x="1812" y="726"/>
                    </a:lnTo>
                    <a:lnTo>
                      <a:pt x="1806" y="714"/>
                    </a:lnTo>
                    <a:lnTo>
                      <a:pt x="1800" y="696"/>
                    </a:lnTo>
                    <a:lnTo>
                      <a:pt x="1794" y="684"/>
                    </a:lnTo>
                    <a:lnTo>
                      <a:pt x="1794" y="636"/>
                    </a:lnTo>
                    <a:lnTo>
                      <a:pt x="1800" y="630"/>
                    </a:lnTo>
                    <a:lnTo>
                      <a:pt x="1800" y="624"/>
                    </a:lnTo>
                    <a:lnTo>
                      <a:pt x="1806" y="618"/>
                    </a:lnTo>
                    <a:lnTo>
                      <a:pt x="1812" y="618"/>
                    </a:lnTo>
                    <a:lnTo>
                      <a:pt x="1818" y="624"/>
                    </a:lnTo>
                    <a:lnTo>
                      <a:pt x="1824" y="642"/>
                    </a:lnTo>
                    <a:lnTo>
                      <a:pt x="1830" y="666"/>
                    </a:lnTo>
                    <a:lnTo>
                      <a:pt x="1836" y="684"/>
                    </a:lnTo>
                    <a:lnTo>
                      <a:pt x="1836" y="702"/>
                    </a:lnTo>
                    <a:lnTo>
                      <a:pt x="1866" y="738"/>
                    </a:lnTo>
                    <a:lnTo>
                      <a:pt x="1866" y="792"/>
                    </a:lnTo>
                    <a:lnTo>
                      <a:pt x="1890" y="822"/>
                    </a:lnTo>
                    <a:lnTo>
                      <a:pt x="1890" y="858"/>
                    </a:lnTo>
                    <a:lnTo>
                      <a:pt x="1902" y="930"/>
                    </a:lnTo>
                    <a:lnTo>
                      <a:pt x="1920" y="918"/>
                    </a:lnTo>
                    <a:lnTo>
                      <a:pt x="1962" y="930"/>
                    </a:lnTo>
                    <a:lnTo>
                      <a:pt x="1962" y="870"/>
                    </a:lnTo>
                    <a:lnTo>
                      <a:pt x="1968" y="864"/>
                    </a:lnTo>
                    <a:lnTo>
                      <a:pt x="1974" y="852"/>
                    </a:lnTo>
                    <a:lnTo>
                      <a:pt x="1980" y="876"/>
                    </a:lnTo>
                    <a:lnTo>
                      <a:pt x="1998" y="876"/>
                    </a:lnTo>
                    <a:lnTo>
                      <a:pt x="2004" y="870"/>
                    </a:lnTo>
                    <a:lnTo>
                      <a:pt x="2010" y="858"/>
                    </a:lnTo>
                    <a:lnTo>
                      <a:pt x="2010" y="828"/>
                    </a:lnTo>
                    <a:lnTo>
                      <a:pt x="2004" y="822"/>
                    </a:lnTo>
                    <a:lnTo>
                      <a:pt x="2004" y="816"/>
                    </a:lnTo>
                    <a:lnTo>
                      <a:pt x="1992" y="810"/>
                    </a:lnTo>
                    <a:lnTo>
                      <a:pt x="1986" y="798"/>
                    </a:lnTo>
                    <a:lnTo>
                      <a:pt x="1974" y="792"/>
                    </a:lnTo>
                    <a:lnTo>
                      <a:pt x="1962" y="780"/>
                    </a:lnTo>
                    <a:lnTo>
                      <a:pt x="1956" y="768"/>
                    </a:lnTo>
                    <a:lnTo>
                      <a:pt x="1944" y="756"/>
                    </a:lnTo>
                    <a:lnTo>
                      <a:pt x="1944" y="750"/>
                    </a:lnTo>
                    <a:lnTo>
                      <a:pt x="1956" y="726"/>
                    </a:lnTo>
                    <a:lnTo>
                      <a:pt x="1968" y="720"/>
                    </a:lnTo>
                    <a:lnTo>
                      <a:pt x="1968" y="708"/>
                    </a:lnTo>
                    <a:lnTo>
                      <a:pt x="1962" y="696"/>
                    </a:lnTo>
                    <a:lnTo>
                      <a:pt x="1938" y="684"/>
                    </a:lnTo>
                    <a:lnTo>
                      <a:pt x="1932" y="672"/>
                    </a:lnTo>
                    <a:lnTo>
                      <a:pt x="1932" y="642"/>
                    </a:lnTo>
                    <a:lnTo>
                      <a:pt x="1938" y="636"/>
                    </a:lnTo>
                    <a:lnTo>
                      <a:pt x="1938" y="630"/>
                    </a:lnTo>
                    <a:lnTo>
                      <a:pt x="1926" y="618"/>
                    </a:lnTo>
                    <a:lnTo>
                      <a:pt x="1914" y="612"/>
                    </a:lnTo>
                    <a:lnTo>
                      <a:pt x="1896" y="594"/>
                    </a:lnTo>
                    <a:lnTo>
                      <a:pt x="1884" y="588"/>
                    </a:lnTo>
                    <a:lnTo>
                      <a:pt x="1878" y="582"/>
                    </a:lnTo>
                    <a:lnTo>
                      <a:pt x="1914" y="582"/>
                    </a:lnTo>
                    <a:lnTo>
                      <a:pt x="1926" y="576"/>
                    </a:lnTo>
                    <a:lnTo>
                      <a:pt x="1932" y="570"/>
                    </a:lnTo>
                    <a:lnTo>
                      <a:pt x="1944" y="546"/>
                    </a:lnTo>
                    <a:lnTo>
                      <a:pt x="1950" y="540"/>
                    </a:lnTo>
                    <a:lnTo>
                      <a:pt x="1956" y="528"/>
                    </a:lnTo>
                    <a:lnTo>
                      <a:pt x="1992" y="528"/>
                    </a:lnTo>
                    <a:lnTo>
                      <a:pt x="2004" y="522"/>
                    </a:lnTo>
                    <a:lnTo>
                      <a:pt x="2010" y="522"/>
                    </a:lnTo>
                    <a:lnTo>
                      <a:pt x="2016" y="516"/>
                    </a:lnTo>
                    <a:lnTo>
                      <a:pt x="2016" y="504"/>
                    </a:lnTo>
                    <a:lnTo>
                      <a:pt x="1998" y="486"/>
                    </a:lnTo>
                    <a:lnTo>
                      <a:pt x="1986" y="480"/>
                    </a:lnTo>
                    <a:lnTo>
                      <a:pt x="1974" y="486"/>
                    </a:lnTo>
                    <a:lnTo>
                      <a:pt x="1956" y="504"/>
                    </a:lnTo>
                    <a:lnTo>
                      <a:pt x="1956" y="510"/>
                    </a:lnTo>
                    <a:lnTo>
                      <a:pt x="1944" y="510"/>
                    </a:lnTo>
                    <a:lnTo>
                      <a:pt x="1932" y="504"/>
                    </a:lnTo>
                    <a:lnTo>
                      <a:pt x="1896" y="504"/>
                    </a:lnTo>
                    <a:lnTo>
                      <a:pt x="1890" y="510"/>
                    </a:lnTo>
                    <a:lnTo>
                      <a:pt x="1884" y="522"/>
                    </a:lnTo>
                    <a:lnTo>
                      <a:pt x="1854" y="552"/>
                    </a:lnTo>
                    <a:lnTo>
                      <a:pt x="1848" y="546"/>
                    </a:lnTo>
                    <a:lnTo>
                      <a:pt x="1836" y="540"/>
                    </a:lnTo>
                    <a:lnTo>
                      <a:pt x="1824" y="516"/>
                    </a:lnTo>
                    <a:lnTo>
                      <a:pt x="1788" y="498"/>
                    </a:lnTo>
                    <a:lnTo>
                      <a:pt x="1776" y="498"/>
                    </a:lnTo>
                    <a:lnTo>
                      <a:pt x="1776" y="486"/>
                    </a:lnTo>
                    <a:lnTo>
                      <a:pt x="1782" y="468"/>
                    </a:lnTo>
                    <a:lnTo>
                      <a:pt x="1782" y="456"/>
                    </a:lnTo>
                    <a:lnTo>
                      <a:pt x="1794" y="420"/>
                    </a:lnTo>
                    <a:lnTo>
                      <a:pt x="1806" y="408"/>
                    </a:lnTo>
                    <a:lnTo>
                      <a:pt x="1824" y="408"/>
                    </a:lnTo>
                    <a:lnTo>
                      <a:pt x="1842" y="414"/>
                    </a:lnTo>
                    <a:lnTo>
                      <a:pt x="1896" y="414"/>
                    </a:lnTo>
                    <a:lnTo>
                      <a:pt x="1902" y="408"/>
                    </a:lnTo>
                    <a:lnTo>
                      <a:pt x="1908" y="408"/>
                    </a:lnTo>
                    <a:lnTo>
                      <a:pt x="1908" y="402"/>
                    </a:lnTo>
                    <a:lnTo>
                      <a:pt x="1914" y="396"/>
                    </a:lnTo>
                    <a:lnTo>
                      <a:pt x="1920" y="396"/>
                    </a:lnTo>
                    <a:lnTo>
                      <a:pt x="1944" y="402"/>
                    </a:lnTo>
                    <a:lnTo>
                      <a:pt x="1980" y="420"/>
                    </a:lnTo>
                    <a:lnTo>
                      <a:pt x="2010" y="432"/>
                    </a:lnTo>
                    <a:lnTo>
                      <a:pt x="2034" y="438"/>
                    </a:lnTo>
                    <a:lnTo>
                      <a:pt x="2040" y="438"/>
                    </a:lnTo>
                    <a:lnTo>
                      <a:pt x="2052" y="432"/>
                    </a:lnTo>
                    <a:lnTo>
                      <a:pt x="2064" y="420"/>
                    </a:lnTo>
                    <a:lnTo>
                      <a:pt x="2082" y="420"/>
                    </a:lnTo>
                    <a:lnTo>
                      <a:pt x="2094" y="414"/>
                    </a:lnTo>
                    <a:lnTo>
                      <a:pt x="2106" y="414"/>
                    </a:lnTo>
                    <a:lnTo>
                      <a:pt x="2112" y="408"/>
                    </a:lnTo>
                    <a:lnTo>
                      <a:pt x="2112" y="402"/>
                    </a:lnTo>
                    <a:lnTo>
                      <a:pt x="2106" y="396"/>
                    </a:lnTo>
                    <a:lnTo>
                      <a:pt x="2106" y="390"/>
                    </a:lnTo>
                    <a:lnTo>
                      <a:pt x="2118" y="378"/>
                    </a:lnTo>
                    <a:lnTo>
                      <a:pt x="2142" y="366"/>
                    </a:lnTo>
                    <a:lnTo>
                      <a:pt x="2148" y="360"/>
                    </a:lnTo>
                    <a:lnTo>
                      <a:pt x="2160" y="354"/>
                    </a:lnTo>
                    <a:lnTo>
                      <a:pt x="2148" y="324"/>
                    </a:lnTo>
                    <a:lnTo>
                      <a:pt x="2070" y="360"/>
                    </a:lnTo>
                    <a:lnTo>
                      <a:pt x="2076" y="366"/>
                    </a:lnTo>
                    <a:lnTo>
                      <a:pt x="2076" y="372"/>
                    </a:lnTo>
                    <a:lnTo>
                      <a:pt x="2070" y="378"/>
                    </a:lnTo>
                    <a:lnTo>
                      <a:pt x="2046" y="378"/>
                    </a:lnTo>
                    <a:lnTo>
                      <a:pt x="2022" y="366"/>
                    </a:lnTo>
                    <a:lnTo>
                      <a:pt x="2004" y="366"/>
                    </a:lnTo>
                    <a:lnTo>
                      <a:pt x="1968" y="384"/>
                    </a:lnTo>
                    <a:lnTo>
                      <a:pt x="1950" y="384"/>
                    </a:lnTo>
                    <a:lnTo>
                      <a:pt x="1938" y="378"/>
                    </a:lnTo>
                    <a:lnTo>
                      <a:pt x="1926" y="378"/>
                    </a:lnTo>
                    <a:lnTo>
                      <a:pt x="1902" y="366"/>
                    </a:lnTo>
                    <a:lnTo>
                      <a:pt x="1860" y="366"/>
                    </a:lnTo>
                    <a:lnTo>
                      <a:pt x="1872" y="348"/>
                    </a:lnTo>
                    <a:lnTo>
                      <a:pt x="1860" y="348"/>
                    </a:lnTo>
                    <a:lnTo>
                      <a:pt x="1848" y="342"/>
                    </a:lnTo>
                    <a:lnTo>
                      <a:pt x="1824" y="342"/>
                    </a:lnTo>
                    <a:lnTo>
                      <a:pt x="1824" y="366"/>
                    </a:lnTo>
                    <a:lnTo>
                      <a:pt x="1812" y="378"/>
                    </a:lnTo>
                    <a:lnTo>
                      <a:pt x="1788" y="390"/>
                    </a:lnTo>
                    <a:lnTo>
                      <a:pt x="1764" y="390"/>
                    </a:lnTo>
                    <a:lnTo>
                      <a:pt x="1758" y="396"/>
                    </a:lnTo>
                    <a:lnTo>
                      <a:pt x="1758" y="426"/>
                    </a:lnTo>
                    <a:lnTo>
                      <a:pt x="1740" y="432"/>
                    </a:lnTo>
                    <a:lnTo>
                      <a:pt x="1752" y="498"/>
                    </a:lnTo>
                    <a:lnTo>
                      <a:pt x="1740" y="498"/>
                    </a:lnTo>
                    <a:lnTo>
                      <a:pt x="1734" y="510"/>
                    </a:lnTo>
                    <a:lnTo>
                      <a:pt x="1728" y="516"/>
                    </a:lnTo>
                    <a:lnTo>
                      <a:pt x="1710" y="552"/>
                    </a:lnTo>
                    <a:close/>
                    <a:moveTo>
                      <a:pt x="1986" y="576"/>
                    </a:moveTo>
                    <a:lnTo>
                      <a:pt x="1986" y="594"/>
                    </a:lnTo>
                    <a:lnTo>
                      <a:pt x="1992" y="600"/>
                    </a:lnTo>
                    <a:lnTo>
                      <a:pt x="2004" y="600"/>
                    </a:lnTo>
                    <a:lnTo>
                      <a:pt x="2016" y="588"/>
                    </a:lnTo>
                    <a:lnTo>
                      <a:pt x="2016" y="576"/>
                    </a:lnTo>
                    <a:lnTo>
                      <a:pt x="1986" y="576"/>
                    </a:lnTo>
                    <a:close/>
                    <a:moveTo>
                      <a:pt x="1686" y="1110"/>
                    </a:moveTo>
                    <a:lnTo>
                      <a:pt x="1674" y="1110"/>
                    </a:lnTo>
                    <a:lnTo>
                      <a:pt x="1668" y="1116"/>
                    </a:lnTo>
                    <a:lnTo>
                      <a:pt x="1662" y="1116"/>
                    </a:lnTo>
                    <a:lnTo>
                      <a:pt x="1614" y="1104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80" y="1170"/>
                    </a:lnTo>
                    <a:lnTo>
                      <a:pt x="1692" y="1158"/>
                    </a:lnTo>
                    <a:lnTo>
                      <a:pt x="1698" y="1140"/>
                    </a:lnTo>
                    <a:lnTo>
                      <a:pt x="1698" y="1128"/>
                    </a:lnTo>
                    <a:lnTo>
                      <a:pt x="1692" y="1116"/>
                    </a:lnTo>
                    <a:lnTo>
                      <a:pt x="1686" y="1110"/>
                    </a:lnTo>
                    <a:close/>
                    <a:moveTo>
                      <a:pt x="2094" y="1104"/>
                    </a:moveTo>
                    <a:lnTo>
                      <a:pt x="2064" y="1128"/>
                    </a:lnTo>
                    <a:lnTo>
                      <a:pt x="2094" y="1134"/>
                    </a:lnTo>
                    <a:lnTo>
                      <a:pt x="2094" y="1104"/>
                    </a:lnTo>
                    <a:close/>
                    <a:moveTo>
                      <a:pt x="486" y="294"/>
                    </a:moveTo>
                    <a:lnTo>
                      <a:pt x="474" y="288"/>
                    </a:lnTo>
                    <a:lnTo>
                      <a:pt x="468" y="288"/>
                    </a:lnTo>
                    <a:lnTo>
                      <a:pt x="456" y="294"/>
                    </a:lnTo>
                    <a:lnTo>
                      <a:pt x="456" y="312"/>
                    </a:lnTo>
                    <a:lnTo>
                      <a:pt x="468" y="324"/>
                    </a:lnTo>
                    <a:lnTo>
                      <a:pt x="474" y="318"/>
                    </a:lnTo>
                    <a:lnTo>
                      <a:pt x="486" y="318"/>
                    </a:lnTo>
                    <a:lnTo>
                      <a:pt x="486" y="312"/>
                    </a:lnTo>
                    <a:lnTo>
                      <a:pt x="492" y="300"/>
                    </a:lnTo>
                    <a:lnTo>
                      <a:pt x="486" y="294"/>
                    </a:lnTo>
                    <a:close/>
                    <a:moveTo>
                      <a:pt x="2346" y="588"/>
                    </a:moveTo>
                    <a:lnTo>
                      <a:pt x="2340" y="576"/>
                    </a:lnTo>
                    <a:lnTo>
                      <a:pt x="2328" y="570"/>
                    </a:lnTo>
                    <a:lnTo>
                      <a:pt x="2310" y="552"/>
                    </a:lnTo>
                    <a:lnTo>
                      <a:pt x="2304" y="552"/>
                    </a:lnTo>
                    <a:lnTo>
                      <a:pt x="2304" y="600"/>
                    </a:lnTo>
                    <a:lnTo>
                      <a:pt x="2316" y="600"/>
                    </a:lnTo>
                    <a:lnTo>
                      <a:pt x="2328" y="606"/>
                    </a:lnTo>
                    <a:lnTo>
                      <a:pt x="2334" y="606"/>
                    </a:lnTo>
                    <a:lnTo>
                      <a:pt x="2346" y="600"/>
                    </a:lnTo>
                    <a:lnTo>
                      <a:pt x="2346" y="588"/>
                    </a:lnTo>
                    <a:close/>
                    <a:moveTo>
                      <a:pt x="2310" y="474"/>
                    </a:moveTo>
                    <a:lnTo>
                      <a:pt x="2340" y="504"/>
                    </a:lnTo>
                    <a:lnTo>
                      <a:pt x="2358" y="516"/>
                    </a:lnTo>
                    <a:lnTo>
                      <a:pt x="2382" y="528"/>
                    </a:lnTo>
                    <a:lnTo>
                      <a:pt x="2400" y="528"/>
                    </a:lnTo>
                    <a:lnTo>
                      <a:pt x="2400" y="522"/>
                    </a:lnTo>
                    <a:lnTo>
                      <a:pt x="2358" y="480"/>
                    </a:lnTo>
                    <a:lnTo>
                      <a:pt x="2358" y="468"/>
                    </a:lnTo>
                    <a:lnTo>
                      <a:pt x="2364" y="456"/>
                    </a:lnTo>
                    <a:lnTo>
                      <a:pt x="2376" y="450"/>
                    </a:lnTo>
                    <a:lnTo>
                      <a:pt x="2394" y="450"/>
                    </a:lnTo>
                    <a:lnTo>
                      <a:pt x="2406" y="456"/>
                    </a:lnTo>
                    <a:lnTo>
                      <a:pt x="2424" y="444"/>
                    </a:lnTo>
                    <a:lnTo>
                      <a:pt x="2400" y="432"/>
                    </a:lnTo>
                    <a:lnTo>
                      <a:pt x="2412" y="426"/>
                    </a:lnTo>
                    <a:lnTo>
                      <a:pt x="2424" y="402"/>
                    </a:lnTo>
                    <a:lnTo>
                      <a:pt x="2412" y="378"/>
                    </a:lnTo>
                    <a:lnTo>
                      <a:pt x="2400" y="372"/>
                    </a:lnTo>
                    <a:lnTo>
                      <a:pt x="2382" y="372"/>
                    </a:lnTo>
                    <a:lnTo>
                      <a:pt x="2358" y="396"/>
                    </a:lnTo>
                    <a:lnTo>
                      <a:pt x="2346" y="402"/>
                    </a:lnTo>
                    <a:lnTo>
                      <a:pt x="2340" y="408"/>
                    </a:lnTo>
                    <a:lnTo>
                      <a:pt x="2334" y="408"/>
                    </a:lnTo>
                    <a:lnTo>
                      <a:pt x="2328" y="402"/>
                    </a:lnTo>
                    <a:lnTo>
                      <a:pt x="2328" y="366"/>
                    </a:lnTo>
                    <a:lnTo>
                      <a:pt x="2334" y="360"/>
                    </a:lnTo>
                    <a:lnTo>
                      <a:pt x="2346" y="336"/>
                    </a:lnTo>
                    <a:lnTo>
                      <a:pt x="2346" y="318"/>
                    </a:lnTo>
                    <a:lnTo>
                      <a:pt x="2340" y="312"/>
                    </a:lnTo>
                    <a:lnTo>
                      <a:pt x="2358" y="276"/>
                    </a:lnTo>
                    <a:lnTo>
                      <a:pt x="2316" y="312"/>
                    </a:lnTo>
                    <a:lnTo>
                      <a:pt x="2316" y="342"/>
                    </a:lnTo>
                    <a:lnTo>
                      <a:pt x="2304" y="348"/>
                    </a:lnTo>
                    <a:lnTo>
                      <a:pt x="2298" y="354"/>
                    </a:lnTo>
                    <a:lnTo>
                      <a:pt x="2286" y="378"/>
                    </a:lnTo>
                    <a:lnTo>
                      <a:pt x="2286" y="408"/>
                    </a:lnTo>
                    <a:lnTo>
                      <a:pt x="2298" y="420"/>
                    </a:lnTo>
                    <a:lnTo>
                      <a:pt x="2304" y="432"/>
                    </a:lnTo>
                    <a:lnTo>
                      <a:pt x="2310" y="438"/>
                    </a:lnTo>
                    <a:lnTo>
                      <a:pt x="2310" y="444"/>
                    </a:lnTo>
                    <a:lnTo>
                      <a:pt x="2304" y="450"/>
                    </a:lnTo>
                    <a:lnTo>
                      <a:pt x="2304" y="468"/>
                    </a:lnTo>
                    <a:lnTo>
                      <a:pt x="2310" y="474"/>
                    </a:lnTo>
                    <a:close/>
                    <a:moveTo>
                      <a:pt x="2250" y="708"/>
                    </a:moveTo>
                    <a:lnTo>
                      <a:pt x="2238" y="696"/>
                    </a:lnTo>
                    <a:lnTo>
                      <a:pt x="2214" y="708"/>
                    </a:lnTo>
                    <a:lnTo>
                      <a:pt x="2214" y="732"/>
                    </a:lnTo>
                    <a:lnTo>
                      <a:pt x="2220" y="744"/>
                    </a:lnTo>
                    <a:lnTo>
                      <a:pt x="2226" y="750"/>
                    </a:lnTo>
                    <a:lnTo>
                      <a:pt x="2250" y="762"/>
                    </a:lnTo>
                    <a:lnTo>
                      <a:pt x="2274" y="762"/>
                    </a:lnTo>
                    <a:lnTo>
                      <a:pt x="2280" y="750"/>
                    </a:lnTo>
                    <a:lnTo>
                      <a:pt x="2280" y="738"/>
                    </a:lnTo>
                    <a:lnTo>
                      <a:pt x="2274" y="726"/>
                    </a:lnTo>
                    <a:lnTo>
                      <a:pt x="2274" y="714"/>
                    </a:lnTo>
                    <a:lnTo>
                      <a:pt x="2268" y="708"/>
                    </a:lnTo>
                    <a:lnTo>
                      <a:pt x="2268" y="702"/>
                    </a:lnTo>
                    <a:lnTo>
                      <a:pt x="2250" y="708"/>
                    </a:lnTo>
                    <a:close/>
                    <a:moveTo>
                      <a:pt x="2148" y="1104"/>
                    </a:moveTo>
                    <a:lnTo>
                      <a:pt x="2226" y="1092"/>
                    </a:lnTo>
                    <a:lnTo>
                      <a:pt x="2166" y="1074"/>
                    </a:lnTo>
                    <a:lnTo>
                      <a:pt x="2148" y="1104"/>
                    </a:lnTo>
                    <a:close/>
                    <a:moveTo>
                      <a:pt x="2544" y="750"/>
                    </a:moveTo>
                    <a:lnTo>
                      <a:pt x="2520" y="732"/>
                    </a:lnTo>
                    <a:lnTo>
                      <a:pt x="2526" y="714"/>
                    </a:lnTo>
                    <a:lnTo>
                      <a:pt x="2514" y="702"/>
                    </a:lnTo>
                    <a:lnTo>
                      <a:pt x="2508" y="690"/>
                    </a:lnTo>
                    <a:lnTo>
                      <a:pt x="2490" y="684"/>
                    </a:lnTo>
                    <a:lnTo>
                      <a:pt x="2472" y="672"/>
                    </a:lnTo>
                    <a:lnTo>
                      <a:pt x="2442" y="666"/>
                    </a:lnTo>
                    <a:lnTo>
                      <a:pt x="2424" y="666"/>
                    </a:lnTo>
                    <a:lnTo>
                      <a:pt x="2388" y="684"/>
                    </a:lnTo>
                    <a:lnTo>
                      <a:pt x="2358" y="684"/>
                    </a:lnTo>
                    <a:lnTo>
                      <a:pt x="2346" y="696"/>
                    </a:lnTo>
                    <a:lnTo>
                      <a:pt x="2340" y="708"/>
                    </a:lnTo>
                    <a:lnTo>
                      <a:pt x="2340" y="726"/>
                    </a:lnTo>
                    <a:lnTo>
                      <a:pt x="2346" y="732"/>
                    </a:lnTo>
                    <a:lnTo>
                      <a:pt x="2364" y="714"/>
                    </a:lnTo>
                    <a:lnTo>
                      <a:pt x="2364" y="726"/>
                    </a:lnTo>
                    <a:lnTo>
                      <a:pt x="2370" y="738"/>
                    </a:lnTo>
                    <a:lnTo>
                      <a:pt x="2376" y="744"/>
                    </a:lnTo>
                    <a:lnTo>
                      <a:pt x="2388" y="738"/>
                    </a:lnTo>
                    <a:lnTo>
                      <a:pt x="2394" y="732"/>
                    </a:lnTo>
                    <a:lnTo>
                      <a:pt x="2394" y="726"/>
                    </a:lnTo>
                    <a:lnTo>
                      <a:pt x="2400" y="720"/>
                    </a:lnTo>
                    <a:lnTo>
                      <a:pt x="2400" y="714"/>
                    </a:lnTo>
                    <a:lnTo>
                      <a:pt x="2406" y="726"/>
                    </a:lnTo>
                    <a:lnTo>
                      <a:pt x="2418" y="732"/>
                    </a:lnTo>
                    <a:lnTo>
                      <a:pt x="2430" y="732"/>
                    </a:lnTo>
                    <a:lnTo>
                      <a:pt x="2442" y="720"/>
                    </a:lnTo>
                    <a:lnTo>
                      <a:pt x="2454" y="714"/>
                    </a:lnTo>
                    <a:lnTo>
                      <a:pt x="2460" y="708"/>
                    </a:lnTo>
                    <a:lnTo>
                      <a:pt x="2472" y="762"/>
                    </a:lnTo>
                    <a:lnTo>
                      <a:pt x="2502" y="738"/>
                    </a:lnTo>
                    <a:lnTo>
                      <a:pt x="2538" y="774"/>
                    </a:lnTo>
                    <a:lnTo>
                      <a:pt x="2544" y="750"/>
                    </a:lnTo>
                    <a:close/>
                    <a:moveTo>
                      <a:pt x="3264" y="678"/>
                    </a:moveTo>
                    <a:lnTo>
                      <a:pt x="3222" y="648"/>
                    </a:lnTo>
                    <a:lnTo>
                      <a:pt x="3210" y="648"/>
                    </a:lnTo>
                    <a:lnTo>
                      <a:pt x="3198" y="654"/>
                    </a:lnTo>
                    <a:lnTo>
                      <a:pt x="3180" y="654"/>
                    </a:lnTo>
                    <a:lnTo>
                      <a:pt x="3162" y="648"/>
                    </a:lnTo>
                    <a:lnTo>
                      <a:pt x="3126" y="630"/>
                    </a:lnTo>
                    <a:lnTo>
                      <a:pt x="3096" y="612"/>
                    </a:lnTo>
                    <a:lnTo>
                      <a:pt x="3060" y="594"/>
                    </a:lnTo>
                    <a:lnTo>
                      <a:pt x="3042" y="582"/>
                    </a:lnTo>
                    <a:lnTo>
                      <a:pt x="3030" y="582"/>
                    </a:lnTo>
                    <a:lnTo>
                      <a:pt x="3006" y="594"/>
                    </a:lnTo>
                    <a:lnTo>
                      <a:pt x="3000" y="600"/>
                    </a:lnTo>
                    <a:lnTo>
                      <a:pt x="2988" y="606"/>
                    </a:lnTo>
                    <a:lnTo>
                      <a:pt x="3006" y="630"/>
                    </a:lnTo>
                    <a:lnTo>
                      <a:pt x="2928" y="642"/>
                    </a:lnTo>
                    <a:lnTo>
                      <a:pt x="2934" y="666"/>
                    </a:lnTo>
                    <a:lnTo>
                      <a:pt x="2928" y="678"/>
                    </a:lnTo>
                    <a:lnTo>
                      <a:pt x="2922" y="684"/>
                    </a:lnTo>
                    <a:lnTo>
                      <a:pt x="2916" y="696"/>
                    </a:lnTo>
                    <a:lnTo>
                      <a:pt x="2880" y="720"/>
                    </a:lnTo>
                    <a:lnTo>
                      <a:pt x="2862" y="726"/>
                    </a:lnTo>
                    <a:lnTo>
                      <a:pt x="2844" y="726"/>
                    </a:lnTo>
                    <a:lnTo>
                      <a:pt x="2832" y="720"/>
                    </a:lnTo>
                    <a:lnTo>
                      <a:pt x="2826" y="714"/>
                    </a:lnTo>
                    <a:lnTo>
                      <a:pt x="2820" y="702"/>
                    </a:lnTo>
                    <a:lnTo>
                      <a:pt x="2820" y="678"/>
                    </a:lnTo>
                    <a:lnTo>
                      <a:pt x="2814" y="672"/>
                    </a:lnTo>
                    <a:lnTo>
                      <a:pt x="2814" y="660"/>
                    </a:lnTo>
                    <a:lnTo>
                      <a:pt x="2808" y="666"/>
                    </a:lnTo>
                    <a:lnTo>
                      <a:pt x="2808" y="672"/>
                    </a:lnTo>
                    <a:lnTo>
                      <a:pt x="2802" y="684"/>
                    </a:lnTo>
                    <a:lnTo>
                      <a:pt x="2796" y="690"/>
                    </a:lnTo>
                    <a:lnTo>
                      <a:pt x="2796" y="696"/>
                    </a:lnTo>
                    <a:lnTo>
                      <a:pt x="2796" y="690"/>
                    </a:lnTo>
                    <a:lnTo>
                      <a:pt x="2790" y="684"/>
                    </a:lnTo>
                    <a:lnTo>
                      <a:pt x="2790" y="672"/>
                    </a:lnTo>
                    <a:lnTo>
                      <a:pt x="2784" y="660"/>
                    </a:lnTo>
                    <a:lnTo>
                      <a:pt x="2784" y="576"/>
                    </a:lnTo>
                    <a:lnTo>
                      <a:pt x="2778" y="558"/>
                    </a:lnTo>
                    <a:lnTo>
                      <a:pt x="2760" y="522"/>
                    </a:lnTo>
                    <a:lnTo>
                      <a:pt x="2724" y="522"/>
                    </a:lnTo>
                    <a:lnTo>
                      <a:pt x="2718" y="510"/>
                    </a:lnTo>
                    <a:lnTo>
                      <a:pt x="2694" y="498"/>
                    </a:lnTo>
                    <a:lnTo>
                      <a:pt x="2676" y="486"/>
                    </a:lnTo>
                    <a:lnTo>
                      <a:pt x="2652" y="486"/>
                    </a:lnTo>
                    <a:lnTo>
                      <a:pt x="2634" y="498"/>
                    </a:lnTo>
                    <a:lnTo>
                      <a:pt x="2628" y="504"/>
                    </a:lnTo>
                    <a:lnTo>
                      <a:pt x="2616" y="510"/>
                    </a:lnTo>
                    <a:lnTo>
                      <a:pt x="2610" y="522"/>
                    </a:lnTo>
                    <a:lnTo>
                      <a:pt x="2586" y="528"/>
                    </a:lnTo>
                    <a:lnTo>
                      <a:pt x="2580" y="546"/>
                    </a:lnTo>
                    <a:lnTo>
                      <a:pt x="2562" y="558"/>
                    </a:lnTo>
                    <a:lnTo>
                      <a:pt x="2562" y="540"/>
                    </a:lnTo>
                    <a:lnTo>
                      <a:pt x="2556" y="534"/>
                    </a:lnTo>
                    <a:lnTo>
                      <a:pt x="2532" y="534"/>
                    </a:lnTo>
                    <a:lnTo>
                      <a:pt x="2532" y="546"/>
                    </a:lnTo>
                    <a:lnTo>
                      <a:pt x="2544" y="570"/>
                    </a:lnTo>
                    <a:lnTo>
                      <a:pt x="2568" y="582"/>
                    </a:lnTo>
                    <a:lnTo>
                      <a:pt x="2604" y="582"/>
                    </a:lnTo>
                    <a:lnTo>
                      <a:pt x="2616" y="588"/>
                    </a:lnTo>
                    <a:lnTo>
                      <a:pt x="2622" y="594"/>
                    </a:lnTo>
                    <a:lnTo>
                      <a:pt x="2628" y="594"/>
                    </a:lnTo>
                    <a:lnTo>
                      <a:pt x="2628" y="618"/>
                    </a:lnTo>
                    <a:lnTo>
                      <a:pt x="2634" y="630"/>
                    </a:lnTo>
                    <a:lnTo>
                      <a:pt x="2640" y="636"/>
                    </a:lnTo>
                    <a:lnTo>
                      <a:pt x="2652" y="642"/>
                    </a:lnTo>
                    <a:lnTo>
                      <a:pt x="2694" y="642"/>
                    </a:lnTo>
                    <a:lnTo>
                      <a:pt x="2712" y="636"/>
                    </a:lnTo>
                    <a:lnTo>
                      <a:pt x="2754" y="636"/>
                    </a:lnTo>
                    <a:lnTo>
                      <a:pt x="2760" y="642"/>
                    </a:lnTo>
                    <a:lnTo>
                      <a:pt x="2760" y="660"/>
                    </a:lnTo>
                    <a:lnTo>
                      <a:pt x="2700" y="660"/>
                    </a:lnTo>
                    <a:lnTo>
                      <a:pt x="2688" y="666"/>
                    </a:lnTo>
                    <a:lnTo>
                      <a:pt x="2676" y="678"/>
                    </a:lnTo>
                    <a:lnTo>
                      <a:pt x="2640" y="678"/>
                    </a:lnTo>
                    <a:lnTo>
                      <a:pt x="2616" y="690"/>
                    </a:lnTo>
                    <a:lnTo>
                      <a:pt x="2616" y="696"/>
                    </a:lnTo>
                    <a:lnTo>
                      <a:pt x="2622" y="696"/>
                    </a:lnTo>
                    <a:lnTo>
                      <a:pt x="2646" y="708"/>
                    </a:lnTo>
                    <a:lnTo>
                      <a:pt x="2658" y="708"/>
                    </a:lnTo>
                    <a:lnTo>
                      <a:pt x="2676" y="726"/>
                    </a:lnTo>
                    <a:lnTo>
                      <a:pt x="2682" y="738"/>
                    </a:lnTo>
                    <a:lnTo>
                      <a:pt x="2688" y="744"/>
                    </a:lnTo>
                    <a:lnTo>
                      <a:pt x="2682" y="750"/>
                    </a:lnTo>
                    <a:lnTo>
                      <a:pt x="2676" y="762"/>
                    </a:lnTo>
                    <a:lnTo>
                      <a:pt x="2676" y="774"/>
                    </a:lnTo>
                    <a:lnTo>
                      <a:pt x="2670" y="780"/>
                    </a:lnTo>
                    <a:lnTo>
                      <a:pt x="2676" y="792"/>
                    </a:lnTo>
                    <a:lnTo>
                      <a:pt x="2682" y="798"/>
                    </a:lnTo>
                    <a:lnTo>
                      <a:pt x="2694" y="792"/>
                    </a:lnTo>
                    <a:lnTo>
                      <a:pt x="2706" y="780"/>
                    </a:lnTo>
                    <a:lnTo>
                      <a:pt x="2712" y="768"/>
                    </a:lnTo>
                    <a:lnTo>
                      <a:pt x="2718" y="762"/>
                    </a:lnTo>
                    <a:lnTo>
                      <a:pt x="2718" y="750"/>
                    </a:lnTo>
                    <a:lnTo>
                      <a:pt x="2724" y="744"/>
                    </a:lnTo>
                    <a:lnTo>
                      <a:pt x="2736" y="720"/>
                    </a:lnTo>
                    <a:lnTo>
                      <a:pt x="2742" y="714"/>
                    </a:lnTo>
                    <a:lnTo>
                      <a:pt x="2748" y="702"/>
                    </a:lnTo>
                    <a:lnTo>
                      <a:pt x="2748" y="744"/>
                    </a:lnTo>
                    <a:lnTo>
                      <a:pt x="2754" y="750"/>
                    </a:lnTo>
                    <a:lnTo>
                      <a:pt x="2766" y="756"/>
                    </a:lnTo>
                    <a:lnTo>
                      <a:pt x="2772" y="768"/>
                    </a:lnTo>
                    <a:lnTo>
                      <a:pt x="2784" y="774"/>
                    </a:lnTo>
                    <a:lnTo>
                      <a:pt x="2790" y="780"/>
                    </a:lnTo>
                    <a:lnTo>
                      <a:pt x="2814" y="780"/>
                    </a:lnTo>
                    <a:lnTo>
                      <a:pt x="2820" y="774"/>
                    </a:lnTo>
                    <a:lnTo>
                      <a:pt x="2826" y="774"/>
                    </a:lnTo>
                    <a:lnTo>
                      <a:pt x="2814" y="792"/>
                    </a:lnTo>
                    <a:lnTo>
                      <a:pt x="2844" y="822"/>
                    </a:lnTo>
                    <a:lnTo>
                      <a:pt x="2904" y="822"/>
                    </a:lnTo>
                    <a:lnTo>
                      <a:pt x="2940" y="846"/>
                    </a:lnTo>
                    <a:lnTo>
                      <a:pt x="2976" y="864"/>
                    </a:lnTo>
                    <a:lnTo>
                      <a:pt x="3006" y="876"/>
                    </a:lnTo>
                    <a:lnTo>
                      <a:pt x="3036" y="894"/>
                    </a:lnTo>
                    <a:lnTo>
                      <a:pt x="3066" y="924"/>
                    </a:lnTo>
                    <a:lnTo>
                      <a:pt x="3066" y="972"/>
                    </a:lnTo>
                    <a:lnTo>
                      <a:pt x="3090" y="996"/>
                    </a:lnTo>
                    <a:lnTo>
                      <a:pt x="3102" y="1002"/>
                    </a:lnTo>
                    <a:lnTo>
                      <a:pt x="3096" y="1002"/>
                    </a:lnTo>
                    <a:lnTo>
                      <a:pt x="3084" y="1008"/>
                    </a:lnTo>
                    <a:lnTo>
                      <a:pt x="3078" y="1014"/>
                    </a:lnTo>
                    <a:lnTo>
                      <a:pt x="3078" y="1020"/>
                    </a:lnTo>
                    <a:lnTo>
                      <a:pt x="3090" y="1032"/>
                    </a:lnTo>
                    <a:lnTo>
                      <a:pt x="3114" y="1032"/>
                    </a:lnTo>
                    <a:lnTo>
                      <a:pt x="3090" y="1044"/>
                    </a:lnTo>
                    <a:lnTo>
                      <a:pt x="3090" y="1056"/>
                    </a:lnTo>
                    <a:lnTo>
                      <a:pt x="3102" y="1062"/>
                    </a:lnTo>
                    <a:lnTo>
                      <a:pt x="3108" y="1092"/>
                    </a:lnTo>
                    <a:lnTo>
                      <a:pt x="3096" y="1122"/>
                    </a:lnTo>
                    <a:lnTo>
                      <a:pt x="3120" y="1122"/>
                    </a:lnTo>
                    <a:lnTo>
                      <a:pt x="3126" y="1116"/>
                    </a:lnTo>
                    <a:lnTo>
                      <a:pt x="3138" y="1116"/>
                    </a:lnTo>
                    <a:lnTo>
                      <a:pt x="3150" y="1110"/>
                    </a:lnTo>
                    <a:lnTo>
                      <a:pt x="3162" y="1110"/>
                    </a:lnTo>
                    <a:lnTo>
                      <a:pt x="3168" y="1104"/>
                    </a:lnTo>
                    <a:lnTo>
                      <a:pt x="3174" y="1104"/>
                    </a:lnTo>
                    <a:lnTo>
                      <a:pt x="3174" y="1134"/>
                    </a:lnTo>
                    <a:lnTo>
                      <a:pt x="3234" y="1194"/>
                    </a:lnTo>
                    <a:lnTo>
                      <a:pt x="3240" y="1194"/>
                    </a:lnTo>
                    <a:lnTo>
                      <a:pt x="3240" y="1146"/>
                    </a:lnTo>
                    <a:lnTo>
                      <a:pt x="3234" y="1122"/>
                    </a:lnTo>
                    <a:lnTo>
                      <a:pt x="3234" y="1116"/>
                    </a:lnTo>
                    <a:lnTo>
                      <a:pt x="3240" y="1110"/>
                    </a:lnTo>
                    <a:lnTo>
                      <a:pt x="3240" y="1098"/>
                    </a:lnTo>
                    <a:lnTo>
                      <a:pt x="3246" y="1086"/>
                    </a:lnTo>
                    <a:lnTo>
                      <a:pt x="3246" y="1062"/>
                    </a:lnTo>
                    <a:lnTo>
                      <a:pt x="3252" y="1050"/>
                    </a:lnTo>
                    <a:lnTo>
                      <a:pt x="3252" y="1020"/>
                    </a:lnTo>
                    <a:lnTo>
                      <a:pt x="3240" y="1020"/>
                    </a:lnTo>
                    <a:lnTo>
                      <a:pt x="3228" y="1014"/>
                    </a:lnTo>
                    <a:lnTo>
                      <a:pt x="3222" y="1008"/>
                    </a:lnTo>
                    <a:lnTo>
                      <a:pt x="3222" y="1002"/>
                    </a:lnTo>
                    <a:lnTo>
                      <a:pt x="3234" y="990"/>
                    </a:lnTo>
                    <a:lnTo>
                      <a:pt x="3246" y="984"/>
                    </a:lnTo>
                    <a:lnTo>
                      <a:pt x="3252" y="978"/>
                    </a:lnTo>
                    <a:lnTo>
                      <a:pt x="3252" y="864"/>
                    </a:lnTo>
                    <a:lnTo>
                      <a:pt x="3258" y="846"/>
                    </a:lnTo>
                    <a:lnTo>
                      <a:pt x="3258" y="708"/>
                    </a:lnTo>
                    <a:lnTo>
                      <a:pt x="3264" y="678"/>
                    </a:lnTo>
                    <a:close/>
                    <a:moveTo>
                      <a:pt x="336" y="666"/>
                    </a:moveTo>
                    <a:lnTo>
                      <a:pt x="330" y="672"/>
                    </a:lnTo>
                    <a:lnTo>
                      <a:pt x="354" y="696"/>
                    </a:lnTo>
                    <a:lnTo>
                      <a:pt x="360" y="708"/>
                    </a:lnTo>
                    <a:lnTo>
                      <a:pt x="366" y="714"/>
                    </a:lnTo>
                    <a:lnTo>
                      <a:pt x="378" y="714"/>
                    </a:lnTo>
                    <a:lnTo>
                      <a:pt x="378" y="696"/>
                    </a:lnTo>
                    <a:lnTo>
                      <a:pt x="366" y="690"/>
                    </a:lnTo>
                    <a:lnTo>
                      <a:pt x="360" y="678"/>
                    </a:lnTo>
                    <a:lnTo>
                      <a:pt x="348" y="672"/>
                    </a:lnTo>
                    <a:lnTo>
                      <a:pt x="342" y="666"/>
                    </a:lnTo>
                    <a:lnTo>
                      <a:pt x="336" y="666"/>
                    </a:lnTo>
                    <a:close/>
                    <a:moveTo>
                      <a:pt x="2526" y="1104"/>
                    </a:moveTo>
                    <a:lnTo>
                      <a:pt x="2544" y="1116"/>
                    </a:lnTo>
                    <a:lnTo>
                      <a:pt x="2574" y="1092"/>
                    </a:lnTo>
                    <a:lnTo>
                      <a:pt x="2592" y="1092"/>
                    </a:lnTo>
                    <a:lnTo>
                      <a:pt x="2604" y="1080"/>
                    </a:lnTo>
                    <a:lnTo>
                      <a:pt x="2604" y="1062"/>
                    </a:lnTo>
                    <a:lnTo>
                      <a:pt x="2592" y="1056"/>
                    </a:lnTo>
                    <a:lnTo>
                      <a:pt x="2586" y="1056"/>
                    </a:lnTo>
                    <a:lnTo>
                      <a:pt x="2574" y="1062"/>
                    </a:lnTo>
                    <a:lnTo>
                      <a:pt x="2556" y="1068"/>
                    </a:lnTo>
                    <a:lnTo>
                      <a:pt x="2526" y="1098"/>
                    </a:lnTo>
                    <a:lnTo>
                      <a:pt x="2526" y="1104"/>
                    </a:lnTo>
                    <a:close/>
                    <a:moveTo>
                      <a:pt x="3096" y="1068"/>
                    </a:moveTo>
                    <a:lnTo>
                      <a:pt x="3090" y="1068"/>
                    </a:lnTo>
                    <a:lnTo>
                      <a:pt x="3090" y="1062"/>
                    </a:lnTo>
                    <a:lnTo>
                      <a:pt x="3084" y="1062"/>
                    </a:lnTo>
                    <a:lnTo>
                      <a:pt x="3078" y="1056"/>
                    </a:lnTo>
                    <a:lnTo>
                      <a:pt x="3066" y="1056"/>
                    </a:lnTo>
                    <a:lnTo>
                      <a:pt x="3048" y="1062"/>
                    </a:lnTo>
                    <a:lnTo>
                      <a:pt x="3024" y="1086"/>
                    </a:lnTo>
                    <a:lnTo>
                      <a:pt x="3012" y="1122"/>
                    </a:lnTo>
                    <a:lnTo>
                      <a:pt x="3012" y="1134"/>
                    </a:lnTo>
                    <a:lnTo>
                      <a:pt x="3072" y="1128"/>
                    </a:lnTo>
                    <a:lnTo>
                      <a:pt x="3084" y="1128"/>
                    </a:lnTo>
                    <a:lnTo>
                      <a:pt x="3090" y="1122"/>
                    </a:lnTo>
                    <a:lnTo>
                      <a:pt x="3102" y="1092"/>
                    </a:lnTo>
                    <a:lnTo>
                      <a:pt x="3096" y="1068"/>
                    </a:lnTo>
                    <a:close/>
                    <a:moveTo>
                      <a:pt x="2778" y="942"/>
                    </a:moveTo>
                    <a:lnTo>
                      <a:pt x="2766" y="960"/>
                    </a:lnTo>
                    <a:lnTo>
                      <a:pt x="2766" y="1014"/>
                    </a:lnTo>
                    <a:lnTo>
                      <a:pt x="2784" y="1014"/>
                    </a:lnTo>
                    <a:lnTo>
                      <a:pt x="2778" y="996"/>
                    </a:lnTo>
                    <a:lnTo>
                      <a:pt x="2790" y="990"/>
                    </a:lnTo>
                    <a:lnTo>
                      <a:pt x="2790" y="972"/>
                    </a:lnTo>
                    <a:lnTo>
                      <a:pt x="2778" y="972"/>
                    </a:lnTo>
                    <a:lnTo>
                      <a:pt x="2796" y="936"/>
                    </a:lnTo>
                    <a:lnTo>
                      <a:pt x="2814" y="906"/>
                    </a:lnTo>
                    <a:lnTo>
                      <a:pt x="2784" y="912"/>
                    </a:lnTo>
                    <a:lnTo>
                      <a:pt x="2778" y="942"/>
                    </a:lnTo>
                    <a:close/>
                    <a:moveTo>
                      <a:pt x="2136" y="600"/>
                    </a:moveTo>
                    <a:lnTo>
                      <a:pt x="2124" y="594"/>
                    </a:lnTo>
                    <a:lnTo>
                      <a:pt x="2118" y="594"/>
                    </a:lnTo>
                    <a:lnTo>
                      <a:pt x="2106" y="588"/>
                    </a:lnTo>
                    <a:lnTo>
                      <a:pt x="2088" y="588"/>
                    </a:lnTo>
                    <a:lnTo>
                      <a:pt x="2082" y="594"/>
                    </a:lnTo>
                    <a:lnTo>
                      <a:pt x="2082" y="600"/>
                    </a:lnTo>
                    <a:lnTo>
                      <a:pt x="2076" y="606"/>
                    </a:lnTo>
                    <a:lnTo>
                      <a:pt x="2082" y="612"/>
                    </a:lnTo>
                    <a:lnTo>
                      <a:pt x="2094" y="618"/>
                    </a:lnTo>
                    <a:lnTo>
                      <a:pt x="2136" y="618"/>
                    </a:lnTo>
                    <a:lnTo>
                      <a:pt x="2214" y="606"/>
                    </a:lnTo>
                    <a:lnTo>
                      <a:pt x="2136" y="600"/>
                    </a:lnTo>
                    <a:close/>
                    <a:moveTo>
                      <a:pt x="1308" y="1038"/>
                    </a:moveTo>
                    <a:lnTo>
                      <a:pt x="1368" y="1002"/>
                    </a:lnTo>
                    <a:lnTo>
                      <a:pt x="1362" y="990"/>
                    </a:lnTo>
                    <a:lnTo>
                      <a:pt x="1350" y="990"/>
                    </a:lnTo>
                    <a:lnTo>
                      <a:pt x="1332" y="996"/>
                    </a:lnTo>
                    <a:lnTo>
                      <a:pt x="1320" y="996"/>
                    </a:lnTo>
                    <a:lnTo>
                      <a:pt x="1302" y="1002"/>
                    </a:lnTo>
                    <a:lnTo>
                      <a:pt x="1290" y="1008"/>
                    </a:lnTo>
                    <a:lnTo>
                      <a:pt x="1284" y="1014"/>
                    </a:lnTo>
                    <a:lnTo>
                      <a:pt x="1284" y="1032"/>
                    </a:lnTo>
                    <a:lnTo>
                      <a:pt x="1290" y="1038"/>
                    </a:lnTo>
                    <a:lnTo>
                      <a:pt x="1308" y="1038"/>
                    </a:lnTo>
                    <a:close/>
                    <a:moveTo>
                      <a:pt x="1428" y="1116"/>
                    </a:moveTo>
                    <a:lnTo>
                      <a:pt x="1392" y="1116"/>
                    </a:lnTo>
                    <a:lnTo>
                      <a:pt x="1386" y="1146"/>
                    </a:lnTo>
                    <a:lnTo>
                      <a:pt x="1386" y="1152"/>
                    </a:lnTo>
                    <a:lnTo>
                      <a:pt x="1404" y="1170"/>
                    </a:lnTo>
                    <a:lnTo>
                      <a:pt x="1416" y="1176"/>
                    </a:lnTo>
                    <a:lnTo>
                      <a:pt x="1428" y="1164"/>
                    </a:lnTo>
                    <a:lnTo>
                      <a:pt x="1440" y="1140"/>
                    </a:lnTo>
                    <a:lnTo>
                      <a:pt x="1440" y="1128"/>
                    </a:lnTo>
                    <a:lnTo>
                      <a:pt x="1428" y="1116"/>
                    </a:lnTo>
                    <a:close/>
                    <a:moveTo>
                      <a:pt x="708" y="930"/>
                    </a:moveTo>
                    <a:lnTo>
                      <a:pt x="714" y="924"/>
                    </a:lnTo>
                    <a:lnTo>
                      <a:pt x="714" y="900"/>
                    </a:lnTo>
                    <a:lnTo>
                      <a:pt x="744" y="924"/>
                    </a:lnTo>
                    <a:lnTo>
                      <a:pt x="744" y="918"/>
                    </a:lnTo>
                    <a:lnTo>
                      <a:pt x="750" y="912"/>
                    </a:lnTo>
                    <a:lnTo>
                      <a:pt x="750" y="900"/>
                    </a:lnTo>
                    <a:lnTo>
                      <a:pt x="756" y="882"/>
                    </a:lnTo>
                    <a:lnTo>
                      <a:pt x="756" y="840"/>
                    </a:lnTo>
                    <a:lnTo>
                      <a:pt x="762" y="822"/>
                    </a:lnTo>
                    <a:lnTo>
                      <a:pt x="762" y="810"/>
                    </a:lnTo>
                    <a:lnTo>
                      <a:pt x="768" y="792"/>
                    </a:lnTo>
                    <a:lnTo>
                      <a:pt x="768" y="780"/>
                    </a:lnTo>
                    <a:lnTo>
                      <a:pt x="762" y="774"/>
                    </a:lnTo>
                    <a:lnTo>
                      <a:pt x="756" y="762"/>
                    </a:lnTo>
                    <a:lnTo>
                      <a:pt x="756" y="750"/>
                    </a:lnTo>
                    <a:lnTo>
                      <a:pt x="768" y="726"/>
                    </a:lnTo>
                    <a:lnTo>
                      <a:pt x="774" y="720"/>
                    </a:lnTo>
                    <a:lnTo>
                      <a:pt x="774" y="714"/>
                    </a:lnTo>
                    <a:lnTo>
                      <a:pt x="756" y="696"/>
                    </a:lnTo>
                    <a:lnTo>
                      <a:pt x="744" y="654"/>
                    </a:lnTo>
                    <a:lnTo>
                      <a:pt x="702" y="654"/>
                    </a:lnTo>
                    <a:lnTo>
                      <a:pt x="702" y="618"/>
                    </a:lnTo>
                    <a:lnTo>
                      <a:pt x="666" y="618"/>
                    </a:lnTo>
                    <a:lnTo>
                      <a:pt x="660" y="546"/>
                    </a:lnTo>
                    <a:lnTo>
                      <a:pt x="606" y="546"/>
                    </a:lnTo>
                    <a:lnTo>
                      <a:pt x="594" y="534"/>
                    </a:lnTo>
                    <a:lnTo>
                      <a:pt x="594" y="504"/>
                    </a:lnTo>
                    <a:lnTo>
                      <a:pt x="600" y="498"/>
                    </a:lnTo>
                    <a:lnTo>
                      <a:pt x="606" y="486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6" y="456"/>
                    </a:lnTo>
                    <a:lnTo>
                      <a:pt x="612" y="450"/>
                    </a:lnTo>
                    <a:lnTo>
                      <a:pt x="612" y="438"/>
                    </a:lnTo>
                    <a:lnTo>
                      <a:pt x="600" y="426"/>
                    </a:lnTo>
                    <a:lnTo>
                      <a:pt x="588" y="432"/>
                    </a:lnTo>
                    <a:lnTo>
                      <a:pt x="570" y="432"/>
                    </a:lnTo>
                    <a:lnTo>
                      <a:pt x="552" y="438"/>
                    </a:lnTo>
                    <a:lnTo>
                      <a:pt x="540" y="438"/>
                    </a:lnTo>
                    <a:lnTo>
                      <a:pt x="534" y="444"/>
                    </a:lnTo>
                    <a:lnTo>
                      <a:pt x="528" y="444"/>
                    </a:lnTo>
                    <a:lnTo>
                      <a:pt x="534" y="438"/>
                    </a:lnTo>
                    <a:lnTo>
                      <a:pt x="546" y="432"/>
                    </a:lnTo>
                    <a:lnTo>
                      <a:pt x="552" y="420"/>
                    </a:lnTo>
                    <a:lnTo>
                      <a:pt x="558" y="414"/>
                    </a:lnTo>
                    <a:lnTo>
                      <a:pt x="558" y="402"/>
                    </a:lnTo>
                    <a:lnTo>
                      <a:pt x="546" y="396"/>
                    </a:lnTo>
                    <a:lnTo>
                      <a:pt x="534" y="396"/>
                    </a:lnTo>
                    <a:lnTo>
                      <a:pt x="522" y="390"/>
                    </a:lnTo>
                    <a:lnTo>
                      <a:pt x="510" y="390"/>
                    </a:lnTo>
                    <a:lnTo>
                      <a:pt x="516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492" y="342"/>
                    </a:lnTo>
                    <a:lnTo>
                      <a:pt x="480" y="336"/>
                    </a:lnTo>
                    <a:lnTo>
                      <a:pt x="462" y="330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44" y="312"/>
                    </a:lnTo>
                    <a:lnTo>
                      <a:pt x="438" y="300"/>
                    </a:lnTo>
                    <a:lnTo>
                      <a:pt x="438" y="288"/>
                    </a:lnTo>
                    <a:lnTo>
                      <a:pt x="426" y="276"/>
                    </a:lnTo>
                    <a:lnTo>
                      <a:pt x="414" y="276"/>
                    </a:lnTo>
                    <a:lnTo>
                      <a:pt x="408" y="282"/>
                    </a:lnTo>
                    <a:lnTo>
                      <a:pt x="414" y="306"/>
                    </a:lnTo>
                    <a:lnTo>
                      <a:pt x="408" y="300"/>
                    </a:lnTo>
                    <a:lnTo>
                      <a:pt x="396" y="294"/>
                    </a:lnTo>
                    <a:lnTo>
                      <a:pt x="360" y="258"/>
                    </a:lnTo>
                    <a:lnTo>
                      <a:pt x="360" y="246"/>
                    </a:lnTo>
                    <a:lnTo>
                      <a:pt x="354" y="240"/>
                    </a:lnTo>
                    <a:lnTo>
                      <a:pt x="348" y="228"/>
                    </a:lnTo>
                    <a:lnTo>
                      <a:pt x="342" y="222"/>
                    </a:lnTo>
                    <a:lnTo>
                      <a:pt x="342" y="216"/>
                    </a:lnTo>
                    <a:lnTo>
                      <a:pt x="330" y="210"/>
                    </a:lnTo>
                    <a:lnTo>
                      <a:pt x="312" y="192"/>
                    </a:lnTo>
                    <a:lnTo>
                      <a:pt x="294" y="186"/>
                    </a:lnTo>
                    <a:lnTo>
                      <a:pt x="288" y="174"/>
                    </a:lnTo>
                    <a:lnTo>
                      <a:pt x="276" y="168"/>
                    </a:lnTo>
                    <a:lnTo>
                      <a:pt x="264" y="156"/>
                    </a:lnTo>
                    <a:lnTo>
                      <a:pt x="252" y="150"/>
                    </a:lnTo>
                    <a:lnTo>
                      <a:pt x="240" y="138"/>
                    </a:lnTo>
                    <a:lnTo>
                      <a:pt x="234" y="126"/>
                    </a:lnTo>
                    <a:lnTo>
                      <a:pt x="222" y="120"/>
                    </a:lnTo>
                    <a:lnTo>
                      <a:pt x="222" y="102"/>
                    </a:lnTo>
                    <a:lnTo>
                      <a:pt x="204" y="84"/>
                    </a:lnTo>
                    <a:lnTo>
                      <a:pt x="198" y="72"/>
                    </a:lnTo>
                    <a:lnTo>
                      <a:pt x="168" y="42"/>
                    </a:lnTo>
                    <a:lnTo>
                      <a:pt x="150" y="42"/>
                    </a:lnTo>
                    <a:lnTo>
                      <a:pt x="66" y="3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78"/>
                    </a:lnTo>
                    <a:lnTo>
                      <a:pt x="66" y="126"/>
                    </a:lnTo>
                    <a:lnTo>
                      <a:pt x="96" y="150"/>
                    </a:lnTo>
                    <a:lnTo>
                      <a:pt x="126" y="180"/>
                    </a:lnTo>
                    <a:lnTo>
                      <a:pt x="162" y="234"/>
                    </a:lnTo>
                    <a:lnTo>
                      <a:pt x="174" y="228"/>
                    </a:lnTo>
                    <a:lnTo>
                      <a:pt x="174" y="252"/>
                    </a:lnTo>
                    <a:lnTo>
                      <a:pt x="180" y="264"/>
                    </a:lnTo>
                    <a:lnTo>
                      <a:pt x="186" y="270"/>
                    </a:lnTo>
                    <a:lnTo>
                      <a:pt x="198" y="276"/>
                    </a:lnTo>
                    <a:lnTo>
                      <a:pt x="216" y="288"/>
                    </a:lnTo>
                    <a:lnTo>
                      <a:pt x="228" y="300"/>
                    </a:lnTo>
                    <a:lnTo>
                      <a:pt x="246" y="312"/>
                    </a:lnTo>
                    <a:lnTo>
                      <a:pt x="258" y="324"/>
                    </a:lnTo>
                    <a:lnTo>
                      <a:pt x="264" y="336"/>
                    </a:lnTo>
                    <a:lnTo>
                      <a:pt x="276" y="372"/>
                    </a:lnTo>
                    <a:lnTo>
                      <a:pt x="276" y="384"/>
                    </a:lnTo>
                    <a:lnTo>
                      <a:pt x="282" y="390"/>
                    </a:lnTo>
                    <a:lnTo>
                      <a:pt x="282" y="426"/>
                    </a:lnTo>
                    <a:lnTo>
                      <a:pt x="288" y="438"/>
                    </a:lnTo>
                    <a:lnTo>
                      <a:pt x="288" y="444"/>
                    </a:lnTo>
                    <a:lnTo>
                      <a:pt x="294" y="450"/>
                    </a:lnTo>
                    <a:lnTo>
                      <a:pt x="300" y="450"/>
                    </a:lnTo>
                    <a:lnTo>
                      <a:pt x="312" y="444"/>
                    </a:lnTo>
                    <a:lnTo>
                      <a:pt x="324" y="444"/>
                    </a:lnTo>
                    <a:lnTo>
                      <a:pt x="324" y="450"/>
                    </a:lnTo>
                    <a:lnTo>
                      <a:pt x="330" y="462"/>
                    </a:lnTo>
                    <a:lnTo>
                      <a:pt x="330" y="474"/>
                    </a:lnTo>
                    <a:lnTo>
                      <a:pt x="336" y="480"/>
                    </a:lnTo>
                    <a:lnTo>
                      <a:pt x="336" y="486"/>
                    </a:lnTo>
                    <a:lnTo>
                      <a:pt x="378" y="522"/>
                    </a:lnTo>
                    <a:lnTo>
                      <a:pt x="372" y="546"/>
                    </a:lnTo>
                    <a:lnTo>
                      <a:pt x="408" y="606"/>
                    </a:lnTo>
                    <a:lnTo>
                      <a:pt x="402" y="618"/>
                    </a:lnTo>
                    <a:lnTo>
                      <a:pt x="402" y="636"/>
                    </a:lnTo>
                    <a:lnTo>
                      <a:pt x="408" y="648"/>
                    </a:lnTo>
                    <a:lnTo>
                      <a:pt x="438" y="678"/>
                    </a:lnTo>
                    <a:lnTo>
                      <a:pt x="438" y="684"/>
                    </a:lnTo>
                    <a:lnTo>
                      <a:pt x="444" y="690"/>
                    </a:lnTo>
                    <a:lnTo>
                      <a:pt x="462" y="726"/>
                    </a:lnTo>
                    <a:lnTo>
                      <a:pt x="498" y="744"/>
                    </a:lnTo>
                    <a:lnTo>
                      <a:pt x="504" y="750"/>
                    </a:lnTo>
                    <a:lnTo>
                      <a:pt x="510" y="750"/>
                    </a:lnTo>
                    <a:lnTo>
                      <a:pt x="510" y="786"/>
                    </a:lnTo>
                    <a:lnTo>
                      <a:pt x="522" y="792"/>
                    </a:lnTo>
                    <a:lnTo>
                      <a:pt x="528" y="804"/>
                    </a:lnTo>
                    <a:lnTo>
                      <a:pt x="540" y="810"/>
                    </a:lnTo>
                    <a:lnTo>
                      <a:pt x="564" y="834"/>
                    </a:lnTo>
                    <a:lnTo>
                      <a:pt x="576" y="840"/>
                    </a:lnTo>
                    <a:lnTo>
                      <a:pt x="594" y="858"/>
                    </a:lnTo>
                    <a:lnTo>
                      <a:pt x="600" y="858"/>
                    </a:lnTo>
                    <a:lnTo>
                      <a:pt x="606" y="864"/>
                    </a:lnTo>
                    <a:lnTo>
                      <a:pt x="612" y="864"/>
                    </a:lnTo>
                    <a:lnTo>
                      <a:pt x="612" y="870"/>
                    </a:lnTo>
                    <a:lnTo>
                      <a:pt x="618" y="876"/>
                    </a:lnTo>
                    <a:lnTo>
                      <a:pt x="630" y="900"/>
                    </a:lnTo>
                    <a:lnTo>
                      <a:pt x="642" y="912"/>
                    </a:lnTo>
                    <a:lnTo>
                      <a:pt x="654" y="936"/>
                    </a:lnTo>
                    <a:lnTo>
                      <a:pt x="660" y="942"/>
                    </a:lnTo>
                    <a:lnTo>
                      <a:pt x="660" y="906"/>
                    </a:lnTo>
                    <a:lnTo>
                      <a:pt x="672" y="906"/>
                    </a:lnTo>
                    <a:lnTo>
                      <a:pt x="684" y="918"/>
                    </a:lnTo>
                    <a:lnTo>
                      <a:pt x="696" y="924"/>
                    </a:lnTo>
                    <a:lnTo>
                      <a:pt x="702" y="930"/>
                    </a:lnTo>
                    <a:lnTo>
                      <a:pt x="708" y="930"/>
                    </a:lnTo>
                    <a:close/>
                    <a:moveTo>
                      <a:pt x="2118" y="1194"/>
                    </a:moveTo>
                    <a:lnTo>
                      <a:pt x="2106" y="1176"/>
                    </a:lnTo>
                    <a:lnTo>
                      <a:pt x="2088" y="1176"/>
                    </a:lnTo>
                    <a:lnTo>
                      <a:pt x="2064" y="1200"/>
                    </a:lnTo>
                    <a:lnTo>
                      <a:pt x="2064" y="1212"/>
                    </a:lnTo>
                    <a:lnTo>
                      <a:pt x="2052" y="1212"/>
                    </a:lnTo>
                    <a:lnTo>
                      <a:pt x="2040" y="1218"/>
                    </a:lnTo>
                    <a:lnTo>
                      <a:pt x="2010" y="1248"/>
                    </a:lnTo>
                    <a:lnTo>
                      <a:pt x="1998" y="1272"/>
                    </a:lnTo>
                    <a:lnTo>
                      <a:pt x="1992" y="1278"/>
                    </a:lnTo>
                    <a:lnTo>
                      <a:pt x="1992" y="1290"/>
                    </a:lnTo>
                    <a:lnTo>
                      <a:pt x="2004" y="1302"/>
                    </a:lnTo>
                    <a:lnTo>
                      <a:pt x="2022" y="1302"/>
                    </a:lnTo>
                    <a:lnTo>
                      <a:pt x="2052" y="1284"/>
                    </a:lnTo>
                    <a:lnTo>
                      <a:pt x="2082" y="1260"/>
                    </a:lnTo>
                    <a:lnTo>
                      <a:pt x="2106" y="1242"/>
                    </a:lnTo>
                    <a:lnTo>
                      <a:pt x="2100" y="1236"/>
                    </a:lnTo>
                    <a:lnTo>
                      <a:pt x="2100" y="1224"/>
                    </a:lnTo>
                    <a:lnTo>
                      <a:pt x="2112" y="1200"/>
                    </a:lnTo>
                    <a:lnTo>
                      <a:pt x="2118" y="1194"/>
                    </a:lnTo>
                    <a:close/>
                    <a:moveTo>
                      <a:pt x="1374" y="1128"/>
                    </a:moveTo>
                    <a:lnTo>
                      <a:pt x="1374" y="1116"/>
                    </a:lnTo>
                    <a:lnTo>
                      <a:pt x="1368" y="1110"/>
                    </a:lnTo>
                    <a:lnTo>
                      <a:pt x="1344" y="1098"/>
                    </a:lnTo>
                    <a:lnTo>
                      <a:pt x="1332" y="1098"/>
                    </a:lnTo>
                    <a:lnTo>
                      <a:pt x="1320" y="1092"/>
                    </a:lnTo>
                    <a:lnTo>
                      <a:pt x="1314" y="1092"/>
                    </a:lnTo>
                    <a:lnTo>
                      <a:pt x="1302" y="1098"/>
                    </a:lnTo>
                    <a:lnTo>
                      <a:pt x="1296" y="1104"/>
                    </a:lnTo>
                    <a:lnTo>
                      <a:pt x="1296" y="1116"/>
                    </a:lnTo>
                    <a:lnTo>
                      <a:pt x="1290" y="1122"/>
                    </a:lnTo>
                    <a:lnTo>
                      <a:pt x="1290" y="1134"/>
                    </a:lnTo>
                    <a:lnTo>
                      <a:pt x="1254" y="1104"/>
                    </a:lnTo>
                    <a:lnTo>
                      <a:pt x="1260" y="1092"/>
                    </a:lnTo>
                    <a:lnTo>
                      <a:pt x="1260" y="1080"/>
                    </a:lnTo>
                    <a:lnTo>
                      <a:pt x="1266" y="1068"/>
                    </a:lnTo>
                    <a:lnTo>
                      <a:pt x="1266" y="1050"/>
                    </a:lnTo>
                    <a:lnTo>
                      <a:pt x="1260" y="1038"/>
                    </a:lnTo>
                    <a:lnTo>
                      <a:pt x="1254" y="1032"/>
                    </a:lnTo>
                    <a:lnTo>
                      <a:pt x="1242" y="1026"/>
                    </a:lnTo>
                    <a:lnTo>
                      <a:pt x="1188" y="1026"/>
                    </a:lnTo>
                    <a:lnTo>
                      <a:pt x="1158" y="1008"/>
                    </a:lnTo>
                    <a:lnTo>
                      <a:pt x="1158" y="984"/>
                    </a:lnTo>
                    <a:lnTo>
                      <a:pt x="1116" y="984"/>
                    </a:lnTo>
                    <a:lnTo>
                      <a:pt x="1116" y="996"/>
                    </a:lnTo>
                    <a:lnTo>
                      <a:pt x="1110" y="1008"/>
                    </a:lnTo>
                    <a:lnTo>
                      <a:pt x="1110" y="1026"/>
                    </a:lnTo>
                    <a:lnTo>
                      <a:pt x="1086" y="1026"/>
                    </a:lnTo>
                    <a:lnTo>
                      <a:pt x="1074" y="1020"/>
                    </a:lnTo>
                    <a:lnTo>
                      <a:pt x="1056" y="1014"/>
                    </a:lnTo>
                    <a:lnTo>
                      <a:pt x="1044" y="1014"/>
                    </a:lnTo>
                    <a:lnTo>
                      <a:pt x="1032" y="1008"/>
                    </a:lnTo>
                    <a:lnTo>
                      <a:pt x="966" y="1008"/>
                    </a:lnTo>
                    <a:lnTo>
                      <a:pt x="960" y="996"/>
                    </a:lnTo>
                    <a:lnTo>
                      <a:pt x="948" y="990"/>
                    </a:lnTo>
                    <a:lnTo>
                      <a:pt x="942" y="978"/>
                    </a:lnTo>
                    <a:lnTo>
                      <a:pt x="918" y="954"/>
                    </a:lnTo>
                    <a:lnTo>
                      <a:pt x="900" y="954"/>
                    </a:lnTo>
                    <a:lnTo>
                      <a:pt x="888" y="960"/>
                    </a:lnTo>
                    <a:lnTo>
                      <a:pt x="876" y="954"/>
                    </a:lnTo>
                    <a:lnTo>
                      <a:pt x="870" y="948"/>
                    </a:lnTo>
                    <a:lnTo>
                      <a:pt x="858" y="942"/>
                    </a:lnTo>
                    <a:lnTo>
                      <a:pt x="846" y="942"/>
                    </a:lnTo>
                    <a:lnTo>
                      <a:pt x="840" y="936"/>
                    </a:lnTo>
                    <a:lnTo>
                      <a:pt x="822" y="936"/>
                    </a:lnTo>
                    <a:lnTo>
                      <a:pt x="810" y="930"/>
                    </a:lnTo>
                    <a:lnTo>
                      <a:pt x="792" y="930"/>
                    </a:lnTo>
                    <a:lnTo>
                      <a:pt x="786" y="924"/>
                    </a:lnTo>
                    <a:lnTo>
                      <a:pt x="762" y="924"/>
                    </a:lnTo>
                    <a:lnTo>
                      <a:pt x="750" y="930"/>
                    </a:lnTo>
                    <a:lnTo>
                      <a:pt x="738" y="954"/>
                    </a:lnTo>
                    <a:lnTo>
                      <a:pt x="738" y="966"/>
                    </a:lnTo>
                    <a:lnTo>
                      <a:pt x="732" y="978"/>
                    </a:lnTo>
                    <a:lnTo>
                      <a:pt x="720" y="990"/>
                    </a:lnTo>
                    <a:lnTo>
                      <a:pt x="714" y="990"/>
                    </a:lnTo>
                    <a:lnTo>
                      <a:pt x="702" y="1002"/>
                    </a:lnTo>
                    <a:lnTo>
                      <a:pt x="702" y="1014"/>
                    </a:lnTo>
                    <a:lnTo>
                      <a:pt x="738" y="1008"/>
                    </a:lnTo>
                    <a:lnTo>
                      <a:pt x="786" y="1008"/>
                    </a:lnTo>
                    <a:lnTo>
                      <a:pt x="780" y="1014"/>
                    </a:lnTo>
                    <a:lnTo>
                      <a:pt x="768" y="1020"/>
                    </a:lnTo>
                    <a:lnTo>
                      <a:pt x="762" y="1032"/>
                    </a:lnTo>
                    <a:lnTo>
                      <a:pt x="762" y="1044"/>
                    </a:lnTo>
                    <a:lnTo>
                      <a:pt x="774" y="1050"/>
                    </a:lnTo>
                    <a:lnTo>
                      <a:pt x="780" y="1050"/>
                    </a:lnTo>
                    <a:lnTo>
                      <a:pt x="798" y="1044"/>
                    </a:lnTo>
                    <a:lnTo>
                      <a:pt x="810" y="1044"/>
                    </a:lnTo>
                    <a:lnTo>
                      <a:pt x="816" y="1038"/>
                    </a:lnTo>
                    <a:lnTo>
                      <a:pt x="828" y="1032"/>
                    </a:lnTo>
                    <a:lnTo>
                      <a:pt x="840" y="1038"/>
                    </a:lnTo>
                    <a:lnTo>
                      <a:pt x="870" y="1056"/>
                    </a:lnTo>
                    <a:lnTo>
                      <a:pt x="900" y="1068"/>
                    </a:lnTo>
                    <a:lnTo>
                      <a:pt x="924" y="1080"/>
                    </a:lnTo>
                    <a:lnTo>
                      <a:pt x="960" y="1086"/>
                    </a:lnTo>
                    <a:lnTo>
                      <a:pt x="1014" y="1092"/>
                    </a:lnTo>
                    <a:lnTo>
                      <a:pt x="1062" y="1092"/>
                    </a:lnTo>
                    <a:lnTo>
                      <a:pt x="1080" y="1110"/>
                    </a:lnTo>
                    <a:lnTo>
                      <a:pt x="1086" y="1122"/>
                    </a:lnTo>
                    <a:lnTo>
                      <a:pt x="1098" y="1128"/>
                    </a:lnTo>
                    <a:lnTo>
                      <a:pt x="1110" y="1140"/>
                    </a:lnTo>
                    <a:lnTo>
                      <a:pt x="1128" y="1146"/>
                    </a:lnTo>
                    <a:lnTo>
                      <a:pt x="1152" y="1152"/>
                    </a:lnTo>
                    <a:lnTo>
                      <a:pt x="1170" y="1152"/>
                    </a:lnTo>
                    <a:lnTo>
                      <a:pt x="1182" y="1158"/>
                    </a:lnTo>
                    <a:lnTo>
                      <a:pt x="1248" y="1158"/>
                    </a:lnTo>
                    <a:lnTo>
                      <a:pt x="1260" y="1164"/>
                    </a:lnTo>
                    <a:lnTo>
                      <a:pt x="1278" y="1170"/>
                    </a:lnTo>
                    <a:lnTo>
                      <a:pt x="1290" y="1182"/>
                    </a:lnTo>
                    <a:lnTo>
                      <a:pt x="1302" y="1188"/>
                    </a:lnTo>
                    <a:lnTo>
                      <a:pt x="1320" y="1206"/>
                    </a:lnTo>
                    <a:lnTo>
                      <a:pt x="1338" y="1206"/>
                    </a:lnTo>
                    <a:lnTo>
                      <a:pt x="1350" y="1200"/>
                    </a:lnTo>
                    <a:lnTo>
                      <a:pt x="1356" y="1206"/>
                    </a:lnTo>
                    <a:lnTo>
                      <a:pt x="1374" y="1206"/>
                    </a:lnTo>
                    <a:lnTo>
                      <a:pt x="1374" y="1194"/>
                    </a:lnTo>
                    <a:lnTo>
                      <a:pt x="1368" y="1182"/>
                    </a:lnTo>
                    <a:lnTo>
                      <a:pt x="1362" y="1176"/>
                    </a:lnTo>
                    <a:lnTo>
                      <a:pt x="1356" y="1164"/>
                    </a:lnTo>
                    <a:lnTo>
                      <a:pt x="1374" y="1146"/>
                    </a:lnTo>
                    <a:lnTo>
                      <a:pt x="1374" y="1128"/>
                    </a:lnTo>
                    <a:close/>
                    <a:moveTo>
                      <a:pt x="1500" y="726"/>
                    </a:moveTo>
                    <a:lnTo>
                      <a:pt x="1542" y="684"/>
                    </a:lnTo>
                    <a:lnTo>
                      <a:pt x="1548" y="672"/>
                    </a:lnTo>
                    <a:lnTo>
                      <a:pt x="1554" y="654"/>
                    </a:lnTo>
                    <a:lnTo>
                      <a:pt x="1560" y="642"/>
                    </a:lnTo>
                    <a:lnTo>
                      <a:pt x="1566" y="624"/>
                    </a:lnTo>
                    <a:lnTo>
                      <a:pt x="1566" y="612"/>
                    </a:lnTo>
                    <a:lnTo>
                      <a:pt x="1572" y="606"/>
                    </a:lnTo>
                    <a:lnTo>
                      <a:pt x="1572" y="600"/>
                    </a:lnTo>
                    <a:lnTo>
                      <a:pt x="1566" y="600"/>
                    </a:lnTo>
                    <a:lnTo>
                      <a:pt x="1554" y="594"/>
                    </a:lnTo>
                    <a:lnTo>
                      <a:pt x="1542" y="582"/>
                    </a:lnTo>
                    <a:lnTo>
                      <a:pt x="1542" y="564"/>
                    </a:lnTo>
                    <a:lnTo>
                      <a:pt x="1554" y="516"/>
                    </a:lnTo>
                    <a:lnTo>
                      <a:pt x="1590" y="498"/>
                    </a:lnTo>
                    <a:lnTo>
                      <a:pt x="1626" y="498"/>
                    </a:lnTo>
                    <a:lnTo>
                      <a:pt x="1632" y="486"/>
                    </a:lnTo>
                    <a:lnTo>
                      <a:pt x="1638" y="480"/>
                    </a:lnTo>
                    <a:lnTo>
                      <a:pt x="1644" y="468"/>
                    </a:lnTo>
                    <a:lnTo>
                      <a:pt x="1644" y="444"/>
                    </a:lnTo>
                    <a:lnTo>
                      <a:pt x="1626" y="444"/>
                    </a:lnTo>
                    <a:lnTo>
                      <a:pt x="1620" y="450"/>
                    </a:lnTo>
                    <a:lnTo>
                      <a:pt x="1608" y="450"/>
                    </a:lnTo>
                    <a:lnTo>
                      <a:pt x="1608" y="438"/>
                    </a:lnTo>
                    <a:lnTo>
                      <a:pt x="1614" y="420"/>
                    </a:lnTo>
                    <a:lnTo>
                      <a:pt x="1626" y="408"/>
                    </a:lnTo>
                    <a:lnTo>
                      <a:pt x="1650" y="396"/>
                    </a:lnTo>
                    <a:lnTo>
                      <a:pt x="1662" y="396"/>
                    </a:lnTo>
                    <a:lnTo>
                      <a:pt x="1680" y="402"/>
                    </a:lnTo>
                    <a:lnTo>
                      <a:pt x="1704" y="402"/>
                    </a:lnTo>
                    <a:lnTo>
                      <a:pt x="1716" y="390"/>
                    </a:lnTo>
                    <a:lnTo>
                      <a:pt x="1716" y="384"/>
                    </a:lnTo>
                    <a:lnTo>
                      <a:pt x="1680" y="348"/>
                    </a:lnTo>
                    <a:lnTo>
                      <a:pt x="1680" y="312"/>
                    </a:lnTo>
                    <a:lnTo>
                      <a:pt x="1668" y="312"/>
                    </a:lnTo>
                    <a:lnTo>
                      <a:pt x="1650" y="294"/>
                    </a:lnTo>
                    <a:lnTo>
                      <a:pt x="1650" y="282"/>
                    </a:lnTo>
                    <a:lnTo>
                      <a:pt x="1662" y="270"/>
                    </a:lnTo>
                    <a:lnTo>
                      <a:pt x="1668" y="258"/>
                    </a:lnTo>
                    <a:lnTo>
                      <a:pt x="1668" y="246"/>
                    </a:lnTo>
                    <a:lnTo>
                      <a:pt x="1662" y="240"/>
                    </a:lnTo>
                    <a:lnTo>
                      <a:pt x="1638" y="228"/>
                    </a:lnTo>
                    <a:lnTo>
                      <a:pt x="1614" y="228"/>
                    </a:lnTo>
                    <a:lnTo>
                      <a:pt x="1632" y="198"/>
                    </a:lnTo>
                    <a:lnTo>
                      <a:pt x="1614" y="192"/>
                    </a:lnTo>
                    <a:lnTo>
                      <a:pt x="1620" y="162"/>
                    </a:lnTo>
                    <a:lnTo>
                      <a:pt x="1608" y="144"/>
                    </a:lnTo>
                    <a:lnTo>
                      <a:pt x="1602" y="138"/>
                    </a:lnTo>
                    <a:lnTo>
                      <a:pt x="1590" y="132"/>
                    </a:lnTo>
                    <a:lnTo>
                      <a:pt x="1566" y="108"/>
                    </a:lnTo>
                    <a:lnTo>
                      <a:pt x="1470" y="108"/>
                    </a:lnTo>
                    <a:lnTo>
                      <a:pt x="1464" y="114"/>
                    </a:lnTo>
                    <a:lnTo>
                      <a:pt x="1458" y="126"/>
                    </a:lnTo>
                    <a:lnTo>
                      <a:pt x="1458" y="180"/>
                    </a:lnTo>
                    <a:lnTo>
                      <a:pt x="1452" y="198"/>
                    </a:lnTo>
                    <a:lnTo>
                      <a:pt x="1452" y="204"/>
                    </a:lnTo>
                    <a:lnTo>
                      <a:pt x="1446" y="216"/>
                    </a:lnTo>
                    <a:lnTo>
                      <a:pt x="1428" y="216"/>
                    </a:lnTo>
                    <a:lnTo>
                      <a:pt x="1422" y="222"/>
                    </a:lnTo>
                    <a:lnTo>
                      <a:pt x="1422" y="246"/>
                    </a:lnTo>
                    <a:lnTo>
                      <a:pt x="1428" y="252"/>
                    </a:lnTo>
                    <a:lnTo>
                      <a:pt x="1434" y="264"/>
                    </a:lnTo>
                    <a:lnTo>
                      <a:pt x="1398" y="294"/>
                    </a:lnTo>
                    <a:lnTo>
                      <a:pt x="1404" y="306"/>
                    </a:lnTo>
                    <a:lnTo>
                      <a:pt x="1374" y="342"/>
                    </a:lnTo>
                    <a:lnTo>
                      <a:pt x="1350" y="342"/>
                    </a:lnTo>
                    <a:lnTo>
                      <a:pt x="1344" y="348"/>
                    </a:lnTo>
                    <a:lnTo>
                      <a:pt x="1332" y="354"/>
                    </a:lnTo>
                    <a:lnTo>
                      <a:pt x="1320" y="366"/>
                    </a:lnTo>
                    <a:lnTo>
                      <a:pt x="1314" y="366"/>
                    </a:lnTo>
                    <a:lnTo>
                      <a:pt x="1308" y="360"/>
                    </a:lnTo>
                    <a:lnTo>
                      <a:pt x="1284" y="348"/>
                    </a:lnTo>
                    <a:lnTo>
                      <a:pt x="1272" y="336"/>
                    </a:lnTo>
                    <a:lnTo>
                      <a:pt x="1230" y="336"/>
                    </a:lnTo>
                    <a:lnTo>
                      <a:pt x="1224" y="348"/>
                    </a:lnTo>
                    <a:lnTo>
                      <a:pt x="1194" y="378"/>
                    </a:lnTo>
                    <a:lnTo>
                      <a:pt x="1170" y="378"/>
                    </a:lnTo>
                    <a:lnTo>
                      <a:pt x="1152" y="372"/>
                    </a:lnTo>
                    <a:lnTo>
                      <a:pt x="1128" y="372"/>
                    </a:lnTo>
                    <a:lnTo>
                      <a:pt x="1110" y="390"/>
                    </a:lnTo>
                    <a:lnTo>
                      <a:pt x="1104" y="390"/>
                    </a:lnTo>
                    <a:lnTo>
                      <a:pt x="1080" y="378"/>
                    </a:lnTo>
                    <a:lnTo>
                      <a:pt x="1074" y="372"/>
                    </a:lnTo>
                    <a:lnTo>
                      <a:pt x="1062" y="366"/>
                    </a:lnTo>
                    <a:lnTo>
                      <a:pt x="1050" y="354"/>
                    </a:lnTo>
                    <a:lnTo>
                      <a:pt x="1050" y="342"/>
                    </a:lnTo>
                    <a:lnTo>
                      <a:pt x="1044" y="336"/>
                    </a:lnTo>
                    <a:lnTo>
                      <a:pt x="1032" y="330"/>
                    </a:lnTo>
                    <a:lnTo>
                      <a:pt x="1008" y="330"/>
                    </a:lnTo>
                    <a:lnTo>
                      <a:pt x="996" y="336"/>
                    </a:lnTo>
                    <a:lnTo>
                      <a:pt x="990" y="348"/>
                    </a:lnTo>
                    <a:lnTo>
                      <a:pt x="978" y="366"/>
                    </a:lnTo>
                    <a:lnTo>
                      <a:pt x="972" y="384"/>
                    </a:lnTo>
                    <a:lnTo>
                      <a:pt x="972" y="402"/>
                    </a:lnTo>
                    <a:lnTo>
                      <a:pt x="966" y="408"/>
                    </a:lnTo>
                    <a:lnTo>
                      <a:pt x="966" y="414"/>
                    </a:lnTo>
                    <a:lnTo>
                      <a:pt x="990" y="444"/>
                    </a:lnTo>
                    <a:lnTo>
                      <a:pt x="1002" y="498"/>
                    </a:lnTo>
                    <a:lnTo>
                      <a:pt x="1050" y="528"/>
                    </a:lnTo>
                    <a:lnTo>
                      <a:pt x="1038" y="564"/>
                    </a:lnTo>
                    <a:lnTo>
                      <a:pt x="1068" y="582"/>
                    </a:lnTo>
                    <a:lnTo>
                      <a:pt x="1050" y="606"/>
                    </a:lnTo>
                    <a:lnTo>
                      <a:pt x="1068" y="636"/>
                    </a:lnTo>
                    <a:lnTo>
                      <a:pt x="1056" y="648"/>
                    </a:lnTo>
                    <a:lnTo>
                      <a:pt x="1068" y="702"/>
                    </a:lnTo>
                    <a:lnTo>
                      <a:pt x="1110" y="696"/>
                    </a:lnTo>
                    <a:lnTo>
                      <a:pt x="1140" y="708"/>
                    </a:lnTo>
                    <a:lnTo>
                      <a:pt x="1146" y="696"/>
                    </a:lnTo>
                    <a:lnTo>
                      <a:pt x="1170" y="672"/>
                    </a:lnTo>
                    <a:lnTo>
                      <a:pt x="1182" y="672"/>
                    </a:lnTo>
                    <a:lnTo>
                      <a:pt x="1182" y="690"/>
                    </a:lnTo>
                    <a:lnTo>
                      <a:pt x="1188" y="702"/>
                    </a:lnTo>
                    <a:lnTo>
                      <a:pt x="1188" y="726"/>
                    </a:lnTo>
                    <a:lnTo>
                      <a:pt x="1194" y="738"/>
                    </a:lnTo>
                    <a:lnTo>
                      <a:pt x="1212" y="738"/>
                    </a:lnTo>
                    <a:lnTo>
                      <a:pt x="1218" y="726"/>
                    </a:lnTo>
                    <a:lnTo>
                      <a:pt x="1218" y="720"/>
                    </a:lnTo>
                    <a:lnTo>
                      <a:pt x="1224" y="714"/>
                    </a:lnTo>
                    <a:lnTo>
                      <a:pt x="1224" y="708"/>
                    </a:lnTo>
                    <a:lnTo>
                      <a:pt x="1254" y="726"/>
                    </a:lnTo>
                    <a:lnTo>
                      <a:pt x="1266" y="720"/>
                    </a:lnTo>
                    <a:lnTo>
                      <a:pt x="1272" y="708"/>
                    </a:lnTo>
                    <a:lnTo>
                      <a:pt x="1284" y="702"/>
                    </a:lnTo>
                    <a:lnTo>
                      <a:pt x="1296" y="702"/>
                    </a:lnTo>
                    <a:lnTo>
                      <a:pt x="1296" y="714"/>
                    </a:lnTo>
                    <a:lnTo>
                      <a:pt x="1302" y="720"/>
                    </a:lnTo>
                    <a:lnTo>
                      <a:pt x="1302" y="738"/>
                    </a:lnTo>
                    <a:lnTo>
                      <a:pt x="1308" y="744"/>
                    </a:lnTo>
                    <a:lnTo>
                      <a:pt x="1332" y="744"/>
                    </a:lnTo>
                    <a:lnTo>
                      <a:pt x="1350" y="738"/>
                    </a:lnTo>
                    <a:lnTo>
                      <a:pt x="1362" y="732"/>
                    </a:lnTo>
                    <a:lnTo>
                      <a:pt x="1392" y="732"/>
                    </a:lnTo>
                    <a:lnTo>
                      <a:pt x="1404" y="744"/>
                    </a:lnTo>
                    <a:lnTo>
                      <a:pt x="1404" y="786"/>
                    </a:lnTo>
                    <a:lnTo>
                      <a:pt x="1398" y="798"/>
                    </a:lnTo>
                    <a:lnTo>
                      <a:pt x="1398" y="810"/>
                    </a:lnTo>
                    <a:lnTo>
                      <a:pt x="1404" y="810"/>
                    </a:lnTo>
                    <a:lnTo>
                      <a:pt x="1410" y="804"/>
                    </a:lnTo>
                    <a:lnTo>
                      <a:pt x="1422" y="798"/>
                    </a:lnTo>
                    <a:lnTo>
                      <a:pt x="1440" y="792"/>
                    </a:lnTo>
                    <a:lnTo>
                      <a:pt x="1452" y="786"/>
                    </a:lnTo>
                    <a:lnTo>
                      <a:pt x="1476" y="762"/>
                    </a:lnTo>
                    <a:lnTo>
                      <a:pt x="1482" y="750"/>
                    </a:lnTo>
                    <a:lnTo>
                      <a:pt x="1500" y="732"/>
                    </a:lnTo>
                    <a:lnTo>
                      <a:pt x="1500" y="726"/>
                    </a:lnTo>
                    <a:close/>
                    <a:moveTo>
                      <a:pt x="1476" y="1116"/>
                    </a:moveTo>
                    <a:lnTo>
                      <a:pt x="1470" y="1116"/>
                    </a:lnTo>
                    <a:lnTo>
                      <a:pt x="1458" y="1122"/>
                    </a:lnTo>
                    <a:lnTo>
                      <a:pt x="1452" y="1128"/>
                    </a:lnTo>
                    <a:lnTo>
                      <a:pt x="1458" y="1134"/>
                    </a:lnTo>
                    <a:lnTo>
                      <a:pt x="1470" y="1140"/>
                    </a:lnTo>
                    <a:lnTo>
                      <a:pt x="1476" y="1140"/>
                    </a:lnTo>
                    <a:lnTo>
                      <a:pt x="1488" y="1146"/>
                    </a:lnTo>
                    <a:lnTo>
                      <a:pt x="1500" y="1134"/>
                    </a:lnTo>
                    <a:lnTo>
                      <a:pt x="1500" y="1128"/>
                    </a:lnTo>
                    <a:lnTo>
                      <a:pt x="1488" y="1116"/>
                    </a:lnTo>
                    <a:lnTo>
                      <a:pt x="1476" y="1116"/>
                    </a:lnTo>
                    <a:close/>
                    <a:moveTo>
                      <a:pt x="1716" y="1230"/>
                    </a:moveTo>
                    <a:lnTo>
                      <a:pt x="1680" y="1218"/>
                    </a:lnTo>
                    <a:lnTo>
                      <a:pt x="1674" y="1224"/>
                    </a:lnTo>
                    <a:lnTo>
                      <a:pt x="1674" y="1230"/>
                    </a:lnTo>
                    <a:lnTo>
                      <a:pt x="1686" y="1254"/>
                    </a:lnTo>
                    <a:lnTo>
                      <a:pt x="1692" y="1260"/>
                    </a:lnTo>
                    <a:lnTo>
                      <a:pt x="1704" y="1266"/>
                    </a:lnTo>
                    <a:lnTo>
                      <a:pt x="1716" y="1266"/>
                    </a:lnTo>
                    <a:lnTo>
                      <a:pt x="1722" y="1260"/>
                    </a:lnTo>
                    <a:lnTo>
                      <a:pt x="1740" y="1260"/>
                    </a:lnTo>
                    <a:lnTo>
                      <a:pt x="1746" y="1266"/>
                    </a:lnTo>
                    <a:lnTo>
                      <a:pt x="1746" y="1278"/>
                    </a:lnTo>
                    <a:lnTo>
                      <a:pt x="1752" y="1290"/>
                    </a:lnTo>
                    <a:lnTo>
                      <a:pt x="1764" y="1296"/>
                    </a:lnTo>
                    <a:lnTo>
                      <a:pt x="1788" y="1296"/>
                    </a:lnTo>
                    <a:lnTo>
                      <a:pt x="1794" y="1290"/>
                    </a:lnTo>
                    <a:lnTo>
                      <a:pt x="1800" y="1290"/>
                    </a:lnTo>
                    <a:lnTo>
                      <a:pt x="1800" y="1284"/>
                    </a:lnTo>
                    <a:lnTo>
                      <a:pt x="1794" y="1272"/>
                    </a:lnTo>
                    <a:lnTo>
                      <a:pt x="1782" y="1260"/>
                    </a:lnTo>
                    <a:lnTo>
                      <a:pt x="1770" y="1236"/>
                    </a:lnTo>
                    <a:lnTo>
                      <a:pt x="1746" y="1224"/>
                    </a:lnTo>
                    <a:lnTo>
                      <a:pt x="1728" y="1224"/>
                    </a:lnTo>
                    <a:lnTo>
                      <a:pt x="1716" y="1230"/>
                    </a:lnTo>
                    <a:close/>
                    <a:moveTo>
                      <a:pt x="1962" y="1122"/>
                    </a:moveTo>
                    <a:lnTo>
                      <a:pt x="1932" y="1146"/>
                    </a:lnTo>
                    <a:lnTo>
                      <a:pt x="1920" y="1134"/>
                    </a:lnTo>
                    <a:lnTo>
                      <a:pt x="1890" y="1134"/>
                    </a:lnTo>
                    <a:lnTo>
                      <a:pt x="1884" y="1140"/>
                    </a:lnTo>
                    <a:lnTo>
                      <a:pt x="1872" y="1146"/>
                    </a:lnTo>
                    <a:lnTo>
                      <a:pt x="1866" y="1152"/>
                    </a:lnTo>
                    <a:lnTo>
                      <a:pt x="1860" y="1140"/>
                    </a:lnTo>
                    <a:lnTo>
                      <a:pt x="1836" y="1116"/>
                    </a:lnTo>
                    <a:lnTo>
                      <a:pt x="1824" y="1116"/>
                    </a:lnTo>
                    <a:lnTo>
                      <a:pt x="1800" y="1128"/>
                    </a:lnTo>
                    <a:lnTo>
                      <a:pt x="1764" y="1164"/>
                    </a:lnTo>
                    <a:lnTo>
                      <a:pt x="1728" y="1158"/>
                    </a:lnTo>
                    <a:lnTo>
                      <a:pt x="1716" y="1176"/>
                    </a:lnTo>
                    <a:lnTo>
                      <a:pt x="1746" y="1176"/>
                    </a:lnTo>
                    <a:lnTo>
                      <a:pt x="1752" y="1182"/>
                    </a:lnTo>
                    <a:lnTo>
                      <a:pt x="1764" y="1182"/>
                    </a:lnTo>
                    <a:lnTo>
                      <a:pt x="1776" y="1188"/>
                    </a:lnTo>
                    <a:lnTo>
                      <a:pt x="1788" y="1188"/>
                    </a:lnTo>
                    <a:lnTo>
                      <a:pt x="1794" y="1182"/>
                    </a:lnTo>
                    <a:lnTo>
                      <a:pt x="1806" y="1176"/>
                    </a:lnTo>
                    <a:lnTo>
                      <a:pt x="1812" y="1170"/>
                    </a:lnTo>
                    <a:lnTo>
                      <a:pt x="1908" y="1164"/>
                    </a:lnTo>
                    <a:lnTo>
                      <a:pt x="1956" y="1158"/>
                    </a:lnTo>
                    <a:lnTo>
                      <a:pt x="1992" y="1128"/>
                    </a:lnTo>
                    <a:lnTo>
                      <a:pt x="1992" y="1110"/>
                    </a:lnTo>
                    <a:lnTo>
                      <a:pt x="1962" y="1122"/>
                    </a:lnTo>
                    <a:close/>
                    <a:moveTo>
                      <a:pt x="1578" y="1158"/>
                    </a:moveTo>
                    <a:lnTo>
                      <a:pt x="1566" y="1152"/>
                    </a:lnTo>
                    <a:lnTo>
                      <a:pt x="1560" y="1146"/>
                    </a:lnTo>
                    <a:lnTo>
                      <a:pt x="1548" y="1140"/>
                    </a:lnTo>
                    <a:lnTo>
                      <a:pt x="1536" y="1140"/>
                    </a:lnTo>
                    <a:lnTo>
                      <a:pt x="1512" y="1164"/>
                    </a:lnTo>
                    <a:lnTo>
                      <a:pt x="1506" y="1176"/>
                    </a:lnTo>
                    <a:lnTo>
                      <a:pt x="1500" y="1182"/>
                    </a:lnTo>
                    <a:lnTo>
                      <a:pt x="1554" y="1188"/>
                    </a:lnTo>
                    <a:lnTo>
                      <a:pt x="1554" y="1212"/>
                    </a:lnTo>
                    <a:lnTo>
                      <a:pt x="1578" y="1206"/>
                    </a:lnTo>
                    <a:lnTo>
                      <a:pt x="1590" y="1188"/>
                    </a:lnTo>
                    <a:lnTo>
                      <a:pt x="1614" y="1206"/>
                    </a:lnTo>
                    <a:lnTo>
                      <a:pt x="1644" y="1170"/>
                    </a:lnTo>
                    <a:lnTo>
                      <a:pt x="1596" y="1152"/>
                    </a:lnTo>
                    <a:lnTo>
                      <a:pt x="1578" y="115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India"/>
              <p:cNvSpPr>
                <a:spLocks noEditPoints="1"/>
              </p:cNvSpPr>
              <p:nvPr/>
            </p:nvSpPr>
            <p:spPr bwMode="gray">
              <a:xfrm>
                <a:off x="3872" y="1568"/>
                <a:ext cx="500" cy="603"/>
              </a:xfrm>
              <a:custGeom>
                <a:avLst/>
                <a:gdLst>
                  <a:gd name="T0" fmla="*/ 35870142 w 1956"/>
                  <a:gd name="T1" fmla="*/ 35912853 h 2358"/>
                  <a:gd name="T2" fmla="*/ 35870142 w 1956"/>
                  <a:gd name="T3" fmla="*/ 35912853 h 2358"/>
                  <a:gd name="T4" fmla="*/ 35870142 w 1956"/>
                  <a:gd name="T5" fmla="*/ 35912853 h 2358"/>
                  <a:gd name="T6" fmla="*/ 35870142 w 1956"/>
                  <a:gd name="T7" fmla="*/ 35912853 h 2358"/>
                  <a:gd name="T8" fmla="*/ 35870142 w 1956"/>
                  <a:gd name="T9" fmla="*/ 35912853 h 2358"/>
                  <a:gd name="T10" fmla="*/ 35870142 w 1956"/>
                  <a:gd name="T11" fmla="*/ 35912853 h 2358"/>
                  <a:gd name="T12" fmla="*/ 35870142 w 1956"/>
                  <a:gd name="T13" fmla="*/ 35912853 h 2358"/>
                  <a:gd name="T14" fmla="*/ 35870142 w 1956"/>
                  <a:gd name="T15" fmla="*/ 35912853 h 2358"/>
                  <a:gd name="T16" fmla="*/ 35870142 w 1956"/>
                  <a:gd name="T17" fmla="*/ 35912853 h 2358"/>
                  <a:gd name="T18" fmla="*/ 35870142 w 1956"/>
                  <a:gd name="T19" fmla="*/ 35912853 h 2358"/>
                  <a:gd name="T20" fmla="*/ 35870142 w 1956"/>
                  <a:gd name="T21" fmla="*/ 35912853 h 2358"/>
                  <a:gd name="T22" fmla="*/ 35870142 w 1956"/>
                  <a:gd name="T23" fmla="*/ 35912853 h 2358"/>
                  <a:gd name="T24" fmla="*/ 35870142 w 1956"/>
                  <a:gd name="T25" fmla="*/ 35912853 h 2358"/>
                  <a:gd name="T26" fmla="*/ 35870142 w 1956"/>
                  <a:gd name="T27" fmla="*/ 35912853 h 2358"/>
                  <a:gd name="T28" fmla="*/ 35870142 w 1956"/>
                  <a:gd name="T29" fmla="*/ 35912853 h 2358"/>
                  <a:gd name="T30" fmla="*/ 35870142 w 1956"/>
                  <a:gd name="T31" fmla="*/ 35912853 h 2358"/>
                  <a:gd name="T32" fmla="*/ 35870142 w 1956"/>
                  <a:gd name="T33" fmla="*/ 35912853 h 2358"/>
                  <a:gd name="T34" fmla="*/ 35870142 w 1956"/>
                  <a:gd name="T35" fmla="*/ 35912853 h 2358"/>
                  <a:gd name="T36" fmla="*/ 35870142 w 1956"/>
                  <a:gd name="T37" fmla="*/ 35912853 h 2358"/>
                  <a:gd name="T38" fmla="*/ 35870142 w 1956"/>
                  <a:gd name="T39" fmla="*/ 35912853 h 2358"/>
                  <a:gd name="T40" fmla="*/ 35870142 w 1956"/>
                  <a:gd name="T41" fmla="*/ 35912853 h 2358"/>
                  <a:gd name="T42" fmla="*/ 35870142 w 1956"/>
                  <a:gd name="T43" fmla="*/ 35912853 h 2358"/>
                  <a:gd name="T44" fmla="*/ 35870142 w 1956"/>
                  <a:gd name="T45" fmla="*/ 35912853 h 2358"/>
                  <a:gd name="T46" fmla="*/ 35870142 w 1956"/>
                  <a:gd name="T47" fmla="*/ 35912853 h 2358"/>
                  <a:gd name="T48" fmla="*/ 35870142 w 1956"/>
                  <a:gd name="T49" fmla="*/ 35912853 h 2358"/>
                  <a:gd name="T50" fmla="*/ 35870142 w 1956"/>
                  <a:gd name="T51" fmla="*/ 35912853 h 2358"/>
                  <a:gd name="T52" fmla="*/ 35870142 w 1956"/>
                  <a:gd name="T53" fmla="*/ 35912853 h 2358"/>
                  <a:gd name="T54" fmla="*/ 35870142 w 1956"/>
                  <a:gd name="T55" fmla="*/ 35912853 h 2358"/>
                  <a:gd name="T56" fmla="*/ 35870142 w 1956"/>
                  <a:gd name="T57" fmla="*/ 35912853 h 2358"/>
                  <a:gd name="T58" fmla="*/ 35870142 w 1956"/>
                  <a:gd name="T59" fmla="*/ 35912853 h 2358"/>
                  <a:gd name="T60" fmla="*/ 35870142 w 1956"/>
                  <a:gd name="T61" fmla="*/ 35912853 h 2358"/>
                  <a:gd name="T62" fmla="*/ 35870142 w 1956"/>
                  <a:gd name="T63" fmla="*/ 35912853 h 2358"/>
                  <a:gd name="T64" fmla="*/ 35870142 w 1956"/>
                  <a:gd name="T65" fmla="*/ 35912853 h 2358"/>
                  <a:gd name="T66" fmla="*/ 35870142 w 1956"/>
                  <a:gd name="T67" fmla="*/ 35912853 h 2358"/>
                  <a:gd name="T68" fmla="*/ 35870142 w 1956"/>
                  <a:gd name="T69" fmla="*/ 35912853 h 2358"/>
                  <a:gd name="T70" fmla="*/ 35870142 w 1956"/>
                  <a:gd name="T71" fmla="*/ 35912853 h 2358"/>
                  <a:gd name="T72" fmla="*/ 35870142 w 1956"/>
                  <a:gd name="T73" fmla="*/ 35912853 h 2358"/>
                  <a:gd name="T74" fmla="*/ 35870142 w 1956"/>
                  <a:gd name="T75" fmla="*/ 35912853 h 2358"/>
                  <a:gd name="T76" fmla="*/ 35870142 w 1956"/>
                  <a:gd name="T77" fmla="*/ 35912853 h 2358"/>
                  <a:gd name="T78" fmla="*/ 35870142 w 1956"/>
                  <a:gd name="T79" fmla="*/ 35912853 h 2358"/>
                  <a:gd name="T80" fmla="*/ 35870142 w 1956"/>
                  <a:gd name="T81" fmla="*/ 35912853 h 2358"/>
                  <a:gd name="T82" fmla="*/ 35870142 w 1956"/>
                  <a:gd name="T83" fmla="*/ 35912853 h 2358"/>
                  <a:gd name="T84" fmla="*/ 35870142 w 1956"/>
                  <a:gd name="T85" fmla="*/ 35912853 h 2358"/>
                  <a:gd name="T86" fmla="*/ 35870142 w 1956"/>
                  <a:gd name="T87" fmla="*/ 35912853 h 2358"/>
                  <a:gd name="T88" fmla="*/ 35870142 w 1956"/>
                  <a:gd name="T89" fmla="*/ 35912853 h 2358"/>
                  <a:gd name="T90" fmla="*/ 35870142 w 1956"/>
                  <a:gd name="T91" fmla="*/ 35912853 h 2358"/>
                  <a:gd name="T92" fmla="*/ 35870142 w 1956"/>
                  <a:gd name="T93" fmla="*/ 35912853 h 2358"/>
                  <a:gd name="T94" fmla="*/ 35870142 w 1956"/>
                  <a:gd name="T95" fmla="*/ 35912853 h 2358"/>
                  <a:gd name="T96" fmla="*/ 35870142 w 1956"/>
                  <a:gd name="T97" fmla="*/ 35912853 h 2358"/>
                  <a:gd name="T98" fmla="*/ 35870142 w 1956"/>
                  <a:gd name="T99" fmla="*/ 35912853 h 2358"/>
                  <a:gd name="T100" fmla="*/ 35870142 w 1956"/>
                  <a:gd name="T101" fmla="*/ 35912853 h 2358"/>
                  <a:gd name="T102" fmla="*/ 35870142 w 1956"/>
                  <a:gd name="T103" fmla="*/ 35912853 h 2358"/>
                  <a:gd name="T104" fmla="*/ 35870142 w 1956"/>
                  <a:gd name="T105" fmla="*/ 35912853 h 2358"/>
                  <a:gd name="T106" fmla="*/ 35870142 w 1956"/>
                  <a:gd name="T107" fmla="*/ 35912853 h 2358"/>
                  <a:gd name="T108" fmla="*/ 35870142 w 1956"/>
                  <a:gd name="T109" fmla="*/ 35912853 h 2358"/>
                  <a:gd name="T110" fmla="*/ 35870142 w 1956"/>
                  <a:gd name="T111" fmla="*/ 35912853 h 2358"/>
                  <a:gd name="T112" fmla="*/ 35870142 w 1956"/>
                  <a:gd name="T113" fmla="*/ 35912853 h 2358"/>
                  <a:gd name="T114" fmla="*/ 35870142 w 1956"/>
                  <a:gd name="T115" fmla="*/ 35912853 h 2358"/>
                  <a:gd name="T116" fmla="*/ 35870142 w 1956"/>
                  <a:gd name="T117" fmla="*/ 35912853 h 2358"/>
                  <a:gd name="T118" fmla="*/ 35870142 w 1956"/>
                  <a:gd name="T119" fmla="*/ 35912853 h 23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56"/>
                  <a:gd name="T181" fmla="*/ 0 h 2358"/>
                  <a:gd name="T182" fmla="*/ 1956 w 1956"/>
                  <a:gd name="T183" fmla="*/ 2358 h 23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56" h="2358">
                    <a:moveTo>
                      <a:pt x="1806" y="1788"/>
                    </a:moveTo>
                    <a:lnTo>
                      <a:pt x="1794" y="1800"/>
                    </a:lnTo>
                    <a:lnTo>
                      <a:pt x="1782" y="1824"/>
                    </a:lnTo>
                    <a:lnTo>
                      <a:pt x="1782" y="1884"/>
                    </a:lnTo>
                    <a:lnTo>
                      <a:pt x="1788" y="1980"/>
                    </a:lnTo>
                    <a:lnTo>
                      <a:pt x="1800" y="1950"/>
                    </a:lnTo>
                    <a:lnTo>
                      <a:pt x="1800" y="1848"/>
                    </a:lnTo>
                    <a:lnTo>
                      <a:pt x="1806" y="1836"/>
                    </a:lnTo>
                    <a:lnTo>
                      <a:pt x="1806" y="1830"/>
                    </a:lnTo>
                    <a:lnTo>
                      <a:pt x="1812" y="1818"/>
                    </a:lnTo>
                    <a:lnTo>
                      <a:pt x="1812" y="1806"/>
                    </a:lnTo>
                    <a:lnTo>
                      <a:pt x="1818" y="1800"/>
                    </a:lnTo>
                    <a:lnTo>
                      <a:pt x="1812" y="1788"/>
                    </a:lnTo>
                    <a:lnTo>
                      <a:pt x="1806" y="1788"/>
                    </a:lnTo>
                    <a:close/>
                    <a:moveTo>
                      <a:pt x="1794" y="2028"/>
                    </a:moveTo>
                    <a:lnTo>
                      <a:pt x="1788" y="2028"/>
                    </a:lnTo>
                    <a:lnTo>
                      <a:pt x="1782" y="2040"/>
                    </a:lnTo>
                    <a:lnTo>
                      <a:pt x="1782" y="2046"/>
                    </a:lnTo>
                    <a:lnTo>
                      <a:pt x="1788" y="2058"/>
                    </a:lnTo>
                    <a:lnTo>
                      <a:pt x="1788" y="2064"/>
                    </a:lnTo>
                    <a:lnTo>
                      <a:pt x="1794" y="2076"/>
                    </a:lnTo>
                    <a:lnTo>
                      <a:pt x="1800" y="2064"/>
                    </a:lnTo>
                    <a:lnTo>
                      <a:pt x="1800" y="2028"/>
                    </a:lnTo>
                    <a:lnTo>
                      <a:pt x="1794" y="2028"/>
                    </a:lnTo>
                    <a:close/>
                    <a:moveTo>
                      <a:pt x="1890" y="2310"/>
                    </a:moveTo>
                    <a:lnTo>
                      <a:pt x="1884" y="2316"/>
                    </a:lnTo>
                    <a:lnTo>
                      <a:pt x="1884" y="2334"/>
                    </a:lnTo>
                    <a:lnTo>
                      <a:pt x="1890" y="2346"/>
                    </a:lnTo>
                    <a:lnTo>
                      <a:pt x="1896" y="2352"/>
                    </a:lnTo>
                    <a:lnTo>
                      <a:pt x="1908" y="2358"/>
                    </a:lnTo>
                    <a:lnTo>
                      <a:pt x="1908" y="2346"/>
                    </a:lnTo>
                    <a:lnTo>
                      <a:pt x="1902" y="2334"/>
                    </a:lnTo>
                    <a:lnTo>
                      <a:pt x="1902" y="2322"/>
                    </a:lnTo>
                    <a:lnTo>
                      <a:pt x="1896" y="2310"/>
                    </a:lnTo>
                    <a:lnTo>
                      <a:pt x="1890" y="2310"/>
                    </a:lnTo>
                    <a:close/>
                    <a:moveTo>
                      <a:pt x="1920" y="672"/>
                    </a:moveTo>
                    <a:lnTo>
                      <a:pt x="1932" y="660"/>
                    </a:lnTo>
                    <a:lnTo>
                      <a:pt x="1944" y="654"/>
                    </a:lnTo>
                    <a:lnTo>
                      <a:pt x="1950" y="648"/>
                    </a:lnTo>
                    <a:lnTo>
                      <a:pt x="1956" y="648"/>
                    </a:lnTo>
                    <a:lnTo>
                      <a:pt x="1956" y="618"/>
                    </a:lnTo>
                    <a:lnTo>
                      <a:pt x="1950" y="618"/>
                    </a:lnTo>
                    <a:lnTo>
                      <a:pt x="1944" y="612"/>
                    </a:lnTo>
                    <a:lnTo>
                      <a:pt x="1878" y="612"/>
                    </a:lnTo>
                    <a:lnTo>
                      <a:pt x="1878" y="606"/>
                    </a:lnTo>
                    <a:lnTo>
                      <a:pt x="1890" y="594"/>
                    </a:lnTo>
                    <a:lnTo>
                      <a:pt x="1896" y="594"/>
                    </a:lnTo>
                    <a:lnTo>
                      <a:pt x="1878" y="564"/>
                    </a:lnTo>
                    <a:lnTo>
                      <a:pt x="1848" y="564"/>
                    </a:lnTo>
                    <a:lnTo>
                      <a:pt x="1842" y="558"/>
                    </a:lnTo>
                    <a:lnTo>
                      <a:pt x="1848" y="558"/>
                    </a:lnTo>
                    <a:lnTo>
                      <a:pt x="1860" y="546"/>
                    </a:lnTo>
                    <a:lnTo>
                      <a:pt x="1854" y="540"/>
                    </a:lnTo>
                    <a:lnTo>
                      <a:pt x="1818" y="522"/>
                    </a:lnTo>
                    <a:lnTo>
                      <a:pt x="1806" y="534"/>
                    </a:lnTo>
                    <a:lnTo>
                      <a:pt x="1806" y="558"/>
                    </a:lnTo>
                    <a:lnTo>
                      <a:pt x="1788" y="558"/>
                    </a:lnTo>
                    <a:lnTo>
                      <a:pt x="1770" y="546"/>
                    </a:lnTo>
                    <a:lnTo>
                      <a:pt x="1758" y="540"/>
                    </a:lnTo>
                    <a:lnTo>
                      <a:pt x="1740" y="540"/>
                    </a:lnTo>
                    <a:lnTo>
                      <a:pt x="1728" y="552"/>
                    </a:lnTo>
                    <a:lnTo>
                      <a:pt x="1716" y="558"/>
                    </a:lnTo>
                    <a:lnTo>
                      <a:pt x="1692" y="582"/>
                    </a:lnTo>
                    <a:lnTo>
                      <a:pt x="1656" y="582"/>
                    </a:lnTo>
                    <a:lnTo>
                      <a:pt x="1656" y="588"/>
                    </a:lnTo>
                    <a:lnTo>
                      <a:pt x="1662" y="594"/>
                    </a:lnTo>
                    <a:lnTo>
                      <a:pt x="1662" y="618"/>
                    </a:lnTo>
                    <a:lnTo>
                      <a:pt x="1656" y="624"/>
                    </a:lnTo>
                    <a:lnTo>
                      <a:pt x="1626" y="624"/>
                    </a:lnTo>
                    <a:lnTo>
                      <a:pt x="1632" y="636"/>
                    </a:lnTo>
                    <a:lnTo>
                      <a:pt x="1632" y="654"/>
                    </a:lnTo>
                    <a:lnTo>
                      <a:pt x="1620" y="666"/>
                    </a:lnTo>
                    <a:lnTo>
                      <a:pt x="1566" y="666"/>
                    </a:lnTo>
                    <a:lnTo>
                      <a:pt x="1566" y="684"/>
                    </a:lnTo>
                    <a:lnTo>
                      <a:pt x="1572" y="690"/>
                    </a:lnTo>
                    <a:lnTo>
                      <a:pt x="1596" y="690"/>
                    </a:lnTo>
                    <a:lnTo>
                      <a:pt x="1596" y="714"/>
                    </a:lnTo>
                    <a:lnTo>
                      <a:pt x="1608" y="726"/>
                    </a:lnTo>
                    <a:lnTo>
                      <a:pt x="1608" y="732"/>
                    </a:lnTo>
                    <a:lnTo>
                      <a:pt x="1584" y="744"/>
                    </a:lnTo>
                    <a:lnTo>
                      <a:pt x="1572" y="744"/>
                    </a:lnTo>
                    <a:lnTo>
                      <a:pt x="1566" y="738"/>
                    </a:lnTo>
                    <a:lnTo>
                      <a:pt x="1554" y="738"/>
                    </a:lnTo>
                    <a:lnTo>
                      <a:pt x="1542" y="744"/>
                    </a:lnTo>
                    <a:lnTo>
                      <a:pt x="1512" y="744"/>
                    </a:lnTo>
                    <a:lnTo>
                      <a:pt x="1500" y="738"/>
                    </a:lnTo>
                    <a:lnTo>
                      <a:pt x="1482" y="738"/>
                    </a:lnTo>
                    <a:lnTo>
                      <a:pt x="1476" y="744"/>
                    </a:lnTo>
                    <a:lnTo>
                      <a:pt x="1464" y="750"/>
                    </a:lnTo>
                    <a:lnTo>
                      <a:pt x="1440" y="750"/>
                    </a:lnTo>
                    <a:lnTo>
                      <a:pt x="1428" y="738"/>
                    </a:lnTo>
                    <a:lnTo>
                      <a:pt x="1428" y="732"/>
                    </a:lnTo>
                    <a:lnTo>
                      <a:pt x="1428" y="738"/>
                    </a:lnTo>
                    <a:lnTo>
                      <a:pt x="1416" y="738"/>
                    </a:lnTo>
                    <a:lnTo>
                      <a:pt x="1392" y="726"/>
                    </a:lnTo>
                    <a:lnTo>
                      <a:pt x="1374" y="708"/>
                    </a:lnTo>
                    <a:lnTo>
                      <a:pt x="1374" y="696"/>
                    </a:lnTo>
                    <a:lnTo>
                      <a:pt x="1380" y="696"/>
                    </a:lnTo>
                    <a:lnTo>
                      <a:pt x="1374" y="696"/>
                    </a:lnTo>
                    <a:lnTo>
                      <a:pt x="1368" y="690"/>
                    </a:lnTo>
                    <a:lnTo>
                      <a:pt x="1368" y="642"/>
                    </a:lnTo>
                    <a:lnTo>
                      <a:pt x="1362" y="636"/>
                    </a:lnTo>
                    <a:lnTo>
                      <a:pt x="1350" y="630"/>
                    </a:lnTo>
                    <a:lnTo>
                      <a:pt x="1338" y="630"/>
                    </a:lnTo>
                    <a:lnTo>
                      <a:pt x="1326" y="642"/>
                    </a:lnTo>
                    <a:lnTo>
                      <a:pt x="1314" y="648"/>
                    </a:lnTo>
                    <a:lnTo>
                      <a:pt x="1326" y="666"/>
                    </a:lnTo>
                    <a:lnTo>
                      <a:pt x="1326" y="714"/>
                    </a:lnTo>
                    <a:lnTo>
                      <a:pt x="1338" y="738"/>
                    </a:lnTo>
                    <a:lnTo>
                      <a:pt x="1338" y="774"/>
                    </a:lnTo>
                    <a:lnTo>
                      <a:pt x="1272" y="774"/>
                    </a:lnTo>
                    <a:lnTo>
                      <a:pt x="1272" y="762"/>
                    </a:lnTo>
                    <a:lnTo>
                      <a:pt x="1266" y="756"/>
                    </a:lnTo>
                    <a:lnTo>
                      <a:pt x="1260" y="756"/>
                    </a:lnTo>
                    <a:lnTo>
                      <a:pt x="1248" y="762"/>
                    </a:lnTo>
                    <a:lnTo>
                      <a:pt x="1242" y="774"/>
                    </a:lnTo>
                    <a:lnTo>
                      <a:pt x="1236" y="762"/>
                    </a:lnTo>
                    <a:lnTo>
                      <a:pt x="1224" y="756"/>
                    </a:lnTo>
                    <a:lnTo>
                      <a:pt x="1206" y="750"/>
                    </a:lnTo>
                    <a:lnTo>
                      <a:pt x="1188" y="750"/>
                    </a:lnTo>
                    <a:lnTo>
                      <a:pt x="1182" y="756"/>
                    </a:lnTo>
                    <a:lnTo>
                      <a:pt x="1152" y="738"/>
                    </a:lnTo>
                    <a:lnTo>
                      <a:pt x="1134" y="750"/>
                    </a:lnTo>
                    <a:lnTo>
                      <a:pt x="1080" y="696"/>
                    </a:lnTo>
                    <a:lnTo>
                      <a:pt x="1056" y="696"/>
                    </a:lnTo>
                    <a:lnTo>
                      <a:pt x="1056" y="690"/>
                    </a:lnTo>
                    <a:lnTo>
                      <a:pt x="1044" y="678"/>
                    </a:lnTo>
                    <a:lnTo>
                      <a:pt x="1038" y="678"/>
                    </a:lnTo>
                    <a:lnTo>
                      <a:pt x="1032" y="684"/>
                    </a:lnTo>
                    <a:lnTo>
                      <a:pt x="1032" y="702"/>
                    </a:lnTo>
                    <a:lnTo>
                      <a:pt x="1032" y="696"/>
                    </a:lnTo>
                    <a:lnTo>
                      <a:pt x="1026" y="690"/>
                    </a:lnTo>
                    <a:lnTo>
                      <a:pt x="1008" y="690"/>
                    </a:lnTo>
                    <a:lnTo>
                      <a:pt x="996" y="702"/>
                    </a:lnTo>
                    <a:lnTo>
                      <a:pt x="990" y="690"/>
                    </a:lnTo>
                    <a:lnTo>
                      <a:pt x="984" y="684"/>
                    </a:lnTo>
                    <a:lnTo>
                      <a:pt x="960" y="684"/>
                    </a:lnTo>
                    <a:lnTo>
                      <a:pt x="954" y="678"/>
                    </a:lnTo>
                    <a:lnTo>
                      <a:pt x="954" y="666"/>
                    </a:lnTo>
                    <a:lnTo>
                      <a:pt x="942" y="666"/>
                    </a:lnTo>
                    <a:lnTo>
                      <a:pt x="936" y="672"/>
                    </a:lnTo>
                    <a:lnTo>
                      <a:pt x="918" y="672"/>
                    </a:lnTo>
                    <a:lnTo>
                      <a:pt x="912" y="666"/>
                    </a:lnTo>
                    <a:lnTo>
                      <a:pt x="906" y="654"/>
                    </a:lnTo>
                    <a:lnTo>
                      <a:pt x="900" y="648"/>
                    </a:lnTo>
                    <a:lnTo>
                      <a:pt x="888" y="648"/>
                    </a:lnTo>
                    <a:lnTo>
                      <a:pt x="846" y="630"/>
                    </a:lnTo>
                    <a:lnTo>
                      <a:pt x="834" y="612"/>
                    </a:lnTo>
                    <a:lnTo>
                      <a:pt x="810" y="612"/>
                    </a:lnTo>
                    <a:lnTo>
                      <a:pt x="792" y="588"/>
                    </a:lnTo>
                    <a:lnTo>
                      <a:pt x="780" y="594"/>
                    </a:lnTo>
                    <a:lnTo>
                      <a:pt x="750" y="564"/>
                    </a:lnTo>
                    <a:lnTo>
                      <a:pt x="750" y="552"/>
                    </a:lnTo>
                    <a:lnTo>
                      <a:pt x="762" y="540"/>
                    </a:lnTo>
                    <a:lnTo>
                      <a:pt x="768" y="540"/>
                    </a:lnTo>
                    <a:lnTo>
                      <a:pt x="756" y="528"/>
                    </a:lnTo>
                    <a:lnTo>
                      <a:pt x="756" y="522"/>
                    </a:lnTo>
                    <a:lnTo>
                      <a:pt x="762" y="516"/>
                    </a:lnTo>
                    <a:lnTo>
                      <a:pt x="756" y="504"/>
                    </a:lnTo>
                    <a:lnTo>
                      <a:pt x="780" y="480"/>
                    </a:lnTo>
                    <a:lnTo>
                      <a:pt x="786" y="456"/>
                    </a:lnTo>
                    <a:lnTo>
                      <a:pt x="762" y="438"/>
                    </a:lnTo>
                    <a:lnTo>
                      <a:pt x="750" y="438"/>
                    </a:lnTo>
                    <a:lnTo>
                      <a:pt x="738" y="432"/>
                    </a:lnTo>
                    <a:lnTo>
                      <a:pt x="738" y="414"/>
                    </a:lnTo>
                    <a:lnTo>
                      <a:pt x="720" y="420"/>
                    </a:lnTo>
                    <a:lnTo>
                      <a:pt x="702" y="402"/>
                    </a:lnTo>
                    <a:lnTo>
                      <a:pt x="696" y="402"/>
                    </a:lnTo>
                    <a:lnTo>
                      <a:pt x="690" y="396"/>
                    </a:lnTo>
                    <a:lnTo>
                      <a:pt x="678" y="396"/>
                    </a:lnTo>
                    <a:lnTo>
                      <a:pt x="666" y="390"/>
                    </a:lnTo>
                    <a:lnTo>
                      <a:pt x="654" y="378"/>
                    </a:lnTo>
                    <a:lnTo>
                      <a:pt x="648" y="366"/>
                    </a:lnTo>
                    <a:lnTo>
                      <a:pt x="618" y="366"/>
                    </a:lnTo>
                    <a:lnTo>
                      <a:pt x="612" y="360"/>
                    </a:lnTo>
                    <a:lnTo>
                      <a:pt x="612" y="342"/>
                    </a:lnTo>
                    <a:lnTo>
                      <a:pt x="618" y="336"/>
                    </a:lnTo>
                    <a:lnTo>
                      <a:pt x="618" y="324"/>
                    </a:lnTo>
                    <a:lnTo>
                      <a:pt x="612" y="324"/>
                    </a:lnTo>
                    <a:lnTo>
                      <a:pt x="600" y="312"/>
                    </a:lnTo>
                    <a:lnTo>
                      <a:pt x="594" y="300"/>
                    </a:lnTo>
                    <a:lnTo>
                      <a:pt x="588" y="294"/>
                    </a:lnTo>
                    <a:lnTo>
                      <a:pt x="588" y="276"/>
                    </a:lnTo>
                    <a:lnTo>
                      <a:pt x="594" y="276"/>
                    </a:lnTo>
                    <a:lnTo>
                      <a:pt x="600" y="270"/>
                    </a:lnTo>
                    <a:lnTo>
                      <a:pt x="612" y="270"/>
                    </a:lnTo>
                    <a:lnTo>
                      <a:pt x="612" y="288"/>
                    </a:lnTo>
                    <a:lnTo>
                      <a:pt x="624" y="300"/>
                    </a:lnTo>
                    <a:lnTo>
                      <a:pt x="636" y="282"/>
                    </a:lnTo>
                    <a:lnTo>
                      <a:pt x="642" y="282"/>
                    </a:lnTo>
                    <a:lnTo>
                      <a:pt x="648" y="276"/>
                    </a:lnTo>
                    <a:lnTo>
                      <a:pt x="660" y="270"/>
                    </a:lnTo>
                    <a:lnTo>
                      <a:pt x="660" y="258"/>
                    </a:lnTo>
                    <a:lnTo>
                      <a:pt x="642" y="240"/>
                    </a:lnTo>
                    <a:lnTo>
                      <a:pt x="636" y="228"/>
                    </a:lnTo>
                    <a:lnTo>
                      <a:pt x="630" y="222"/>
                    </a:lnTo>
                    <a:lnTo>
                      <a:pt x="618" y="222"/>
                    </a:lnTo>
                    <a:lnTo>
                      <a:pt x="594" y="210"/>
                    </a:lnTo>
                    <a:lnTo>
                      <a:pt x="594" y="186"/>
                    </a:lnTo>
                    <a:lnTo>
                      <a:pt x="612" y="180"/>
                    </a:lnTo>
                    <a:lnTo>
                      <a:pt x="594" y="156"/>
                    </a:lnTo>
                    <a:lnTo>
                      <a:pt x="624" y="156"/>
                    </a:lnTo>
                    <a:lnTo>
                      <a:pt x="636" y="150"/>
                    </a:lnTo>
                    <a:lnTo>
                      <a:pt x="642" y="138"/>
                    </a:lnTo>
                    <a:lnTo>
                      <a:pt x="642" y="114"/>
                    </a:lnTo>
                    <a:lnTo>
                      <a:pt x="636" y="108"/>
                    </a:lnTo>
                    <a:lnTo>
                      <a:pt x="636" y="102"/>
                    </a:lnTo>
                    <a:lnTo>
                      <a:pt x="654" y="102"/>
                    </a:lnTo>
                    <a:lnTo>
                      <a:pt x="660" y="96"/>
                    </a:lnTo>
                    <a:lnTo>
                      <a:pt x="660" y="36"/>
                    </a:lnTo>
                    <a:lnTo>
                      <a:pt x="618" y="36"/>
                    </a:lnTo>
                    <a:lnTo>
                      <a:pt x="594" y="12"/>
                    </a:lnTo>
                    <a:lnTo>
                      <a:pt x="576" y="0"/>
                    </a:lnTo>
                    <a:lnTo>
                      <a:pt x="564" y="0"/>
                    </a:lnTo>
                    <a:lnTo>
                      <a:pt x="540" y="12"/>
                    </a:lnTo>
                    <a:lnTo>
                      <a:pt x="522" y="18"/>
                    </a:lnTo>
                    <a:lnTo>
                      <a:pt x="516" y="30"/>
                    </a:lnTo>
                    <a:lnTo>
                      <a:pt x="504" y="36"/>
                    </a:lnTo>
                    <a:lnTo>
                      <a:pt x="480" y="36"/>
                    </a:lnTo>
                    <a:lnTo>
                      <a:pt x="456" y="72"/>
                    </a:lnTo>
                    <a:lnTo>
                      <a:pt x="432" y="78"/>
                    </a:lnTo>
                    <a:lnTo>
                      <a:pt x="432" y="96"/>
                    </a:lnTo>
                    <a:lnTo>
                      <a:pt x="408" y="96"/>
                    </a:lnTo>
                    <a:lnTo>
                      <a:pt x="402" y="102"/>
                    </a:lnTo>
                    <a:lnTo>
                      <a:pt x="396" y="96"/>
                    </a:lnTo>
                    <a:lnTo>
                      <a:pt x="390" y="102"/>
                    </a:lnTo>
                    <a:lnTo>
                      <a:pt x="378" y="108"/>
                    </a:lnTo>
                    <a:lnTo>
                      <a:pt x="372" y="114"/>
                    </a:lnTo>
                    <a:lnTo>
                      <a:pt x="360" y="120"/>
                    </a:lnTo>
                    <a:lnTo>
                      <a:pt x="348" y="120"/>
                    </a:lnTo>
                    <a:lnTo>
                      <a:pt x="348" y="108"/>
                    </a:lnTo>
                    <a:lnTo>
                      <a:pt x="342" y="102"/>
                    </a:lnTo>
                    <a:lnTo>
                      <a:pt x="324" y="102"/>
                    </a:lnTo>
                    <a:lnTo>
                      <a:pt x="306" y="96"/>
                    </a:lnTo>
                    <a:lnTo>
                      <a:pt x="264" y="96"/>
                    </a:lnTo>
                    <a:lnTo>
                      <a:pt x="240" y="108"/>
                    </a:lnTo>
                    <a:lnTo>
                      <a:pt x="234" y="120"/>
                    </a:lnTo>
                    <a:lnTo>
                      <a:pt x="234" y="126"/>
                    </a:lnTo>
                    <a:lnTo>
                      <a:pt x="258" y="144"/>
                    </a:lnTo>
                    <a:lnTo>
                      <a:pt x="252" y="156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0" y="180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76" y="204"/>
                    </a:lnTo>
                    <a:lnTo>
                      <a:pt x="282" y="204"/>
                    </a:lnTo>
                    <a:lnTo>
                      <a:pt x="282" y="210"/>
                    </a:lnTo>
                    <a:lnTo>
                      <a:pt x="276" y="222"/>
                    </a:lnTo>
                    <a:lnTo>
                      <a:pt x="276" y="234"/>
                    </a:lnTo>
                    <a:lnTo>
                      <a:pt x="294" y="234"/>
                    </a:lnTo>
                    <a:lnTo>
                      <a:pt x="306" y="252"/>
                    </a:lnTo>
                    <a:lnTo>
                      <a:pt x="324" y="252"/>
                    </a:lnTo>
                    <a:lnTo>
                      <a:pt x="330" y="288"/>
                    </a:lnTo>
                    <a:lnTo>
                      <a:pt x="366" y="288"/>
                    </a:lnTo>
                    <a:lnTo>
                      <a:pt x="378" y="294"/>
                    </a:lnTo>
                    <a:lnTo>
                      <a:pt x="384" y="300"/>
                    </a:lnTo>
                    <a:lnTo>
                      <a:pt x="384" y="306"/>
                    </a:lnTo>
                    <a:lnTo>
                      <a:pt x="378" y="312"/>
                    </a:lnTo>
                    <a:lnTo>
                      <a:pt x="354" y="324"/>
                    </a:lnTo>
                    <a:lnTo>
                      <a:pt x="342" y="324"/>
                    </a:lnTo>
                    <a:lnTo>
                      <a:pt x="336" y="330"/>
                    </a:lnTo>
                    <a:lnTo>
                      <a:pt x="336" y="366"/>
                    </a:lnTo>
                    <a:lnTo>
                      <a:pt x="342" y="378"/>
                    </a:lnTo>
                    <a:lnTo>
                      <a:pt x="354" y="390"/>
                    </a:lnTo>
                    <a:lnTo>
                      <a:pt x="354" y="396"/>
                    </a:lnTo>
                    <a:lnTo>
                      <a:pt x="324" y="414"/>
                    </a:lnTo>
                    <a:lnTo>
                      <a:pt x="300" y="450"/>
                    </a:lnTo>
                    <a:lnTo>
                      <a:pt x="318" y="474"/>
                    </a:lnTo>
                    <a:lnTo>
                      <a:pt x="306" y="474"/>
                    </a:lnTo>
                    <a:lnTo>
                      <a:pt x="300" y="480"/>
                    </a:lnTo>
                    <a:lnTo>
                      <a:pt x="288" y="486"/>
                    </a:lnTo>
                    <a:lnTo>
                      <a:pt x="282" y="492"/>
                    </a:lnTo>
                    <a:lnTo>
                      <a:pt x="282" y="504"/>
                    </a:lnTo>
                    <a:lnTo>
                      <a:pt x="276" y="522"/>
                    </a:lnTo>
                    <a:lnTo>
                      <a:pt x="276" y="534"/>
                    </a:lnTo>
                    <a:lnTo>
                      <a:pt x="270" y="552"/>
                    </a:lnTo>
                    <a:lnTo>
                      <a:pt x="258" y="564"/>
                    </a:lnTo>
                    <a:lnTo>
                      <a:pt x="234" y="576"/>
                    </a:lnTo>
                    <a:lnTo>
                      <a:pt x="228" y="582"/>
                    </a:lnTo>
                    <a:lnTo>
                      <a:pt x="228" y="588"/>
                    </a:lnTo>
                    <a:lnTo>
                      <a:pt x="222" y="594"/>
                    </a:lnTo>
                    <a:lnTo>
                      <a:pt x="222" y="612"/>
                    </a:lnTo>
                    <a:lnTo>
                      <a:pt x="204" y="624"/>
                    </a:lnTo>
                    <a:lnTo>
                      <a:pt x="204" y="630"/>
                    </a:lnTo>
                    <a:lnTo>
                      <a:pt x="198" y="636"/>
                    </a:lnTo>
                    <a:lnTo>
                      <a:pt x="192" y="648"/>
                    </a:lnTo>
                    <a:lnTo>
                      <a:pt x="186" y="654"/>
                    </a:lnTo>
                    <a:lnTo>
                      <a:pt x="168" y="654"/>
                    </a:lnTo>
                    <a:lnTo>
                      <a:pt x="162" y="648"/>
                    </a:lnTo>
                    <a:lnTo>
                      <a:pt x="156" y="654"/>
                    </a:lnTo>
                    <a:lnTo>
                      <a:pt x="132" y="666"/>
                    </a:lnTo>
                    <a:lnTo>
                      <a:pt x="126" y="666"/>
                    </a:lnTo>
                    <a:lnTo>
                      <a:pt x="120" y="660"/>
                    </a:lnTo>
                    <a:lnTo>
                      <a:pt x="120" y="648"/>
                    </a:lnTo>
                    <a:lnTo>
                      <a:pt x="114" y="642"/>
                    </a:lnTo>
                    <a:lnTo>
                      <a:pt x="108" y="642"/>
                    </a:lnTo>
                    <a:lnTo>
                      <a:pt x="96" y="648"/>
                    </a:lnTo>
                    <a:lnTo>
                      <a:pt x="84" y="660"/>
                    </a:lnTo>
                    <a:lnTo>
                      <a:pt x="84" y="666"/>
                    </a:lnTo>
                    <a:lnTo>
                      <a:pt x="78" y="678"/>
                    </a:lnTo>
                    <a:lnTo>
                      <a:pt x="72" y="684"/>
                    </a:lnTo>
                    <a:lnTo>
                      <a:pt x="66" y="696"/>
                    </a:lnTo>
                    <a:lnTo>
                      <a:pt x="54" y="708"/>
                    </a:lnTo>
                    <a:lnTo>
                      <a:pt x="48" y="720"/>
                    </a:lnTo>
                    <a:lnTo>
                      <a:pt x="48" y="744"/>
                    </a:lnTo>
                    <a:lnTo>
                      <a:pt x="54" y="750"/>
                    </a:lnTo>
                    <a:lnTo>
                      <a:pt x="66" y="756"/>
                    </a:lnTo>
                    <a:lnTo>
                      <a:pt x="72" y="756"/>
                    </a:lnTo>
                    <a:lnTo>
                      <a:pt x="102" y="750"/>
                    </a:lnTo>
                    <a:lnTo>
                      <a:pt x="102" y="768"/>
                    </a:lnTo>
                    <a:lnTo>
                      <a:pt x="96" y="798"/>
                    </a:lnTo>
                    <a:lnTo>
                      <a:pt x="102" y="804"/>
                    </a:lnTo>
                    <a:lnTo>
                      <a:pt x="108" y="816"/>
                    </a:lnTo>
                    <a:lnTo>
                      <a:pt x="120" y="828"/>
                    </a:lnTo>
                    <a:lnTo>
                      <a:pt x="144" y="828"/>
                    </a:lnTo>
                    <a:lnTo>
                      <a:pt x="144" y="852"/>
                    </a:lnTo>
                    <a:lnTo>
                      <a:pt x="168" y="894"/>
                    </a:lnTo>
                    <a:lnTo>
                      <a:pt x="174" y="906"/>
                    </a:lnTo>
                    <a:lnTo>
                      <a:pt x="180" y="912"/>
                    </a:lnTo>
                    <a:lnTo>
                      <a:pt x="180" y="936"/>
                    </a:lnTo>
                    <a:lnTo>
                      <a:pt x="168" y="942"/>
                    </a:lnTo>
                    <a:lnTo>
                      <a:pt x="162" y="948"/>
                    </a:lnTo>
                    <a:lnTo>
                      <a:pt x="144" y="948"/>
                    </a:lnTo>
                    <a:lnTo>
                      <a:pt x="138" y="942"/>
                    </a:lnTo>
                    <a:lnTo>
                      <a:pt x="138" y="930"/>
                    </a:lnTo>
                    <a:lnTo>
                      <a:pt x="132" y="930"/>
                    </a:lnTo>
                    <a:lnTo>
                      <a:pt x="120" y="936"/>
                    </a:lnTo>
                    <a:lnTo>
                      <a:pt x="108" y="948"/>
                    </a:lnTo>
                    <a:lnTo>
                      <a:pt x="84" y="948"/>
                    </a:lnTo>
                    <a:lnTo>
                      <a:pt x="78" y="942"/>
                    </a:lnTo>
                    <a:lnTo>
                      <a:pt x="78" y="936"/>
                    </a:lnTo>
                    <a:lnTo>
                      <a:pt x="54" y="948"/>
                    </a:lnTo>
                    <a:lnTo>
                      <a:pt x="48" y="942"/>
                    </a:lnTo>
                    <a:lnTo>
                      <a:pt x="36" y="936"/>
                    </a:lnTo>
                    <a:lnTo>
                      <a:pt x="24" y="936"/>
                    </a:lnTo>
                    <a:lnTo>
                      <a:pt x="12" y="948"/>
                    </a:lnTo>
                    <a:lnTo>
                      <a:pt x="12" y="960"/>
                    </a:lnTo>
                    <a:lnTo>
                      <a:pt x="18" y="966"/>
                    </a:lnTo>
                    <a:lnTo>
                      <a:pt x="0" y="972"/>
                    </a:lnTo>
                    <a:lnTo>
                      <a:pt x="36" y="972"/>
                    </a:lnTo>
                    <a:lnTo>
                      <a:pt x="30" y="984"/>
                    </a:lnTo>
                    <a:lnTo>
                      <a:pt x="30" y="1014"/>
                    </a:lnTo>
                    <a:lnTo>
                      <a:pt x="36" y="1026"/>
                    </a:lnTo>
                    <a:lnTo>
                      <a:pt x="48" y="1032"/>
                    </a:lnTo>
                    <a:lnTo>
                      <a:pt x="66" y="1038"/>
                    </a:lnTo>
                    <a:lnTo>
                      <a:pt x="120" y="1038"/>
                    </a:lnTo>
                    <a:lnTo>
                      <a:pt x="132" y="1032"/>
                    </a:lnTo>
                    <a:lnTo>
                      <a:pt x="150" y="1014"/>
                    </a:lnTo>
                    <a:lnTo>
                      <a:pt x="162" y="1008"/>
                    </a:lnTo>
                    <a:lnTo>
                      <a:pt x="168" y="1020"/>
                    </a:lnTo>
                    <a:lnTo>
                      <a:pt x="168" y="1026"/>
                    </a:lnTo>
                    <a:lnTo>
                      <a:pt x="162" y="1038"/>
                    </a:lnTo>
                    <a:lnTo>
                      <a:pt x="144" y="1056"/>
                    </a:lnTo>
                    <a:lnTo>
                      <a:pt x="120" y="1068"/>
                    </a:lnTo>
                    <a:lnTo>
                      <a:pt x="114" y="1074"/>
                    </a:lnTo>
                    <a:lnTo>
                      <a:pt x="90" y="1074"/>
                    </a:lnTo>
                    <a:lnTo>
                      <a:pt x="78" y="1080"/>
                    </a:lnTo>
                    <a:lnTo>
                      <a:pt x="60" y="1086"/>
                    </a:lnTo>
                    <a:lnTo>
                      <a:pt x="48" y="1092"/>
                    </a:lnTo>
                    <a:lnTo>
                      <a:pt x="42" y="1098"/>
                    </a:lnTo>
                    <a:lnTo>
                      <a:pt x="54" y="1122"/>
                    </a:lnTo>
                    <a:lnTo>
                      <a:pt x="66" y="1128"/>
                    </a:lnTo>
                    <a:lnTo>
                      <a:pt x="78" y="1140"/>
                    </a:lnTo>
                    <a:lnTo>
                      <a:pt x="96" y="1152"/>
                    </a:lnTo>
                    <a:lnTo>
                      <a:pt x="108" y="1164"/>
                    </a:lnTo>
                    <a:lnTo>
                      <a:pt x="132" y="1182"/>
                    </a:lnTo>
                    <a:lnTo>
                      <a:pt x="162" y="1206"/>
                    </a:lnTo>
                    <a:lnTo>
                      <a:pt x="204" y="1224"/>
                    </a:lnTo>
                    <a:lnTo>
                      <a:pt x="240" y="1218"/>
                    </a:lnTo>
                    <a:lnTo>
                      <a:pt x="270" y="1200"/>
                    </a:lnTo>
                    <a:lnTo>
                      <a:pt x="294" y="1176"/>
                    </a:lnTo>
                    <a:lnTo>
                      <a:pt x="300" y="1158"/>
                    </a:lnTo>
                    <a:lnTo>
                      <a:pt x="300" y="1128"/>
                    </a:lnTo>
                    <a:lnTo>
                      <a:pt x="306" y="1116"/>
                    </a:lnTo>
                    <a:lnTo>
                      <a:pt x="318" y="1104"/>
                    </a:lnTo>
                    <a:lnTo>
                      <a:pt x="324" y="1092"/>
                    </a:lnTo>
                    <a:lnTo>
                      <a:pt x="330" y="1086"/>
                    </a:lnTo>
                    <a:lnTo>
                      <a:pt x="342" y="1086"/>
                    </a:lnTo>
                    <a:lnTo>
                      <a:pt x="348" y="1080"/>
                    </a:lnTo>
                    <a:lnTo>
                      <a:pt x="354" y="1080"/>
                    </a:lnTo>
                    <a:lnTo>
                      <a:pt x="360" y="1086"/>
                    </a:lnTo>
                    <a:lnTo>
                      <a:pt x="360" y="1098"/>
                    </a:lnTo>
                    <a:lnTo>
                      <a:pt x="348" y="1110"/>
                    </a:lnTo>
                    <a:lnTo>
                      <a:pt x="336" y="1128"/>
                    </a:lnTo>
                    <a:lnTo>
                      <a:pt x="324" y="1140"/>
                    </a:lnTo>
                    <a:lnTo>
                      <a:pt x="318" y="1152"/>
                    </a:lnTo>
                    <a:lnTo>
                      <a:pt x="318" y="1164"/>
                    </a:lnTo>
                    <a:lnTo>
                      <a:pt x="324" y="1176"/>
                    </a:lnTo>
                    <a:lnTo>
                      <a:pt x="336" y="1182"/>
                    </a:lnTo>
                    <a:lnTo>
                      <a:pt x="342" y="1182"/>
                    </a:lnTo>
                    <a:lnTo>
                      <a:pt x="354" y="1194"/>
                    </a:lnTo>
                    <a:lnTo>
                      <a:pt x="354" y="1206"/>
                    </a:lnTo>
                    <a:lnTo>
                      <a:pt x="348" y="1242"/>
                    </a:lnTo>
                    <a:lnTo>
                      <a:pt x="342" y="1284"/>
                    </a:lnTo>
                    <a:lnTo>
                      <a:pt x="336" y="1338"/>
                    </a:lnTo>
                    <a:lnTo>
                      <a:pt x="342" y="1398"/>
                    </a:lnTo>
                    <a:lnTo>
                      <a:pt x="354" y="1446"/>
                    </a:lnTo>
                    <a:lnTo>
                      <a:pt x="384" y="1536"/>
                    </a:lnTo>
                    <a:lnTo>
                      <a:pt x="402" y="1554"/>
                    </a:lnTo>
                    <a:lnTo>
                      <a:pt x="402" y="1596"/>
                    </a:lnTo>
                    <a:lnTo>
                      <a:pt x="414" y="1620"/>
                    </a:lnTo>
                    <a:lnTo>
                      <a:pt x="426" y="1626"/>
                    </a:lnTo>
                    <a:lnTo>
                      <a:pt x="438" y="1626"/>
                    </a:lnTo>
                    <a:lnTo>
                      <a:pt x="444" y="1632"/>
                    </a:lnTo>
                    <a:lnTo>
                      <a:pt x="450" y="1632"/>
                    </a:lnTo>
                    <a:lnTo>
                      <a:pt x="450" y="1644"/>
                    </a:lnTo>
                    <a:lnTo>
                      <a:pt x="456" y="1656"/>
                    </a:lnTo>
                    <a:lnTo>
                      <a:pt x="456" y="1674"/>
                    </a:lnTo>
                    <a:lnTo>
                      <a:pt x="474" y="1710"/>
                    </a:lnTo>
                    <a:lnTo>
                      <a:pt x="498" y="1722"/>
                    </a:lnTo>
                    <a:lnTo>
                      <a:pt x="504" y="1728"/>
                    </a:lnTo>
                    <a:lnTo>
                      <a:pt x="510" y="1728"/>
                    </a:lnTo>
                    <a:lnTo>
                      <a:pt x="510" y="1746"/>
                    </a:lnTo>
                    <a:lnTo>
                      <a:pt x="516" y="1782"/>
                    </a:lnTo>
                    <a:lnTo>
                      <a:pt x="522" y="1830"/>
                    </a:lnTo>
                    <a:lnTo>
                      <a:pt x="534" y="1872"/>
                    </a:lnTo>
                    <a:lnTo>
                      <a:pt x="552" y="1908"/>
                    </a:lnTo>
                    <a:lnTo>
                      <a:pt x="576" y="1944"/>
                    </a:lnTo>
                    <a:lnTo>
                      <a:pt x="600" y="1974"/>
                    </a:lnTo>
                    <a:lnTo>
                      <a:pt x="612" y="1998"/>
                    </a:lnTo>
                    <a:lnTo>
                      <a:pt x="618" y="2016"/>
                    </a:lnTo>
                    <a:lnTo>
                      <a:pt x="618" y="2070"/>
                    </a:lnTo>
                    <a:lnTo>
                      <a:pt x="624" y="2094"/>
                    </a:lnTo>
                    <a:lnTo>
                      <a:pt x="642" y="2124"/>
                    </a:lnTo>
                    <a:lnTo>
                      <a:pt x="672" y="2166"/>
                    </a:lnTo>
                    <a:lnTo>
                      <a:pt x="696" y="2202"/>
                    </a:lnTo>
                    <a:lnTo>
                      <a:pt x="714" y="2232"/>
                    </a:lnTo>
                    <a:lnTo>
                      <a:pt x="720" y="2244"/>
                    </a:lnTo>
                    <a:lnTo>
                      <a:pt x="726" y="2244"/>
                    </a:lnTo>
                    <a:lnTo>
                      <a:pt x="732" y="2238"/>
                    </a:lnTo>
                    <a:lnTo>
                      <a:pt x="744" y="2238"/>
                    </a:lnTo>
                    <a:lnTo>
                      <a:pt x="768" y="2226"/>
                    </a:lnTo>
                    <a:lnTo>
                      <a:pt x="774" y="2220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86" y="2160"/>
                    </a:lnTo>
                    <a:lnTo>
                      <a:pt x="798" y="2154"/>
                    </a:lnTo>
                    <a:lnTo>
                      <a:pt x="804" y="2154"/>
                    </a:lnTo>
                    <a:lnTo>
                      <a:pt x="810" y="2160"/>
                    </a:lnTo>
                    <a:lnTo>
                      <a:pt x="828" y="2160"/>
                    </a:lnTo>
                    <a:lnTo>
                      <a:pt x="834" y="2154"/>
                    </a:lnTo>
                    <a:lnTo>
                      <a:pt x="846" y="2148"/>
                    </a:lnTo>
                    <a:lnTo>
                      <a:pt x="852" y="2142"/>
                    </a:lnTo>
                    <a:lnTo>
                      <a:pt x="864" y="2136"/>
                    </a:lnTo>
                    <a:lnTo>
                      <a:pt x="852" y="2136"/>
                    </a:lnTo>
                    <a:lnTo>
                      <a:pt x="846" y="2130"/>
                    </a:lnTo>
                    <a:lnTo>
                      <a:pt x="846" y="2118"/>
                    </a:lnTo>
                    <a:lnTo>
                      <a:pt x="852" y="2100"/>
                    </a:lnTo>
                    <a:lnTo>
                      <a:pt x="858" y="2088"/>
                    </a:lnTo>
                    <a:lnTo>
                      <a:pt x="906" y="2064"/>
                    </a:lnTo>
                    <a:lnTo>
                      <a:pt x="918" y="2052"/>
                    </a:lnTo>
                    <a:lnTo>
                      <a:pt x="918" y="2040"/>
                    </a:lnTo>
                    <a:lnTo>
                      <a:pt x="912" y="2028"/>
                    </a:lnTo>
                    <a:lnTo>
                      <a:pt x="912" y="2010"/>
                    </a:lnTo>
                    <a:lnTo>
                      <a:pt x="900" y="1974"/>
                    </a:lnTo>
                    <a:lnTo>
                      <a:pt x="900" y="1908"/>
                    </a:lnTo>
                    <a:lnTo>
                      <a:pt x="906" y="1890"/>
                    </a:lnTo>
                    <a:lnTo>
                      <a:pt x="906" y="1884"/>
                    </a:lnTo>
                    <a:lnTo>
                      <a:pt x="912" y="1878"/>
                    </a:lnTo>
                    <a:lnTo>
                      <a:pt x="912" y="1860"/>
                    </a:lnTo>
                    <a:lnTo>
                      <a:pt x="918" y="1842"/>
                    </a:lnTo>
                    <a:lnTo>
                      <a:pt x="918" y="1800"/>
                    </a:lnTo>
                    <a:lnTo>
                      <a:pt x="906" y="1776"/>
                    </a:lnTo>
                    <a:lnTo>
                      <a:pt x="888" y="1758"/>
                    </a:lnTo>
                    <a:lnTo>
                      <a:pt x="888" y="1728"/>
                    </a:lnTo>
                    <a:lnTo>
                      <a:pt x="894" y="1722"/>
                    </a:lnTo>
                    <a:lnTo>
                      <a:pt x="900" y="1710"/>
                    </a:lnTo>
                    <a:lnTo>
                      <a:pt x="900" y="1698"/>
                    </a:lnTo>
                    <a:lnTo>
                      <a:pt x="894" y="1686"/>
                    </a:lnTo>
                    <a:lnTo>
                      <a:pt x="894" y="1644"/>
                    </a:lnTo>
                    <a:lnTo>
                      <a:pt x="918" y="1632"/>
                    </a:lnTo>
                    <a:lnTo>
                      <a:pt x="924" y="1632"/>
                    </a:lnTo>
                    <a:lnTo>
                      <a:pt x="948" y="1620"/>
                    </a:lnTo>
                    <a:lnTo>
                      <a:pt x="948" y="1596"/>
                    </a:lnTo>
                    <a:lnTo>
                      <a:pt x="954" y="1584"/>
                    </a:lnTo>
                    <a:lnTo>
                      <a:pt x="960" y="1578"/>
                    </a:lnTo>
                    <a:lnTo>
                      <a:pt x="972" y="1572"/>
                    </a:lnTo>
                    <a:lnTo>
                      <a:pt x="990" y="1572"/>
                    </a:lnTo>
                    <a:lnTo>
                      <a:pt x="996" y="1560"/>
                    </a:lnTo>
                    <a:lnTo>
                      <a:pt x="1002" y="1566"/>
                    </a:lnTo>
                    <a:lnTo>
                      <a:pt x="1032" y="1566"/>
                    </a:lnTo>
                    <a:lnTo>
                      <a:pt x="1032" y="1548"/>
                    </a:lnTo>
                    <a:lnTo>
                      <a:pt x="1038" y="1530"/>
                    </a:lnTo>
                    <a:lnTo>
                      <a:pt x="1050" y="1518"/>
                    </a:lnTo>
                    <a:lnTo>
                      <a:pt x="1056" y="1500"/>
                    </a:lnTo>
                    <a:lnTo>
                      <a:pt x="1068" y="1488"/>
                    </a:lnTo>
                    <a:lnTo>
                      <a:pt x="1074" y="1476"/>
                    </a:lnTo>
                    <a:lnTo>
                      <a:pt x="1086" y="1470"/>
                    </a:lnTo>
                    <a:lnTo>
                      <a:pt x="1092" y="1464"/>
                    </a:lnTo>
                    <a:lnTo>
                      <a:pt x="1110" y="1458"/>
                    </a:lnTo>
                    <a:lnTo>
                      <a:pt x="1116" y="1452"/>
                    </a:lnTo>
                    <a:lnTo>
                      <a:pt x="1128" y="1446"/>
                    </a:lnTo>
                    <a:lnTo>
                      <a:pt x="1134" y="1428"/>
                    </a:lnTo>
                    <a:lnTo>
                      <a:pt x="1158" y="1380"/>
                    </a:lnTo>
                    <a:lnTo>
                      <a:pt x="1176" y="1362"/>
                    </a:lnTo>
                    <a:lnTo>
                      <a:pt x="1188" y="1356"/>
                    </a:lnTo>
                    <a:lnTo>
                      <a:pt x="1206" y="1344"/>
                    </a:lnTo>
                    <a:lnTo>
                      <a:pt x="1218" y="1338"/>
                    </a:lnTo>
                    <a:lnTo>
                      <a:pt x="1236" y="1320"/>
                    </a:lnTo>
                    <a:lnTo>
                      <a:pt x="1242" y="1320"/>
                    </a:lnTo>
                    <a:lnTo>
                      <a:pt x="1230" y="1290"/>
                    </a:lnTo>
                    <a:lnTo>
                      <a:pt x="1236" y="1284"/>
                    </a:lnTo>
                    <a:lnTo>
                      <a:pt x="1260" y="1314"/>
                    </a:lnTo>
                    <a:lnTo>
                      <a:pt x="1320" y="1254"/>
                    </a:lnTo>
                    <a:lnTo>
                      <a:pt x="1332" y="1230"/>
                    </a:lnTo>
                    <a:lnTo>
                      <a:pt x="1326" y="1224"/>
                    </a:lnTo>
                    <a:lnTo>
                      <a:pt x="1320" y="1212"/>
                    </a:lnTo>
                    <a:lnTo>
                      <a:pt x="1314" y="1206"/>
                    </a:lnTo>
                    <a:lnTo>
                      <a:pt x="1308" y="1194"/>
                    </a:lnTo>
                    <a:lnTo>
                      <a:pt x="1308" y="1182"/>
                    </a:lnTo>
                    <a:lnTo>
                      <a:pt x="1320" y="1176"/>
                    </a:lnTo>
                    <a:lnTo>
                      <a:pt x="1326" y="1170"/>
                    </a:lnTo>
                    <a:lnTo>
                      <a:pt x="1338" y="1170"/>
                    </a:lnTo>
                    <a:lnTo>
                      <a:pt x="1350" y="1164"/>
                    </a:lnTo>
                    <a:lnTo>
                      <a:pt x="1362" y="1152"/>
                    </a:lnTo>
                    <a:lnTo>
                      <a:pt x="1374" y="1134"/>
                    </a:lnTo>
                    <a:lnTo>
                      <a:pt x="1374" y="1110"/>
                    </a:lnTo>
                    <a:lnTo>
                      <a:pt x="1392" y="1116"/>
                    </a:lnTo>
                    <a:lnTo>
                      <a:pt x="1398" y="1146"/>
                    </a:lnTo>
                    <a:lnTo>
                      <a:pt x="1416" y="1110"/>
                    </a:lnTo>
                    <a:lnTo>
                      <a:pt x="1416" y="1128"/>
                    </a:lnTo>
                    <a:lnTo>
                      <a:pt x="1422" y="1140"/>
                    </a:lnTo>
                    <a:lnTo>
                      <a:pt x="1422" y="1158"/>
                    </a:lnTo>
                    <a:lnTo>
                      <a:pt x="1428" y="1170"/>
                    </a:lnTo>
                    <a:lnTo>
                      <a:pt x="1434" y="1176"/>
                    </a:lnTo>
                    <a:lnTo>
                      <a:pt x="1440" y="1176"/>
                    </a:lnTo>
                    <a:lnTo>
                      <a:pt x="1446" y="1170"/>
                    </a:lnTo>
                    <a:lnTo>
                      <a:pt x="1446" y="1158"/>
                    </a:lnTo>
                    <a:lnTo>
                      <a:pt x="1452" y="1152"/>
                    </a:lnTo>
                    <a:lnTo>
                      <a:pt x="1452" y="1140"/>
                    </a:lnTo>
                    <a:lnTo>
                      <a:pt x="1458" y="1110"/>
                    </a:lnTo>
                    <a:lnTo>
                      <a:pt x="1440" y="1068"/>
                    </a:lnTo>
                    <a:lnTo>
                      <a:pt x="1440" y="1038"/>
                    </a:lnTo>
                    <a:lnTo>
                      <a:pt x="1410" y="1014"/>
                    </a:lnTo>
                    <a:lnTo>
                      <a:pt x="1398" y="984"/>
                    </a:lnTo>
                    <a:lnTo>
                      <a:pt x="1404" y="972"/>
                    </a:lnTo>
                    <a:lnTo>
                      <a:pt x="1410" y="966"/>
                    </a:lnTo>
                    <a:lnTo>
                      <a:pt x="1416" y="948"/>
                    </a:lnTo>
                    <a:lnTo>
                      <a:pt x="1416" y="942"/>
                    </a:lnTo>
                    <a:lnTo>
                      <a:pt x="1410" y="936"/>
                    </a:lnTo>
                    <a:lnTo>
                      <a:pt x="1398" y="930"/>
                    </a:lnTo>
                    <a:lnTo>
                      <a:pt x="1380" y="930"/>
                    </a:lnTo>
                    <a:lnTo>
                      <a:pt x="1368" y="924"/>
                    </a:lnTo>
                    <a:lnTo>
                      <a:pt x="1356" y="912"/>
                    </a:lnTo>
                    <a:lnTo>
                      <a:pt x="1368" y="900"/>
                    </a:lnTo>
                    <a:lnTo>
                      <a:pt x="1374" y="900"/>
                    </a:lnTo>
                    <a:lnTo>
                      <a:pt x="1374" y="870"/>
                    </a:lnTo>
                    <a:lnTo>
                      <a:pt x="1410" y="870"/>
                    </a:lnTo>
                    <a:lnTo>
                      <a:pt x="1410" y="858"/>
                    </a:lnTo>
                    <a:lnTo>
                      <a:pt x="1380" y="840"/>
                    </a:lnTo>
                    <a:lnTo>
                      <a:pt x="1374" y="840"/>
                    </a:lnTo>
                    <a:lnTo>
                      <a:pt x="1362" y="828"/>
                    </a:lnTo>
                    <a:lnTo>
                      <a:pt x="1350" y="822"/>
                    </a:lnTo>
                    <a:lnTo>
                      <a:pt x="1344" y="810"/>
                    </a:lnTo>
                    <a:lnTo>
                      <a:pt x="1344" y="804"/>
                    </a:lnTo>
                    <a:lnTo>
                      <a:pt x="1350" y="792"/>
                    </a:lnTo>
                    <a:lnTo>
                      <a:pt x="1362" y="780"/>
                    </a:lnTo>
                    <a:lnTo>
                      <a:pt x="1350" y="762"/>
                    </a:lnTo>
                    <a:lnTo>
                      <a:pt x="1368" y="762"/>
                    </a:lnTo>
                    <a:lnTo>
                      <a:pt x="1392" y="774"/>
                    </a:lnTo>
                    <a:lnTo>
                      <a:pt x="1386" y="768"/>
                    </a:lnTo>
                    <a:lnTo>
                      <a:pt x="1404" y="762"/>
                    </a:lnTo>
                    <a:lnTo>
                      <a:pt x="1410" y="774"/>
                    </a:lnTo>
                    <a:lnTo>
                      <a:pt x="1410" y="780"/>
                    </a:lnTo>
                    <a:lnTo>
                      <a:pt x="1416" y="792"/>
                    </a:lnTo>
                    <a:lnTo>
                      <a:pt x="1422" y="798"/>
                    </a:lnTo>
                    <a:lnTo>
                      <a:pt x="1434" y="798"/>
                    </a:lnTo>
                    <a:lnTo>
                      <a:pt x="1440" y="804"/>
                    </a:lnTo>
                    <a:lnTo>
                      <a:pt x="1446" y="786"/>
                    </a:lnTo>
                    <a:lnTo>
                      <a:pt x="1452" y="792"/>
                    </a:lnTo>
                    <a:lnTo>
                      <a:pt x="1458" y="792"/>
                    </a:lnTo>
                    <a:lnTo>
                      <a:pt x="1464" y="798"/>
                    </a:lnTo>
                    <a:lnTo>
                      <a:pt x="1464" y="828"/>
                    </a:lnTo>
                    <a:lnTo>
                      <a:pt x="1470" y="828"/>
                    </a:lnTo>
                    <a:lnTo>
                      <a:pt x="1470" y="864"/>
                    </a:lnTo>
                    <a:lnTo>
                      <a:pt x="1476" y="864"/>
                    </a:lnTo>
                    <a:lnTo>
                      <a:pt x="1482" y="870"/>
                    </a:lnTo>
                    <a:lnTo>
                      <a:pt x="1542" y="870"/>
                    </a:lnTo>
                    <a:lnTo>
                      <a:pt x="1554" y="876"/>
                    </a:lnTo>
                    <a:lnTo>
                      <a:pt x="1572" y="876"/>
                    </a:lnTo>
                    <a:lnTo>
                      <a:pt x="1620" y="864"/>
                    </a:lnTo>
                    <a:lnTo>
                      <a:pt x="1626" y="864"/>
                    </a:lnTo>
                    <a:lnTo>
                      <a:pt x="1650" y="888"/>
                    </a:lnTo>
                    <a:lnTo>
                      <a:pt x="1650" y="894"/>
                    </a:lnTo>
                    <a:lnTo>
                      <a:pt x="1644" y="900"/>
                    </a:lnTo>
                    <a:lnTo>
                      <a:pt x="1638" y="900"/>
                    </a:lnTo>
                    <a:lnTo>
                      <a:pt x="1638" y="912"/>
                    </a:lnTo>
                    <a:lnTo>
                      <a:pt x="1632" y="930"/>
                    </a:lnTo>
                    <a:lnTo>
                      <a:pt x="1626" y="942"/>
                    </a:lnTo>
                    <a:lnTo>
                      <a:pt x="1620" y="948"/>
                    </a:lnTo>
                    <a:lnTo>
                      <a:pt x="1614" y="948"/>
                    </a:lnTo>
                    <a:lnTo>
                      <a:pt x="1602" y="954"/>
                    </a:lnTo>
                    <a:lnTo>
                      <a:pt x="1596" y="954"/>
                    </a:lnTo>
                    <a:lnTo>
                      <a:pt x="1584" y="966"/>
                    </a:lnTo>
                    <a:lnTo>
                      <a:pt x="1578" y="978"/>
                    </a:lnTo>
                    <a:lnTo>
                      <a:pt x="1578" y="996"/>
                    </a:lnTo>
                    <a:lnTo>
                      <a:pt x="1584" y="1008"/>
                    </a:lnTo>
                    <a:lnTo>
                      <a:pt x="1602" y="1026"/>
                    </a:lnTo>
                    <a:lnTo>
                      <a:pt x="1608" y="1026"/>
                    </a:lnTo>
                    <a:lnTo>
                      <a:pt x="1626" y="1050"/>
                    </a:lnTo>
                    <a:lnTo>
                      <a:pt x="1632" y="1014"/>
                    </a:lnTo>
                    <a:lnTo>
                      <a:pt x="1632" y="990"/>
                    </a:lnTo>
                    <a:lnTo>
                      <a:pt x="1650" y="990"/>
                    </a:lnTo>
                    <a:lnTo>
                      <a:pt x="1662" y="996"/>
                    </a:lnTo>
                    <a:lnTo>
                      <a:pt x="1668" y="1002"/>
                    </a:lnTo>
                    <a:lnTo>
                      <a:pt x="1668" y="1020"/>
                    </a:lnTo>
                    <a:lnTo>
                      <a:pt x="1674" y="1032"/>
                    </a:lnTo>
                    <a:lnTo>
                      <a:pt x="1674" y="1038"/>
                    </a:lnTo>
                    <a:lnTo>
                      <a:pt x="1680" y="1050"/>
                    </a:lnTo>
                    <a:lnTo>
                      <a:pt x="1680" y="1062"/>
                    </a:lnTo>
                    <a:lnTo>
                      <a:pt x="1686" y="1074"/>
                    </a:lnTo>
                    <a:lnTo>
                      <a:pt x="1692" y="1092"/>
                    </a:lnTo>
                    <a:lnTo>
                      <a:pt x="1698" y="1104"/>
                    </a:lnTo>
                    <a:lnTo>
                      <a:pt x="1704" y="1110"/>
                    </a:lnTo>
                    <a:lnTo>
                      <a:pt x="1704" y="1116"/>
                    </a:lnTo>
                    <a:lnTo>
                      <a:pt x="1722" y="1134"/>
                    </a:lnTo>
                    <a:lnTo>
                      <a:pt x="1722" y="1110"/>
                    </a:lnTo>
                    <a:lnTo>
                      <a:pt x="1728" y="1110"/>
                    </a:lnTo>
                    <a:lnTo>
                      <a:pt x="1734" y="1116"/>
                    </a:lnTo>
                    <a:lnTo>
                      <a:pt x="1746" y="1116"/>
                    </a:lnTo>
                    <a:lnTo>
                      <a:pt x="1746" y="1104"/>
                    </a:lnTo>
                    <a:lnTo>
                      <a:pt x="1728" y="1086"/>
                    </a:lnTo>
                    <a:lnTo>
                      <a:pt x="1728" y="1062"/>
                    </a:lnTo>
                    <a:lnTo>
                      <a:pt x="1722" y="1050"/>
                    </a:lnTo>
                    <a:lnTo>
                      <a:pt x="1740" y="1032"/>
                    </a:lnTo>
                    <a:lnTo>
                      <a:pt x="1746" y="1032"/>
                    </a:lnTo>
                    <a:lnTo>
                      <a:pt x="1740" y="984"/>
                    </a:lnTo>
                    <a:lnTo>
                      <a:pt x="1722" y="966"/>
                    </a:lnTo>
                    <a:lnTo>
                      <a:pt x="1716" y="966"/>
                    </a:lnTo>
                    <a:lnTo>
                      <a:pt x="1770" y="966"/>
                    </a:lnTo>
                    <a:lnTo>
                      <a:pt x="1782" y="972"/>
                    </a:lnTo>
                    <a:lnTo>
                      <a:pt x="1794" y="972"/>
                    </a:lnTo>
                    <a:lnTo>
                      <a:pt x="1794" y="936"/>
                    </a:lnTo>
                    <a:lnTo>
                      <a:pt x="1812" y="882"/>
                    </a:lnTo>
                    <a:lnTo>
                      <a:pt x="1806" y="876"/>
                    </a:lnTo>
                    <a:lnTo>
                      <a:pt x="1800" y="864"/>
                    </a:lnTo>
                    <a:lnTo>
                      <a:pt x="1800" y="846"/>
                    </a:lnTo>
                    <a:lnTo>
                      <a:pt x="1812" y="840"/>
                    </a:lnTo>
                    <a:lnTo>
                      <a:pt x="1818" y="834"/>
                    </a:lnTo>
                    <a:lnTo>
                      <a:pt x="1836" y="804"/>
                    </a:lnTo>
                    <a:lnTo>
                      <a:pt x="1836" y="792"/>
                    </a:lnTo>
                    <a:lnTo>
                      <a:pt x="1830" y="786"/>
                    </a:lnTo>
                    <a:lnTo>
                      <a:pt x="1830" y="780"/>
                    </a:lnTo>
                    <a:lnTo>
                      <a:pt x="1824" y="774"/>
                    </a:lnTo>
                    <a:lnTo>
                      <a:pt x="1824" y="750"/>
                    </a:lnTo>
                    <a:lnTo>
                      <a:pt x="1830" y="750"/>
                    </a:lnTo>
                    <a:lnTo>
                      <a:pt x="1836" y="744"/>
                    </a:lnTo>
                    <a:lnTo>
                      <a:pt x="1848" y="744"/>
                    </a:lnTo>
                    <a:lnTo>
                      <a:pt x="1860" y="738"/>
                    </a:lnTo>
                    <a:lnTo>
                      <a:pt x="1872" y="726"/>
                    </a:lnTo>
                    <a:lnTo>
                      <a:pt x="1872" y="708"/>
                    </a:lnTo>
                    <a:lnTo>
                      <a:pt x="1878" y="708"/>
                    </a:lnTo>
                    <a:lnTo>
                      <a:pt x="1890" y="702"/>
                    </a:lnTo>
                    <a:lnTo>
                      <a:pt x="1926" y="702"/>
                    </a:lnTo>
                    <a:lnTo>
                      <a:pt x="1932" y="708"/>
                    </a:lnTo>
                    <a:lnTo>
                      <a:pt x="1950" y="708"/>
                    </a:lnTo>
                    <a:lnTo>
                      <a:pt x="1950" y="702"/>
                    </a:lnTo>
                    <a:lnTo>
                      <a:pt x="1944" y="696"/>
                    </a:lnTo>
                    <a:lnTo>
                      <a:pt x="1932" y="690"/>
                    </a:lnTo>
                    <a:lnTo>
                      <a:pt x="1926" y="684"/>
                    </a:lnTo>
                    <a:lnTo>
                      <a:pt x="1920" y="67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Iceland"/>
              <p:cNvSpPr>
                <a:spLocks/>
              </p:cNvSpPr>
              <p:nvPr/>
            </p:nvSpPr>
            <p:spPr bwMode="gray">
              <a:xfrm>
                <a:off x="2363" y="968"/>
                <a:ext cx="146" cy="57"/>
              </a:xfrm>
              <a:custGeom>
                <a:avLst/>
                <a:gdLst>
                  <a:gd name="T0" fmla="*/ 36088037 w 570"/>
                  <a:gd name="T1" fmla="*/ 36349237 h 222"/>
                  <a:gd name="T2" fmla="*/ 36088037 w 570"/>
                  <a:gd name="T3" fmla="*/ 36349237 h 222"/>
                  <a:gd name="T4" fmla="*/ 36088037 w 570"/>
                  <a:gd name="T5" fmla="*/ 36349237 h 222"/>
                  <a:gd name="T6" fmla="*/ 36088037 w 570"/>
                  <a:gd name="T7" fmla="*/ 36349237 h 222"/>
                  <a:gd name="T8" fmla="*/ 36088037 w 570"/>
                  <a:gd name="T9" fmla="*/ 36349237 h 222"/>
                  <a:gd name="T10" fmla="*/ 36088037 w 570"/>
                  <a:gd name="T11" fmla="*/ 36349237 h 222"/>
                  <a:gd name="T12" fmla="*/ 36088037 w 570"/>
                  <a:gd name="T13" fmla="*/ 36349237 h 222"/>
                  <a:gd name="T14" fmla="*/ 36088037 w 570"/>
                  <a:gd name="T15" fmla="*/ 36349237 h 222"/>
                  <a:gd name="T16" fmla="*/ 36088037 w 570"/>
                  <a:gd name="T17" fmla="*/ 36349237 h 222"/>
                  <a:gd name="T18" fmla="*/ 36088037 w 570"/>
                  <a:gd name="T19" fmla="*/ 36349237 h 222"/>
                  <a:gd name="T20" fmla="*/ 36088037 w 570"/>
                  <a:gd name="T21" fmla="*/ 36349237 h 222"/>
                  <a:gd name="T22" fmla="*/ 36088037 w 570"/>
                  <a:gd name="T23" fmla="*/ 36349237 h 222"/>
                  <a:gd name="T24" fmla="*/ 36088037 w 570"/>
                  <a:gd name="T25" fmla="*/ 36349237 h 222"/>
                  <a:gd name="T26" fmla="*/ 36088037 w 570"/>
                  <a:gd name="T27" fmla="*/ 36349237 h 222"/>
                  <a:gd name="T28" fmla="*/ 36088037 w 570"/>
                  <a:gd name="T29" fmla="*/ 36349237 h 222"/>
                  <a:gd name="T30" fmla="*/ 36088037 w 570"/>
                  <a:gd name="T31" fmla="*/ 36349237 h 222"/>
                  <a:gd name="T32" fmla="*/ 36088037 w 570"/>
                  <a:gd name="T33" fmla="*/ 36349237 h 222"/>
                  <a:gd name="T34" fmla="*/ 36088037 w 570"/>
                  <a:gd name="T35" fmla="*/ 36349237 h 222"/>
                  <a:gd name="T36" fmla="*/ 36088037 w 570"/>
                  <a:gd name="T37" fmla="*/ 36349237 h 222"/>
                  <a:gd name="T38" fmla="*/ 36088037 w 570"/>
                  <a:gd name="T39" fmla="*/ 36349237 h 222"/>
                  <a:gd name="T40" fmla="*/ 36088037 w 570"/>
                  <a:gd name="T41" fmla="*/ 36349237 h 222"/>
                  <a:gd name="T42" fmla="*/ 36088037 w 570"/>
                  <a:gd name="T43" fmla="*/ 36349237 h 222"/>
                  <a:gd name="T44" fmla="*/ 36088037 w 570"/>
                  <a:gd name="T45" fmla="*/ 36349237 h 222"/>
                  <a:gd name="T46" fmla="*/ 36088037 w 570"/>
                  <a:gd name="T47" fmla="*/ 36349237 h 222"/>
                  <a:gd name="T48" fmla="*/ 36088037 w 570"/>
                  <a:gd name="T49" fmla="*/ 36349237 h 222"/>
                  <a:gd name="T50" fmla="*/ 36088037 w 570"/>
                  <a:gd name="T51" fmla="*/ 36349237 h 222"/>
                  <a:gd name="T52" fmla="*/ 36088037 w 570"/>
                  <a:gd name="T53" fmla="*/ 36349237 h 222"/>
                  <a:gd name="T54" fmla="*/ 36088037 w 570"/>
                  <a:gd name="T55" fmla="*/ 36349237 h 222"/>
                  <a:gd name="T56" fmla="*/ 36088037 w 570"/>
                  <a:gd name="T57" fmla="*/ 36349237 h 222"/>
                  <a:gd name="T58" fmla="*/ 36088037 w 570"/>
                  <a:gd name="T59" fmla="*/ 36349237 h 222"/>
                  <a:gd name="T60" fmla="*/ 36088037 w 570"/>
                  <a:gd name="T61" fmla="*/ 36349237 h 222"/>
                  <a:gd name="T62" fmla="*/ 36088037 w 570"/>
                  <a:gd name="T63" fmla="*/ 36349237 h 222"/>
                  <a:gd name="T64" fmla="*/ 36088037 w 570"/>
                  <a:gd name="T65" fmla="*/ 36349237 h 222"/>
                  <a:gd name="T66" fmla="*/ 0 w 570"/>
                  <a:gd name="T67" fmla="*/ 36349237 h 222"/>
                  <a:gd name="T68" fmla="*/ 36088037 w 570"/>
                  <a:gd name="T69" fmla="*/ 36349237 h 222"/>
                  <a:gd name="T70" fmla="*/ 36088037 w 570"/>
                  <a:gd name="T71" fmla="*/ 36349237 h 222"/>
                  <a:gd name="T72" fmla="*/ 36088037 w 570"/>
                  <a:gd name="T73" fmla="*/ 36349237 h 222"/>
                  <a:gd name="T74" fmla="*/ 36088037 w 570"/>
                  <a:gd name="T75" fmla="*/ 36349237 h 222"/>
                  <a:gd name="T76" fmla="*/ 36088037 w 570"/>
                  <a:gd name="T77" fmla="*/ 36349237 h 222"/>
                  <a:gd name="T78" fmla="*/ 36088037 w 570"/>
                  <a:gd name="T79" fmla="*/ 36349237 h 222"/>
                  <a:gd name="T80" fmla="*/ 36088037 w 570"/>
                  <a:gd name="T81" fmla="*/ 36349237 h 222"/>
                  <a:gd name="T82" fmla="*/ 36088037 w 570"/>
                  <a:gd name="T83" fmla="*/ 36349237 h 222"/>
                  <a:gd name="T84" fmla="*/ 36088037 w 570"/>
                  <a:gd name="T85" fmla="*/ 36349237 h 222"/>
                  <a:gd name="T86" fmla="*/ 36088037 w 570"/>
                  <a:gd name="T87" fmla="*/ 36349237 h 222"/>
                  <a:gd name="T88" fmla="*/ 36088037 w 570"/>
                  <a:gd name="T89" fmla="*/ 36349237 h 222"/>
                  <a:gd name="T90" fmla="*/ 36088037 w 570"/>
                  <a:gd name="T91" fmla="*/ 36349237 h 222"/>
                  <a:gd name="T92" fmla="*/ 36088037 w 570"/>
                  <a:gd name="T93" fmla="*/ 36349237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0"/>
                  <a:gd name="T142" fmla="*/ 0 h 222"/>
                  <a:gd name="T143" fmla="*/ 570 w 57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0" h="222">
                    <a:moveTo>
                      <a:pt x="252" y="222"/>
                    </a:moveTo>
                    <a:lnTo>
                      <a:pt x="270" y="216"/>
                    </a:lnTo>
                    <a:lnTo>
                      <a:pt x="306" y="216"/>
                    </a:lnTo>
                    <a:lnTo>
                      <a:pt x="312" y="204"/>
                    </a:lnTo>
                    <a:lnTo>
                      <a:pt x="312" y="192"/>
                    </a:lnTo>
                    <a:lnTo>
                      <a:pt x="324" y="198"/>
                    </a:lnTo>
                    <a:lnTo>
                      <a:pt x="330" y="198"/>
                    </a:lnTo>
                    <a:lnTo>
                      <a:pt x="342" y="204"/>
                    </a:lnTo>
                    <a:lnTo>
                      <a:pt x="348" y="204"/>
                    </a:lnTo>
                    <a:lnTo>
                      <a:pt x="360" y="192"/>
                    </a:lnTo>
                    <a:lnTo>
                      <a:pt x="360" y="186"/>
                    </a:lnTo>
                    <a:lnTo>
                      <a:pt x="372" y="186"/>
                    </a:lnTo>
                    <a:lnTo>
                      <a:pt x="378" y="192"/>
                    </a:lnTo>
                    <a:lnTo>
                      <a:pt x="390" y="192"/>
                    </a:lnTo>
                    <a:lnTo>
                      <a:pt x="414" y="180"/>
                    </a:lnTo>
                    <a:lnTo>
                      <a:pt x="432" y="168"/>
                    </a:lnTo>
                    <a:lnTo>
                      <a:pt x="456" y="156"/>
                    </a:lnTo>
                    <a:lnTo>
                      <a:pt x="474" y="156"/>
                    </a:lnTo>
                    <a:lnTo>
                      <a:pt x="480" y="162"/>
                    </a:lnTo>
                    <a:lnTo>
                      <a:pt x="492" y="162"/>
                    </a:lnTo>
                    <a:lnTo>
                      <a:pt x="504" y="156"/>
                    </a:lnTo>
                    <a:lnTo>
                      <a:pt x="510" y="144"/>
                    </a:lnTo>
                    <a:lnTo>
                      <a:pt x="510" y="138"/>
                    </a:lnTo>
                    <a:lnTo>
                      <a:pt x="516" y="126"/>
                    </a:lnTo>
                    <a:lnTo>
                      <a:pt x="528" y="126"/>
                    </a:lnTo>
                    <a:lnTo>
                      <a:pt x="552" y="114"/>
                    </a:lnTo>
                    <a:lnTo>
                      <a:pt x="564" y="102"/>
                    </a:lnTo>
                    <a:lnTo>
                      <a:pt x="570" y="102"/>
                    </a:lnTo>
                    <a:lnTo>
                      <a:pt x="552" y="102"/>
                    </a:lnTo>
                    <a:lnTo>
                      <a:pt x="570" y="84"/>
                    </a:lnTo>
                    <a:lnTo>
                      <a:pt x="570" y="78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0" y="66"/>
                    </a:lnTo>
                    <a:lnTo>
                      <a:pt x="534" y="72"/>
                    </a:lnTo>
                    <a:lnTo>
                      <a:pt x="528" y="72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522" y="36"/>
                    </a:lnTo>
                    <a:lnTo>
                      <a:pt x="504" y="36"/>
                    </a:lnTo>
                    <a:lnTo>
                      <a:pt x="510" y="18"/>
                    </a:lnTo>
                    <a:lnTo>
                      <a:pt x="480" y="24"/>
                    </a:lnTo>
                    <a:lnTo>
                      <a:pt x="474" y="18"/>
                    </a:lnTo>
                    <a:lnTo>
                      <a:pt x="462" y="12"/>
                    </a:lnTo>
                    <a:lnTo>
                      <a:pt x="456" y="6"/>
                    </a:lnTo>
                    <a:lnTo>
                      <a:pt x="444" y="0"/>
                    </a:lnTo>
                    <a:lnTo>
                      <a:pt x="432" y="0"/>
                    </a:lnTo>
                    <a:lnTo>
                      <a:pt x="432" y="24"/>
                    </a:lnTo>
                    <a:lnTo>
                      <a:pt x="414" y="30"/>
                    </a:lnTo>
                    <a:lnTo>
                      <a:pt x="408" y="30"/>
                    </a:lnTo>
                    <a:lnTo>
                      <a:pt x="402" y="24"/>
                    </a:lnTo>
                    <a:lnTo>
                      <a:pt x="378" y="24"/>
                    </a:lnTo>
                    <a:lnTo>
                      <a:pt x="372" y="30"/>
                    </a:lnTo>
                    <a:lnTo>
                      <a:pt x="366" y="42"/>
                    </a:lnTo>
                    <a:lnTo>
                      <a:pt x="360" y="36"/>
                    </a:lnTo>
                    <a:lnTo>
                      <a:pt x="348" y="30"/>
                    </a:lnTo>
                    <a:lnTo>
                      <a:pt x="342" y="24"/>
                    </a:lnTo>
                    <a:lnTo>
                      <a:pt x="336" y="24"/>
                    </a:lnTo>
                    <a:lnTo>
                      <a:pt x="330" y="30"/>
                    </a:lnTo>
                    <a:lnTo>
                      <a:pt x="330" y="60"/>
                    </a:lnTo>
                    <a:lnTo>
                      <a:pt x="324" y="48"/>
                    </a:lnTo>
                    <a:lnTo>
                      <a:pt x="318" y="42"/>
                    </a:lnTo>
                    <a:lnTo>
                      <a:pt x="306" y="36"/>
                    </a:lnTo>
                    <a:lnTo>
                      <a:pt x="300" y="24"/>
                    </a:lnTo>
                    <a:lnTo>
                      <a:pt x="288" y="24"/>
                    </a:lnTo>
                    <a:lnTo>
                      <a:pt x="288" y="30"/>
                    </a:lnTo>
                    <a:lnTo>
                      <a:pt x="270" y="30"/>
                    </a:lnTo>
                    <a:lnTo>
                      <a:pt x="264" y="36"/>
                    </a:lnTo>
                    <a:lnTo>
                      <a:pt x="264" y="54"/>
                    </a:lnTo>
                    <a:lnTo>
                      <a:pt x="252" y="54"/>
                    </a:lnTo>
                    <a:lnTo>
                      <a:pt x="240" y="42"/>
                    </a:lnTo>
                    <a:lnTo>
                      <a:pt x="228" y="36"/>
                    </a:lnTo>
                    <a:lnTo>
                      <a:pt x="222" y="30"/>
                    </a:lnTo>
                    <a:lnTo>
                      <a:pt x="216" y="30"/>
                    </a:lnTo>
                    <a:lnTo>
                      <a:pt x="216" y="48"/>
                    </a:lnTo>
                    <a:lnTo>
                      <a:pt x="210" y="60"/>
                    </a:lnTo>
                    <a:lnTo>
                      <a:pt x="210" y="72"/>
                    </a:lnTo>
                    <a:lnTo>
                      <a:pt x="204" y="72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56" y="84"/>
                    </a:lnTo>
                    <a:lnTo>
                      <a:pt x="144" y="60"/>
                    </a:lnTo>
                    <a:lnTo>
                      <a:pt x="162" y="42"/>
                    </a:lnTo>
                    <a:lnTo>
                      <a:pt x="162" y="36"/>
                    </a:lnTo>
                    <a:lnTo>
                      <a:pt x="156" y="30"/>
                    </a:lnTo>
                    <a:lnTo>
                      <a:pt x="108" y="6"/>
                    </a:lnTo>
                    <a:lnTo>
                      <a:pt x="96" y="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66" y="24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48" y="54"/>
                    </a:lnTo>
                    <a:lnTo>
                      <a:pt x="30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126" y="72"/>
                    </a:lnTo>
                    <a:lnTo>
                      <a:pt x="90" y="90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2"/>
                    </a:lnTo>
                    <a:lnTo>
                      <a:pt x="108" y="108"/>
                    </a:lnTo>
                    <a:lnTo>
                      <a:pt x="6" y="108"/>
                    </a:lnTo>
                    <a:lnTo>
                      <a:pt x="0" y="114"/>
                    </a:lnTo>
                    <a:lnTo>
                      <a:pt x="12" y="120"/>
                    </a:lnTo>
                    <a:lnTo>
                      <a:pt x="60" y="120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126" y="132"/>
                    </a:lnTo>
                    <a:lnTo>
                      <a:pt x="108" y="150"/>
                    </a:lnTo>
                    <a:lnTo>
                      <a:pt x="120" y="156"/>
                    </a:lnTo>
                    <a:lnTo>
                      <a:pt x="114" y="162"/>
                    </a:lnTo>
                    <a:lnTo>
                      <a:pt x="114" y="168"/>
                    </a:lnTo>
                    <a:lnTo>
                      <a:pt x="108" y="174"/>
                    </a:lnTo>
                    <a:lnTo>
                      <a:pt x="90" y="174"/>
                    </a:lnTo>
                    <a:lnTo>
                      <a:pt x="78" y="180"/>
                    </a:lnTo>
                    <a:lnTo>
                      <a:pt x="54" y="180"/>
                    </a:lnTo>
                    <a:lnTo>
                      <a:pt x="54" y="186"/>
                    </a:lnTo>
                    <a:lnTo>
                      <a:pt x="66" y="192"/>
                    </a:lnTo>
                    <a:lnTo>
                      <a:pt x="120" y="192"/>
                    </a:lnTo>
                    <a:lnTo>
                      <a:pt x="132" y="186"/>
                    </a:lnTo>
                    <a:lnTo>
                      <a:pt x="138" y="180"/>
                    </a:lnTo>
                    <a:lnTo>
                      <a:pt x="168" y="198"/>
                    </a:lnTo>
                    <a:lnTo>
                      <a:pt x="180" y="186"/>
                    </a:lnTo>
                    <a:lnTo>
                      <a:pt x="180" y="198"/>
                    </a:lnTo>
                    <a:lnTo>
                      <a:pt x="228" y="222"/>
                    </a:lnTo>
                    <a:lnTo>
                      <a:pt x="252" y="22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Hungary"/>
              <p:cNvSpPr>
                <a:spLocks/>
              </p:cNvSpPr>
              <p:nvPr/>
            </p:nvSpPr>
            <p:spPr bwMode="gray">
              <a:xfrm>
                <a:off x="2934" y="1312"/>
                <a:ext cx="109" cy="57"/>
              </a:xfrm>
              <a:custGeom>
                <a:avLst/>
                <a:gdLst>
                  <a:gd name="T0" fmla="*/ 35973273 w 426"/>
                  <a:gd name="T1" fmla="*/ 36349237 h 222"/>
                  <a:gd name="T2" fmla="*/ 35973273 w 426"/>
                  <a:gd name="T3" fmla="*/ 36349237 h 222"/>
                  <a:gd name="T4" fmla="*/ 35973273 w 426"/>
                  <a:gd name="T5" fmla="*/ 36349237 h 222"/>
                  <a:gd name="T6" fmla="*/ 0 w 426"/>
                  <a:gd name="T7" fmla="*/ 36349237 h 222"/>
                  <a:gd name="T8" fmla="*/ 35973273 w 426"/>
                  <a:gd name="T9" fmla="*/ 36349237 h 222"/>
                  <a:gd name="T10" fmla="*/ 35973273 w 426"/>
                  <a:gd name="T11" fmla="*/ 36349237 h 222"/>
                  <a:gd name="T12" fmla="*/ 35973273 w 426"/>
                  <a:gd name="T13" fmla="*/ 36349237 h 222"/>
                  <a:gd name="T14" fmla="*/ 35973273 w 426"/>
                  <a:gd name="T15" fmla="*/ 36349237 h 222"/>
                  <a:gd name="T16" fmla="*/ 35973273 w 426"/>
                  <a:gd name="T17" fmla="*/ 36349237 h 222"/>
                  <a:gd name="T18" fmla="*/ 35973273 w 426"/>
                  <a:gd name="T19" fmla="*/ 36349237 h 222"/>
                  <a:gd name="T20" fmla="*/ 35973273 w 426"/>
                  <a:gd name="T21" fmla="*/ 36349237 h 222"/>
                  <a:gd name="T22" fmla="*/ 35973273 w 426"/>
                  <a:gd name="T23" fmla="*/ 36349237 h 222"/>
                  <a:gd name="T24" fmla="*/ 35973273 w 426"/>
                  <a:gd name="T25" fmla="*/ 36349237 h 222"/>
                  <a:gd name="T26" fmla="*/ 35973273 w 426"/>
                  <a:gd name="T27" fmla="*/ 36349237 h 222"/>
                  <a:gd name="T28" fmla="*/ 35973273 w 426"/>
                  <a:gd name="T29" fmla="*/ 36349237 h 222"/>
                  <a:gd name="T30" fmla="*/ 35973273 w 426"/>
                  <a:gd name="T31" fmla="*/ 36349237 h 222"/>
                  <a:gd name="T32" fmla="*/ 35973273 w 426"/>
                  <a:gd name="T33" fmla="*/ 36349237 h 222"/>
                  <a:gd name="T34" fmla="*/ 35973273 w 426"/>
                  <a:gd name="T35" fmla="*/ 36349237 h 222"/>
                  <a:gd name="T36" fmla="*/ 35973273 w 426"/>
                  <a:gd name="T37" fmla="*/ 36349237 h 222"/>
                  <a:gd name="T38" fmla="*/ 35973273 w 426"/>
                  <a:gd name="T39" fmla="*/ 36349237 h 222"/>
                  <a:gd name="T40" fmla="*/ 35973273 w 426"/>
                  <a:gd name="T41" fmla="*/ 36349237 h 222"/>
                  <a:gd name="T42" fmla="*/ 35973273 w 426"/>
                  <a:gd name="T43" fmla="*/ 36349237 h 222"/>
                  <a:gd name="T44" fmla="*/ 35973273 w 426"/>
                  <a:gd name="T45" fmla="*/ 36349237 h 222"/>
                  <a:gd name="T46" fmla="*/ 35973273 w 426"/>
                  <a:gd name="T47" fmla="*/ 36349237 h 222"/>
                  <a:gd name="T48" fmla="*/ 35973273 w 426"/>
                  <a:gd name="T49" fmla="*/ 0 h 222"/>
                  <a:gd name="T50" fmla="*/ 35973273 w 426"/>
                  <a:gd name="T51" fmla="*/ 36349237 h 222"/>
                  <a:gd name="T52" fmla="*/ 35973273 w 426"/>
                  <a:gd name="T53" fmla="*/ 0 h 222"/>
                  <a:gd name="T54" fmla="*/ 35973273 w 426"/>
                  <a:gd name="T55" fmla="*/ 36349237 h 222"/>
                  <a:gd name="T56" fmla="*/ 35973273 w 426"/>
                  <a:gd name="T57" fmla="*/ 36349237 h 222"/>
                  <a:gd name="T58" fmla="*/ 35973273 w 426"/>
                  <a:gd name="T59" fmla="*/ 36349237 h 222"/>
                  <a:gd name="T60" fmla="*/ 35973273 w 426"/>
                  <a:gd name="T61" fmla="*/ 36349237 h 222"/>
                  <a:gd name="T62" fmla="*/ 35973273 w 426"/>
                  <a:gd name="T63" fmla="*/ 36349237 h 222"/>
                  <a:gd name="T64" fmla="*/ 35973273 w 426"/>
                  <a:gd name="T65" fmla="*/ 36349237 h 222"/>
                  <a:gd name="T66" fmla="*/ 35973273 w 426"/>
                  <a:gd name="T67" fmla="*/ 36349237 h 222"/>
                  <a:gd name="T68" fmla="*/ 35973273 w 426"/>
                  <a:gd name="T69" fmla="*/ 36349237 h 222"/>
                  <a:gd name="T70" fmla="*/ 35973273 w 426"/>
                  <a:gd name="T71" fmla="*/ 3634923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Honduras"/>
              <p:cNvSpPr>
                <a:spLocks/>
              </p:cNvSpPr>
              <p:nvPr/>
            </p:nvSpPr>
            <p:spPr bwMode="gray">
              <a:xfrm>
                <a:off x="1042" y="1980"/>
                <a:ext cx="114" cy="63"/>
              </a:xfrm>
              <a:custGeom>
                <a:avLst/>
                <a:gdLst>
                  <a:gd name="T0" fmla="*/ 36349237 w 444"/>
                  <a:gd name="T1" fmla="*/ 36069984 h 246"/>
                  <a:gd name="T2" fmla="*/ 36349237 w 444"/>
                  <a:gd name="T3" fmla="*/ 36069984 h 246"/>
                  <a:gd name="T4" fmla="*/ 36349237 w 444"/>
                  <a:gd name="T5" fmla="*/ 36069984 h 246"/>
                  <a:gd name="T6" fmla="*/ 36349237 w 444"/>
                  <a:gd name="T7" fmla="*/ 36069984 h 246"/>
                  <a:gd name="T8" fmla="*/ 36349237 w 444"/>
                  <a:gd name="T9" fmla="*/ 36069984 h 246"/>
                  <a:gd name="T10" fmla="*/ 36349237 w 444"/>
                  <a:gd name="T11" fmla="*/ 36069984 h 246"/>
                  <a:gd name="T12" fmla="*/ 36349237 w 444"/>
                  <a:gd name="T13" fmla="*/ 36069984 h 246"/>
                  <a:gd name="T14" fmla="*/ 36349237 w 444"/>
                  <a:gd name="T15" fmla="*/ 36069984 h 246"/>
                  <a:gd name="T16" fmla="*/ 36349237 w 444"/>
                  <a:gd name="T17" fmla="*/ 36069984 h 246"/>
                  <a:gd name="T18" fmla="*/ 36349237 w 444"/>
                  <a:gd name="T19" fmla="*/ 36069984 h 246"/>
                  <a:gd name="T20" fmla="*/ 36349237 w 444"/>
                  <a:gd name="T21" fmla="*/ 36069984 h 246"/>
                  <a:gd name="T22" fmla="*/ 36349237 w 444"/>
                  <a:gd name="T23" fmla="*/ 36069984 h 246"/>
                  <a:gd name="T24" fmla="*/ 36349237 w 444"/>
                  <a:gd name="T25" fmla="*/ 36069984 h 246"/>
                  <a:gd name="T26" fmla="*/ 36349237 w 444"/>
                  <a:gd name="T27" fmla="*/ 36069984 h 246"/>
                  <a:gd name="T28" fmla="*/ 36349237 w 444"/>
                  <a:gd name="T29" fmla="*/ 36069984 h 246"/>
                  <a:gd name="T30" fmla="*/ 36349237 w 444"/>
                  <a:gd name="T31" fmla="*/ 36069984 h 246"/>
                  <a:gd name="T32" fmla="*/ 36349237 w 444"/>
                  <a:gd name="T33" fmla="*/ 36069984 h 246"/>
                  <a:gd name="T34" fmla="*/ 36349237 w 444"/>
                  <a:gd name="T35" fmla="*/ 36069984 h 246"/>
                  <a:gd name="T36" fmla="*/ 36349237 w 444"/>
                  <a:gd name="T37" fmla="*/ 36069984 h 246"/>
                  <a:gd name="T38" fmla="*/ 36349237 w 444"/>
                  <a:gd name="T39" fmla="*/ 0 h 246"/>
                  <a:gd name="T40" fmla="*/ 36349237 w 444"/>
                  <a:gd name="T41" fmla="*/ 36069984 h 246"/>
                  <a:gd name="T42" fmla="*/ 36349237 w 444"/>
                  <a:gd name="T43" fmla="*/ 36069984 h 246"/>
                  <a:gd name="T44" fmla="*/ 36349237 w 444"/>
                  <a:gd name="T45" fmla="*/ 0 h 246"/>
                  <a:gd name="T46" fmla="*/ 36349237 w 444"/>
                  <a:gd name="T47" fmla="*/ 36069984 h 246"/>
                  <a:gd name="T48" fmla="*/ 36349237 w 444"/>
                  <a:gd name="T49" fmla="*/ 36069984 h 246"/>
                  <a:gd name="T50" fmla="*/ 36349237 w 444"/>
                  <a:gd name="T51" fmla="*/ 36069984 h 246"/>
                  <a:gd name="T52" fmla="*/ 36349237 w 444"/>
                  <a:gd name="T53" fmla="*/ 36069984 h 246"/>
                  <a:gd name="T54" fmla="*/ 36349237 w 444"/>
                  <a:gd name="T55" fmla="*/ 36069984 h 246"/>
                  <a:gd name="T56" fmla="*/ 36349237 w 444"/>
                  <a:gd name="T57" fmla="*/ 36069984 h 246"/>
                  <a:gd name="T58" fmla="*/ 36349237 w 444"/>
                  <a:gd name="T59" fmla="*/ 36069984 h 246"/>
                  <a:gd name="T60" fmla="*/ 36349237 w 444"/>
                  <a:gd name="T61" fmla="*/ 0 h 246"/>
                  <a:gd name="T62" fmla="*/ 36349237 w 444"/>
                  <a:gd name="T63" fmla="*/ 36069984 h 246"/>
                  <a:gd name="T64" fmla="*/ 36349237 w 444"/>
                  <a:gd name="T65" fmla="*/ 36069984 h 246"/>
                  <a:gd name="T66" fmla="*/ 36349237 w 444"/>
                  <a:gd name="T67" fmla="*/ 36069984 h 246"/>
                  <a:gd name="T68" fmla="*/ 36349237 w 444"/>
                  <a:gd name="T69" fmla="*/ 36069984 h 246"/>
                  <a:gd name="T70" fmla="*/ 36349237 w 444"/>
                  <a:gd name="T71" fmla="*/ 36069984 h 246"/>
                  <a:gd name="T72" fmla="*/ 0 w 444"/>
                  <a:gd name="T73" fmla="*/ 36069984 h 246"/>
                  <a:gd name="T74" fmla="*/ 36349237 w 444"/>
                  <a:gd name="T75" fmla="*/ 36069984 h 246"/>
                  <a:gd name="T76" fmla="*/ 36349237 w 444"/>
                  <a:gd name="T77" fmla="*/ 36069984 h 246"/>
                  <a:gd name="T78" fmla="*/ 36349237 w 444"/>
                  <a:gd name="T79" fmla="*/ 36069984 h 246"/>
                  <a:gd name="T80" fmla="*/ 36349237 w 444"/>
                  <a:gd name="T81" fmla="*/ 36069984 h 246"/>
                  <a:gd name="T82" fmla="*/ 36349237 w 444"/>
                  <a:gd name="T83" fmla="*/ 36069984 h 246"/>
                  <a:gd name="T84" fmla="*/ 36349237 w 444"/>
                  <a:gd name="T85" fmla="*/ 36069984 h 246"/>
                  <a:gd name="T86" fmla="*/ 36349237 w 444"/>
                  <a:gd name="T87" fmla="*/ 36069984 h 2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"/>
                  <a:gd name="T133" fmla="*/ 0 h 246"/>
                  <a:gd name="T134" fmla="*/ 444 w 444"/>
                  <a:gd name="T135" fmla="*/ 246 h 2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" h="246">
                    <a:moveTo>
                      <a:pt x="156" y="240"/>
                    </a:moveTo>
                    <a:lnTo>
                      <a:pt x="156" y="222"/>
                    </a:lnTo>
                    <a:lnTo>
                      <a:pt x="174" y="222"/>
                    </a:lnTo>
                    <a:lnTo>
                      <a:pt x="168" y="216"/>
                    </a:lnTo>
                    <a:lnTo>
                      <a:pt x="168" y="204"/>
                    </a:lnTo>
                    <a:lnTo>
                      <a:pt x="162" y="198"/>
                    </a:lnTo>
                    <a:lnTo>
                      <a:pt x="162" y="186"/>
                    </a:lnTo>
                    <a:lnTo>
                      <a:pt x="168" y="180"/>
                    </a:lnTo>
                    <a:lnTo>
                      <a:pt x="204" y="180"/>
                    </a:lnTo>
                    <a:lnTo>
                      <a:pt x="210" y="168"/>
                    </a:lnTo>
                    <a:lnTo>
                      <a:pt x="216" y="162"/>
                    </a:lnTo>
                    <a:lnTo>
                      <a:pt x="228" y="162"/>
                    </a:lnTo>
                    <a:lnTo>
                      <a:pt x="228" y="168"/>
                    </a:lnTo>
                    <a:lnTo>
                      <a:pt x="234" y="174"/>
                    </a:lnTo>
                    <a:lnTo>
                      <a:pt x="252" y="174"/>
                    </a:lnTo>
                    <a:lnTo>
                      <a:pt x="276" y="150"/>
                    </a:lnTo>
                    <a:lnTo>
                      <a:pt x="288" y="126"/>
                    </a:lnTo>
                    <a:lnTo>
                      <a:pt x="306" y="126"/>
                    </a:lnTo>
                    <a:lnTo>
                      <a:pt x="306" y="108"/>
                    </a:lnTo>
                    <a:lnTo>
                      <a:pt x="318" y="96"/>
                    </a:lnTo>
                    <a:lnTo>
                      <a:pt x="330" y="96"/>
                    </a:lnTo>
                    <a:lnTo>
                      <a:pt x="348" y="114"/>
                    </a:lnTo>
                    <a:lnTo>
                      <a:pt x="360" y="114"/>
                    </a:lnTo>
                    <a:lnTo>
                      <a:pt x="372" y="102"/>
                    </a:lnTo>
                    <a:lnTo>
                      <a:pt x="372" y="96"/>
                    </a:lnTo>
                    <a:lnTo>
                      <a:pt x="420" y="96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44" y="84"/>
                    </a:lnTo>
                    <a:lnTo>
                      <a:pt x="444" y="78"/>
                    </a:lnTo>
                    <a:lnTo>
                      <a:pt x="426" y="60"/>
                    </a:lnTo>
                    <a:lnTo>
                      <a:pt x="402" y="48"/>
                    </a:lnTo>
                    <a:lnTo>
                      <a:pt x="396" y="48"/>
                    </a:lnTo>
                    <a:lnTo>
                      <a:pt x="390" y="42"/>
                    </a:lnTo>
                    <a:lnTo>
                      <a:pt x="384" y="30"/>
                    </a:lnTo>
                    <a:lnTo>
                      <a:pt x="372" y="24"/>
                    </a:lnTo>
                    <a:lnTo>
                      <a:pt x="366" y="18"/>
                    </a:lnTo>
                    <a:lnTo>
                      <a:pt x="348" y="18"/>
                    </a:lnTo>
                    <a:lnTo>
                      <a:pt x="342" y="6"/>
                    </a:lnTo>
                    <a:lnTo>
                      <a:pt x="336" y="0"/>
                    </a:lnTo>
                    <a:lnTo>
                      <a:pt x="312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82" y="12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40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186" y="24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60" y="48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2" y="114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50"/>
                    </a:lnTo>
                    <a:lnTo>
                      <a:pt x="42" y="150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6" y="168"/>
                    </a:lnTo>
                    <a:lnTo>
                      <a:pt x="102" y="168"/>
                    </a:lnTo>
                    <a:lnTo>
                      <a:pt x="102" y="210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46"/>
                    </a:lnTo>
                    <a:lnTo>
                      <a:pt x="144" y="246"/>
                    </a:lnTo>
                    <a:lnTo>
                      <a:pt x="156" y="24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Haiti"/>
              <p:cNvSpPr>
                <a:spLocks/>
              </p:cNvSpPr>
              <p:nvPr/>
            </p:nvSpPr>
            <p:spPr bwMode="gray">
              <a:xfrm>
                <a:off x="1322" y="1900"/>
                <a:ext cx="50" cy="40"/>
              </a:xfrm>
              <a:custGeom>
                <a:avLst/>
                <a:gdLst>
                  <a:gd name="T0" fmla="*/ 542293554 w 198"/>
                  <a:gd name="T1" fmla="*/ 550636486 h 156"/>
                  <a:gd name="T2" fmla="*/ 542293554 w 198"/>
                  <a:gd name="T3" fmla="*/ 550636486 h 156"/>
                  <a:gd name="T4" fmla="*/ 542293554 w 198"/>
                  <a:gd name="T5" fmla="*/ 550636486 h 156"/>
                  <a:gd name="T6" fmla="*/ 542293554 w 198"/>
                  <a:gd name="T7" fmla="*/ 550636486 h 156"/>
                  <a:gd name="T8" fmla="*/ 542293554 w 198"/>
                  <a:gd name="T9" fmla="*/ 550636486 h 156"/>
                  <a:gd name="T10" fmla="*/ 542293554 w 198"/>
                  <a:gd name="T11" fmla="*/ 550636486 h 156"/>
                  <a:gd name="T12" fmla="*/ 542293554 w 198"/>
                  <a:gd name="T13" fmla="*/ 550636486 h 156"/>
                  <a:gd name="T14" fmla="*/ 542293554 w 198"/>
                  <a:gd name="T15" fmla="*/ 550636486 h 156"/>
                  <a:gd name="T16" fmla="*/ 542293554 w 198"/>
                  <a:gd name="T17" fmla="*/ 550636486 h 156"/>
                  <a:gd name="T18" fmla="*/ 542293554 w 198"/>
                  <a:gd name="T19" fmla="*/ 550636486 h 156"/>
                  <a:gd name="T20" fmla="*/ 542293554 w 198"/>
                  <a:gd name="T21" fmla="*/ 550636486 h 156"/>
                  <a:gd name="T22" fmla="*/ 542293554 w 198"/>
                  <a:gd name="T23" fmla="*/ 550636486 h 156"/>
                  <a:gd name="T24" fmla="*/ 542293554 w 198"/>
                  <a:gd name="T25" fmla="*/ 550636486 h 156"/>
                  <a:gd name="T26" fmla="*/ 542293554 w 198"/>
                  <a:gd name="T27" fmla="*/ 550636486 h 156"/>
                  <a:gd name="T28" fmla="*/ 542293554 w 198"/>
                  <a:gd name="T29" fmla="*/ 550636486 h 156"/>
                  <a:gd name="T30" fmla="*/ 542293554 w 198"/>
                  <a:gd name="T31" fmla="*/ 550636486 h 156"/>
                  <a:gd name="T32" fmla="*/ 542293554 w 198"/>
                  <a:gd name="T33" fmla="*/ 550636486 h 156"/>
                  <a:gd name="T34" fmla="*/ 542293554 w 198"/>
                  <a:gd name="T35" fmla="*/ 0 h 156"/>
                  <a:gd name="T36" fmla="*/ 542293554 w 198"/>
                  <a:gd name="T37" fmla="*/ 0 h 156"/>
                  <a:gd name="T38" fmla="*/ 542293554 w 198"/>
                  <a:gd name="T39" fmla="*/ 550636486 h 156"/>
                  <a:gd name="T40" fmla="*/ 542293554 w 198"/>
                  <a:gd name="T41" fmla="*/ 550636486 h 156"/>
                  <a:gd name="T42" fmla="*/ 542293554 w 198"/>
                  <a:gd name="T43" fmla="*/ 550636486 h 156"/>
                  <a:gd name="T44" fmla="*/ 542293554 w 198"/>
                  <a:gd name="T45" fmla="*/ 550636486 h 156"/>
                  <a:gd name="T46" fmla="*/ 542293554 w 198"/>
                  <a:gd name="T47" fmla="*/ 550636486 h 156"/>
                  <a:gd name="T48" fmla="*/ 542293554 w 198"/>
                  <a:gd name="T49" fmla="*/ 550636486 h 156"/>
                  <a:gd name="T50" fmla="*/ 542293554 w 198"/>
                  <a:gd name="T51" fmla="*/ 550636486 h 156"/>
                  <a:gd name="T52" fmla="*/ 542293554 w 198"/>
                  <a:gd name="T53" fmla="*/ 550636486 h 156"/>
                  <a:gd name="T54" fmla="*/ 542293554 w 198"/>
                  <a:gd name="T55" fmla="*/ 550636486 h 156"/>
                  <a:gd name="T56" fmla="*/ 542293554 w 198"/>
                  <a:gd name="T57" fmla="*/ 550636486 h 156"/>
                  <a:gd name="T58" fmla="*/ 542293554 w 198"/>
                  <a:gd name="T59" fmla="*/ 550636486 h 156"/>
                  <a:gd name="T60" fmla="*/ 542293554 w 198"/>
                  <a:gd name="T61" fmla="*/ 550636486 h 156"/>
                  <a:gd name="T62" fmla="*/ 542293554 w 198"/>
                  <a:gd name="T63" fmla="*/ 550636486 h 156"/>
                  <a:gd name="T64" fmla="*/ 542293554 w 198"/>
                  <a:gd name="T65" fmla="*/ 550636486 h 156"/>
                  <a:gd name="T66" fmla="*/ 542293554 w 198"/>
                  <a:gd name="T67" fmla="*/ 550636486 h 156"/>
                  <a:gd name="T68" fmla="*/ 542293554 w 198"/>
                  <a:gd name="T69" fmla="*/ 550636486 h 156"/>
                  <a:gd name="T70" fmla="*/ 542293554 w 198"/>
                  <a:gd name="T71" fmla="*/ 550636486 h 156"/>
                  <a:gd name="T72" fmla="*/ 542293554 w 198"/>
                  <a:gd name="T73" fmla="*/ 550636486 h 156"/>
                  <a:gd name="T74" fmla="*/ 542293554 w 198"/>
                  <a:gd name="T75" fmla="*/ 550636486 h 156"/>
                  <a:gd name="T76" fmla="*/ 542293554 w 198"/>
                  <a:gd name="T77" fmla="*/ 550636486 h 156"/>
                  <a:gd name="T78" fmla="*/ 542293554 w 198"/>
                  <a:gd name="T79" fmla="*/ 550636486 h 156"/>
                  <a:gd name="T80" fmla="*/ 542293554 w 198"/>
                  <a:gd name="T81" fmla="*/ 550636486 h 156"/>
                  <a:gd name="T82" fmla="*/ 0 w 198"/>
                  <a:gd name="T83" fmla="*/ 550636486 h 156"/>
                  <a:gd name="T84" fmla="*/ 0 w 198"/>
                  <a:gd name="T85" fmla="*/ 550636486 h 156"/>
                  <a:gd name="T86" fmla="*/ 542293554 w 198"/>
                  <a:gd name="T87" fmla="*/ 550636486 h 156"/>
                  <a:gd name="T88" fmla="*/ 542293554 w 198"/>
                  <a:gd name="T89" fmla="*/ 550636486 h 156"/>
                  <a:gd name="T90" fmla="*/ 542293554 w 198"/>
                  <a:gd name="T91" fmla="*/ 550636486 h 156"/>
                  <a:gd name="T92" fmla="*/ 542293554 w 198"/>
                  <a:gd name="T93" fmla="*/ 550636486 h 156"/>
                  <a:gd name="T94" fmla="*/ 542293554 w 198"/>
                  <a:gd name="T95" fmla="*/ 550636486 h 156"/>
                  <a:gd name="T96" fmla="*/ 542293554 w 198"/>
                  <a:gd name="T97" fmla="*/ 550636486 h 156"/>
                  <a:gd name="T98" fmla="*/ 542293554 w 198"/>
                  <a:gd name="T99" fmla="*/ 550636486 h 156"/>
                  <a:gd name="T100" fmla="*/ 542293554 w 198"/>
                  <a:gd name="T101" fmla="*/ 550636486 h 156"/>
                  <a:gd name="T102" fmla="*/ 542293554 w 198"/>
                  <a:gd name="T103" fmla="*/ 550636486 h 156"/>
                  <a:gd name="T104" fmla="*/ 542293554 w 198"/>
                  <a:gd name="T105" fmla="*/ 550636486 h 156"/>
                  <a:gd name="T106" fmla="*/ 542293554 w 198"/>
                  <a:gd name="T107" fmla="*/ 550636486 h 156"/>
                  <a:gd name="T108" fmla="*/ 542293554 w 198"/>
                  <a:gd name="T109" fmla="*/ 550636486 h 156"/>
                  <a:gd name="T110" fmla="*/ 542293554 w 198"/>
                  <a:gd name="T111" fmla="*/ 550636486 h 156"/>
                  <a:gd name="T112" fmla="*/ 542293554 w 198"/>
                  <a:gd name="T113" fmla="*/ 550636486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8"/>
                  <a:gd name="T172" fmla="*/ 0 h 156"/>
                  <a:gd name="T173" fmla="*/ 198 w 198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8" h="156">
                    <a:moveTo>
                      <a:pt x="168" y="114"/>
                    </a:moveTo>
                    <a:lnTo>
                      <a:pt x="168" y="108"/>
                    </a:lnTo>
                    <a:lnTo>
                      <a:pt x="174" y="102"/>
                    </a:lnTo>
                    <a:lnTo>
                      <a:pt x="180" y="90"/>
                    </a:lnTo>
                    <a:lnTo>
                      <a:pt x="180" y="78"/>
                    </a:lnTo>
                    <a:lnTo>
                      <a:pt x="186" y="72"/>
                    </a:lnTo>
                    <a:lnTo>
                      <a:pt x="192" y="60"/>
                    </a:lnTo>
                    <a:lnTo>
                      <a:pt x="198" y="54"/>
                    </a:lnTo>
                    <a:lnTo>
                      <a:pt x="198" y="42"/>
                    </a:lnTo>
                    <a:lnTo>
                      <a:pt x="186" y="6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44" y="6"/>
                    </a:lnTo>
                    <a:lnTo>
                      <a:pt x="126" y="6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108" y="24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2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8"/>
                    </a:lnTo>
                    <a:lnTo>
                      <a:pt x="96" y="108"/>
                    </a:lnTo>
                    <a:lnTo>
                      <a:pt x="78" y="102"/>
                    </a:lnTo>
                    <a:lnTo>
                      <a:pt x="66" y="102"/>
                    </a:lnTo>
                    <a:lnTo>
                      <a:pt x="54" y="96"/>
                    </a:lnTo>
                    <a:lnTo>
                      <a:pt x="36" y="96"/>
                    </a:lnTo>
                    <a:lnTo>
                      <a:pt x="24" y="102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24" y="138"/>
                    </a:lnTo>
                    <a:lnTo>
                      <a:pt x="30" y="150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8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68" y="126"/>
                    </a:lnTo>
                    <a:lnTo>
                      <a:pt x="180" y="144"/>
                    </a:lnTo>
                    <a:lnTo>
                      <a:pt x="168" y="11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55" name="Guyane (French Guiana)"/>
              <p:cNvSpPr>
                <a:spLocks/>
              </p:cNvSpPr>
              <p:nvPr/>
            </p:nvSpPr>
            <p:spPr bwMode="gray">
              <a:xfrm>
                <a:off x="1658" y="2191"/>
                <a:ext cx="52" cy="76"/>
              </a:xfrm>
              <a:custGeom>
                <a:avLst/>
                <a:gdLst>
                  <a:gd name="T0" fmla="*/ 2147482506 w 52"/>
                  <a:gd name="T1" fmla="*/ 2147482274 h 76"/>
                  <a:gd name="T2" fmla="*/ 2147482506 w 52"/>
                  <a:gd name="T3" fmla="*/ 2147482274 h 76"/>
                  <a:gd name="T4" fmla="*/ 2147482506 w 52"/>
                  <a:gd name="T5" fmla="*/ 2147482274 h 76"/>
                  <a:gd name="T6" fmla="*/ 2147482506 w 52"/>
                  <a:gd name="T7" fmla="*/ 2147482274 h 76"/>
                  <a:gd name="T8" fmla="*/ 2147482506 w 52"/>
                  <a:gd name="T9" fmla="*/ 2147482274 h 76"/>
                  <a:gd name="T10" fmla="*/ 2147482506 w 52"/>
                  <a:gd name="T11" fmla="*/ 2147482274 h 76"/>
                  <a:gd name="T12" fmla="*/ 2147482506 w 52"/>
                  <a:gd name="T13" fmla="*/ 2147482274 h 76"/>
                  <a:gd name="T14" fmla="*/ 2147482506 w 52"/>
                  <a:gd name="T15" fmla="*/ 2147482274 h 76"/>
                  <a:gd name="T16" fmla="*/ 2147482506 w 52"/>
                  <a:gd name="T17" fmla="*/ 2147482274 h 76"/>
                  <a:gd name="T18" fmla="*/ 2147482506 w 52"/>
                  <a:gd name="T19" fmla="*/ 2147482274 h 76"/>
                  <a:gd name="T20" fmla="*/ 2147482506 w 52"/>
                  <a:gd name="T21" fmla="*/ 2147482274 h 76"/>
                  <a:gd name="T22" fmla="*/ 2147482506 w 52"/>
                  <a:gd name="T23" fmla="*/ 0 h 76"/>
                  <a:gd name="T24" fmla="*/ 2147482506 w 52"/>
                  <a:gd name="T25" fmla="*/ 2147482274 h 76"/>
                  <a:gd name="T26" fmla="*/ 2147482506 w 52"/>
                  <a:gd name="T27" fmla="*/ 2147482274 h 76"/>
                  <a:gd name="T28" fmla="*/ 2147482506 w 52"/>
                  <a:gd name="T29" fmla="*/ 2147482274 h 76"/>
                  <a:gd name="T30" fmla="*/ 2147482506 w 52"/>
                  <a:gd name="T31" fmla="*/ 2147482274 h 76"/>
                  <a:gd name="T32" fmla="*/ 2147482506 w 52"/>
                  <a:gd name="T33" fmla="*/ 2147482274 h 76"/>
                  <a:gd name="T34" fmla="*/ 2147482506 w 52"/>
                  <a:gd name="T35" fmla="*/ 2147482274 h 76"/>
                  <a:gd name="T36" fmla="*/ 2147482506 w 52"/>
                  <a:gd name="T37" fmla="*/ 2147482274 h 76"/>
                  <a:gd name="T38" fmla="*/ 2147482506 w 52"/>
                  <a:gd name="T39" fmla="*/ 2147482274 h 76"/>
                  <a:gd name="T40" fmla="*/ 2147482506 w 52"/>
                  <a:gd name="T41" fmla="*/ 2147482274 h 76"/>
                  <a:gd name="T42" fmla="*/ 2147482506 w 52"/>
                  <a:gd name="T43" fmla="*/ 2147482274 h 76"/>
                  <a:gd name="T44" fmla="*/ 2147482506 w 52"/>
                  <a:gd name="T45" fmla="*/ 2147482274 h 76"/>
                  <a:gd name="T46" fmla="*/ 2147482506 w 52"/>
                  <a:gd name="T47" fmla="*/ 2147482274 h 76"/>
                  <a:gd name="T48" fmla="*/ 2147482506 w 52"/>
                  <a:gd name="T49" fmla="*/ 2147482274 h 76"/>
                  <a:gd name="T50" fmla="*/ 2147482506 w 52"/>
                  <a:gd name="T51" fmla="*/ 2147482274 h 76"/>
                  <a:gd name="T52" fmla="*/ 2147482506 w 52"/>
                  <a:gd name="T53" fmla="*/ 2147482274 h 76"/>
                  <a:gd name="T54" fmla="*/ 2147482506 w 52"/>
                  <a:gd name="T55" fmla="*/ 2147482274 h 76"/>
                  <a:gd name="T56" fmla="*/ 2147482506 w 52"/>
                  <a:gd name="T57" fmla="*/ 2147482274 h 76"/>
                  <a:gd name="T58" fmla="*/ 2147482506 w 52"/>
                  <a:gd name="T59" fmla="*/ 2147482274 h 76"/>
                  <a:gd name="T60" fmla="*/ 2147482506 w 52"/>
                  <a:gd name="T61" fmla="*/ 2147482274 h 76"/>
                  <a:gd name="T62" fmla="*/ 2147482506 w 52"/>
                  <a:gd name="T63" fmla="*/ 2147482274 h 76"/>
                  <a:gd name="T64" fmla="*/ 0 w 52"/>
                  <a:gd name="T65" fmla="*/ 2147482274 h 76"/>
                  <a:gd name="T66" fmla="*/ 0 w 52"/>
                  <a:gd name="T67" fmla="*/ 2147482274 h 76"/>
                  <a:gd name="T68" fmla="*/ 2147482506 w 52"/>
                  <a:gd name="T69" fmla="*/ 2147482274 h 76"/>
                  <a:gd name="T70" fmla="*/ 2147482506 w 52"/>
                  <a:gd name="T71" fmla="*/ 2147482274 h 76"/>
                  <a:gd name="T72" fmla="*/ 2147482506 w 52"/>
                  <a:gd name="T73" fmla="*/ 2147482274 h 76"/>
                  <a:gd name="T74" fmla="*/ 2147482506 w 52"/>
                  <a:gd name="T75" fmla="*/ 2147482274 h 76"/>
                  <a:gd name="T76" fmla="*/ 2147482506 w 52"/>
                  <a:gd name="T77" fmla="*/ 2147482274 h 76"/>
                  <a:gd name="T78" fmla="*/ 2147482506 w 52"/>
                  <a:gd name="T79" fmla="*/ 2147482274 h 76"/>
                  <a:gd name="T80" fmla="*/ 2147482506 w 52"/>
                  <a:gd name="T81" fmla="*/ 2147482274 h 76"/>
                  <a:gd name="T82" fmla="*/ 2147482506 w 52"/>
                  <a:gd name="T83" fmla="*/ 2147482274 h 76"/>
                  <a:gd name="T84" fmla="*/ 2147482506 w 52"/>
                  <a:gd name="T85" fmla="*/ 2147482274 h 76"/>
                  <a:gd name="T86" fmla="*/ 2147482506 w 52"/>
                  <a:gd name="T87" fmla="*/ 2147482274 h 76"/>
                  <a:gd name="T88" fmla="*/ 2147482506 w 52"/>
                  <a:gd name="T89" fmla="*/ 2147482274 h 76"/>
                  <a:gd name="T90" fmla="*/ 2147482506 w 52"/>
                  <a:gd name="T91" fmla="*/ 2147482274 h 76"/>
                  <a:gd name="T92" fmla="*/ 2147482506 w 52"/>
                  <a:gd name="T93" fmla="*/ 2147482274 h 76"/>
                  <a:gd name="T94" fmla="*/ 2147482506 w 52"/>
                  <a:gd name="T95" fmla="*/ 2147482274 h 76"/>
                  <a:gd name="T96" fmla="*/ 2147482506 w 52"/>
                  <a:gd name="T97" fmla="*/ 2147482274 h 76"/>
                  <a:gd name="T98" fmla="*/ 2147482506 w 52"/>
                  <a:gd name="T99" fmla="*/ 2147482274 h 76"/>
                  <a:gd name="T100" fmla="*/ 2147482506 w 52"/>
                  <a:gd name="T101" fmla="*/ 2147482274 h 76"/>
                  <a:gd name="T102" fmla="*/ 2147482506 w 52"/>
                  <a:gd name="T103" fmla="*/ 2147482274 h 76"/>
                  <a:gd name="T104" fmla="*/ 2147482506 w 52"/>
                  <a:gd name="T105" fmla="*/ 2147482274 h 76"/>
                  <a:gd name="T106" fmla="*/ 2147482506 w 52"/>
                  <a:gd name="T107" fmla="*/ 2147482274 h 76"/>
                  <a:gd name="T108" fmla="*/ 2147482506 w 52"/>
                  <a:gd name="T109" fmla="*/ 2147482274 h 76"/>
                  <a:gd name="T110" fmla="*/ 2147482506 w 52"/>
                  <a:gd name="T111" fmla="*/ 2147482274 h 76"/>
                  <a:gd name="T112" fmla="*/ 2147482506 w 52"/>
                  <a:gd name="T113" fmla="*/ 2147482274 h 76"/>
                  <a:gd name="T114" fmla="*/ 2147482506 w 52"/>
                  <a:gd name="T115" fmla="*/ 2147482274 h 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6"/>
                  <a:gd name="T176" fmla="*/ 52 w 52"/>
                  <a:gd name="T177" fmla="*/ 76 h 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6">
                    <a:moveTo>
                      <a:pt x="52" y="32"/>
                    </a:moveTo>
                    <a:lnTo>
                      <a:pt x="50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2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2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84" name="Guyana"/>
              <p:cNvSpPr>
                <a:spLocks/>
              </p:cNvSpPr>
              <p:nvPr/>
            </p:nvSpPr>
            <p:spPr bwMode="gray">
              <a:xfrm>
                <a:off x="1536" y="2136"/>
                <a:ext cx="83" cy="149"/>
              </a:xfrm>
              <a:custGeom>
                <a:avLst/>
                <a:gdLst>
                  <a:gd name="T0" fmla="*/ 36101798 w 324"/>
                  <a:gd name="T1" fmla="*/ 36034546 h 582"/>
                  <a:gd name="T2" fmla="*/ 36101798 w 324"/>
                  <a:gd name="T3" fmla="*/ 36034546 h 582"/>
                  <a:gd name="T4" fmla="*/ 36101798 w 324"/>
                  <a:gd name="T5" fmla="*/ 36034546 h 582"/>
                  <a:gd name="T6" fmla="*/ 36101798 w 324"/>
                  <a:gd name="T7" fmla="*/ 36034546 h 582"/>
                  <a:gd name="T8" fmla="*/ 36101798 w 324"/>
                  <a:gd name="T9" fmla="*/ 36034546 h 582"/>
                  <a:gd name="T10" fmla="*/ 36101798 w 324"/>
                  <a:gd name="T11" fmla="*/ 36034546 h 582"/>
                  <a:gd name="T12" fmla="*/ 36101798 w 324"/>
                  <a:gd name="T13" fmla="*/ 36034546 h 582"/>
                  <a:gd name="T14" fmla="*/ 36101798 w 324"/>
                  <a:gd name="T15" fmla="*/ 36034546 h 582"/>
                  <a:gd name="T16" fmla="*/ 0 w 324"/>
                  <a:gd name="T17" fmla="*/ 36034546 h 582"/>
                  <a:gd name="T18" fmla="*/ 36101798 w 324"/>
                  <a:gd name="T19" fmla="*/ 36034546 h 582"/>
                  <a:gd name="T20" fmla="*/ 36101798 w 324"/>
                  <a:gd name="T21" fmla="*/ 36034546 h 582"/>
                  <a:gd name="T22" fmla="*/ 36101798 w 324"/>
                  <a:gd name="T23" fmla="*/ 36034546 h 582"/>
                  <a:gd name="T24" fmla="*/ 36101798 w 324"/>
                  <a:gd name="T25" fmla="*/ 36034546 h 582"/>
                  <a:gd name="T26" fmla="*/ 36101798 w 324"/>
                  <a:gd name="T27" fmla="*/ 36034546 h 582"/>
                  <a:gd name="T28" fmla="*/ 36101798 w 324"/>
                  <a:gd name="T29" fmla="*/ 36034546 h 582"/>
                  <a:gd name="T30" fmla="*/ 36101798 w 324"/>
                  <a:gd name="T31" fmla="*/ 36034546 h 582"/>
                  <a:gd name="T32" fmla="*/ 36101798 w 324"/>
                  <a:gd name="T33" fmla="*/ 36034546 h 582"/>
                  <a:gd name="T34" fmla="*/ 36101798 w 324"/>
                  <a:gd name="T35" fmla="*/ 36034546 h 582"/>
                  <a:gd name="T36" fmla="*/ 36101798 w 324"/>
                  <a:gd name="T37" fmla="*/ 36034546 h 582"/>
                  <a:gd name="T38" fmla="*/ 36101798 w 324"/>
                  <a:gd name="T39" fmla="*/ 36034546 h 582"/>
                  <a:gd name="T40" fmla="*/ 36101798 w 324"/>
                  <a:gd name="T41" fmla="*/ 36034546 h 582"/>
                  <a:gd name="T42" fmla="*/ 36101798 w 324"/>
                  <a:gd name="T43" fmla="*/ 36034546 h 582"/>
                  <a:gd name="T44" fmla="*/ 36101798 w 324"/>
                  <a:gd name="T45" fmla="*/ 36034546 h 582"/>
                  <a:gd name="T46" fmla="*/ 36101798 w 324"/>
                  <a:gd name="T47" fmla="*/ 36034546 h 582"/>
                  <a:gd name="T48" fmla="*/ 36101798 w 324"/>
                  <a:gd name="T49" fmla="*/ 36034546 h 582"/>
                  <a:gd name="T50" fmla="*/ 36101798 w 324"/>
                  <a:gd name="T51" fmla="*/ 36034546 h 582"/>
                  <a:gd name="T52" fmla="*/ 36101798 w 324"/>
                  <a:gd name="T53" fmla="*/ 36034546 h 582"/>
                  <a:gd name="T54" fmla="*/ 36101798 w 324"/>
                  <a:gd name="T55" fmla="*/ 36034546 h 582"/>
                  <a:gd name="T56" fmla="*/ 36101798 w 324"/>
                  <a:gd name="T57" fmla="*/ 36034546 h 582"/>
                  <a:gd name="T58" fmla="*/ 36101798 w 324"/>
                  <a:gd name="T59" fmla="*/ 36034546 h 582"/>
                  <a:gd name="T60" fmla="*/ 36101798 w 324"/>
                  <a:gd name="T61" fmla="*/ 36034546 h 582"/>
                  <a:gd name="T62" fmla="*/ 36101798 w 324"/>
                  <a:gd name="T63" fmla="*/ 36034546 h 582"/>
                  <a:gd name="T64" fmla="*/ 36101798 w 324"/>
                  <a:gd name="T65" fmla="*/ 36034546 h 582"/>
                  <a:gd name="T66" fmla="*/ 36101798 w 324"/>
                  <a:gd name="T67" fmla="*/ 36034546 h 582"/>
                  <a:gd name="T68" fmla="*/ 36101798 w 324"/>
                  <a:gd name="T69" fmla="*/ 36034546 h 582"/>
                  <a:gd name="T70" fmla="*/ 36101798 w 324"/>
                  <a:gd name="T71" fmla="*/ 36034546 h 582"/>
                  <a:gd name="T72" fmla="*/ 36101798 w 324"/>
                  <a:gd name="T73" fmla="*/ 36034546 h 582"/>
                  <a:gd name="T74" fmla="*/ 36101798 w 324"/>
                  <a:gd name="T75" fmla="*/ 36034546 h 582"/>
                  <a:gd name="T76" fmla="*/ 36101798 w 324"/>
                  <a:gd name="T77" fmla="*/ 36034546 h 582"/>
                  <a:gd name="T78" fmla="*/ 36101798 w 324"/>
                  <a:gd name="T79" fmla="*/ 36034546 h 582"/>
                  <a:gd name="T80" fmla="*/ 36101798 w 324"/>
                  <a:gd name="T81" fmla="*/ 36034546 h 582"/>
                  <a:gd name="T82" fmla="*/ 36101798 w 324"/>
                  <a:gd name="T83" fmla="*/ 36034546 h 582"/>
                  <a:gd name="T84" fmla="*/ 36101798 w 324"/>
                  <a:gd name="T85" fmla="*/ 36034546 h 582"/>
                  <a:gd name="T86" fmla="*/ 36101798 w 324"/>
                  <a:gd name="T87" fmla="*/ 36034546 h 582"/>
                  <a:gd name="T88" fmla="*/ 36101798 w 324"/>
                  <a:gd name="T89" fmla="*/ 36034546 h 582"/>
                  <a:gd name="T90" fmla="*/ 36101798 w 324"/>
                  <a:gd name="T91" fmla="*/ 36034546 h 582"/>
                  <a:gd name="T92" fmla="*/ 36101798 w 324"/>
                  <a:gd name="T93" fmla="*/ 36034546 h 582"/>
                  <a:gd name="T94" fmla="*/ 36101798 w 324"/>
                  <a:gd name="T95" fmla="*/ 36034546 h 582"/>
                  <a:gd name="T96" fmla="*/ 36101798 w 324"/>
                  <a:gd name="T97" fmla="*/ 36034546 h 582"/>
                  <a:gd name="T98" fmla="*/ 36101798 w 324"/>
                  <a:gd name="T99" fmla="*/ 36034546 h 582"/>
                  <a:gd name="T100" fmla="*/ 36101798 w 324"/>
                  <a:gd name="T101" fmla="*/ 36034546 h 582"/>
                  <a:gd name="T102" fmla="*/ 36101798 w 324"/>
                  <a:gd name="T103" fmla="*/ 36034546 h 582"/>
                  <a:gd name="T104" fmla="*/ 36101798 w 324"/>
                  <a:gd name="T105" fmla="*/ 36034546 h 582"/>
                  <a:gd name="T106" fmla="*/ 36101798 w 324"/>
                  <a:gd name="T107" fmla="*/ 36034546 h 582"/>
                  <a:gd name="T108" fmla="*/ 36101798 w 324"/>
                  <a:gd name="T109" fmla="*/ 36034546 h 582"/>
                  <a:gd name="T110" fmla="*/ 36101798 w 324"/>
                  <a:gd name="T111" fmla="*/ 36034546 h 582"/>
                  <a:gd name="T112" fmla="*/ 36101798 w 324"/>
                  <a:gd name="T113" fmla="*/ 36034546 h 582"/>
                  <a:gd name="T114" fmla="*/ 36101798 w 324"/>
                  <a:gd name="T115" fmla="*/ 36034546 h 582"/>
                  <a:gd name="T116" fmla="*/ 36101798 w 324"/>
                  <a:gd name="T117" fmla="*/ 36034546 h 582"/>
                  <a:gd name="T118" fmla="*/ 36101798 w 324"/>
                  <a:gd name="T119" fmla="*/ 36034546 h 582"/>
                  <a:gd name="T120" fmla="*/ 36101798 w 324"/>
                  <a:gd name="T121" fmla="*/ 36034546 h 582"/>
                  <a:gd name="T122" fmla="*/ 36101798 w 324"/>
                  <a:gd name="T123" fmla="*/ 0 h 582"/>
                  <a:gd name="T124" fmla="*/ 36101798 w 324"/>
                  <a:gd name="T125" fmla="*/ 36034546 h 5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4"/>
                  <a:gd name="T190" fmla="*/ 0 h 582"/>
                  <a:gd name="T191" fmla="*/ 324 w 324"/>
                  <a:gd name="T192" fmla="*/ 582 h 5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4" h="582">
                    <a:moveTo>
                      <a:pt x="90" y="42"/>
                    </a:moveTo>
                    <a:lnTo>
                      <a:pt x="84" y="48"/>
                    </a:lnTo>
                    <a:lnTo>
                      <a:pt x="72" y="48"/>
                    </a:lnTo>
                    <a:lnTo>
                      <a:pt x="60" y="60"/>
                    </a:lnTo>
                    <a:lnTo>
                      <a:pt x="60" y="102"/>
                    </a:lnTo>
                    <a:lnTo>
                      <a:pt x="84" y="102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42" y="138"/>
                    </a:lnTo>
                    <a:lnTo>
                      <a:pt x="12" y="138"/>
                    </a:lnTo>
                    <a:lnTo>
                      <a:pt x="12" y="144"/>
                    </a:lnTo>
                    <a:lnTo>
                      <a:pt x="30" y="162"/>
                    </a:lnTo>
                    <a:lnTo>
                      <a:pt x="30" y="180"/>
                    </a:lnTo>
                    <a:lnTo>
                      <a:pt x="18" y="186"/>
                    </a:lnTo>
                    <a:lnTo>
                      <a:pt x="12" y="186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48" y="258"/>
                    </a:lnTo>
                    <a:lnTo>
                      <a:pt x="72" y="264"/>
                    </a:lnTo>
                    <a:lnTo>
                      <a:pt x="78" y="252"/>
                    </a:lnTo>
                    <a:lnTo>
                      <a:pt x="90" y="264"/>
                    </a:lnTo>
                    <a:lnTo>
                      <a:pt x="96" y="276"/>
                    </a:lnTo>
                    <a:lnTo>
                      <a:pt x="96" y="294"/>
                    </a:lnTo>
                    <a:lnTo>
                      <a:pt x="90" y="306"/>
                    </a:lnTo>
                    <a:lnTo>
                      <a:pt x="84" y="312"/>
                    </a:lnTo>
                    <a:lnTo>
                      <a:pt x="84" y="318"/>
                    </a:lnTo>
                    <a:lnTo>
                      <a:pt x="90" y="324"/>
                    </a:lnTo>
                    <a:lnTo>
                      <a:pt x="96" y="324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48"/>
                    </a:lnTo>
                    <a:lnTo>
                      <a:pt x="120" y="354"/>
                    </a:lnTo>
                    <a:lnTo>
                      <a:pt x="126" y="354"/>
                    </a:lnTo>
                    <a:lnTo>
                      <a:pt x="126" y="366"/>
                    </a:lnTo>
                    <a:lnTo>
                      <a:pt x="120" y="378"/>
                    </a:lnTo>
                    <a:lnTo>
                      <a:pt x="108" y="390"/>
                    </a:lnTo>
                    <a:lnTo>
                      <a:pt x="96" y="432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84" y="462"/>
                    </a:lnTo>
                    <a:lnTo>
                      <a:pt x="84" y="468"/>
                    </a:lnTo>
                    <a:lnTo>
                      <a:pt x="90" y="480"/>
                    </a:lnTo>
                    <a:lnTo>
                      <a:pt x="114" y="504"/>
                    </a:lnTo>
                    <a:lnTo>
                      <a:pt x="114" y="534"/>
                    </a:lnTo>
                    <a:lnTo>
                      <a:pt x="144" y="570"/>
                    </a:lnTo>
                    <a:lnTo>
                      <a:pt x="156" y="570"/>
                    </a:lnTo>
                    <a:lnTo>
                      <a:pt x="162" y="582"/>
                    </a:lnTo>
                    <a:lnTo>
                      <a:pt x="198" y="582"/>
                    </a:lnTo>
                    <a:lnTo>
                      <a:pt x="204" y="576"/>
                    </a:lnTo>
                    <a:lnTo>
                      <a:pt x="204" y="564"/>
                    </a:lnTo>
                    <a:lnTo>
                      <a:pt x="216" y="552"/>
                    </a:lnTo>
                    <a:lnTo>
                      <a:pt x="234" y="552"/>
                    </a:lnTo>
                    <a:lnTo>
                      <a:pt x="240" y="540"/>
                    </a:lnTo>
                    <a:lnTo>
                      <a:pt x="270" y="540"/>
                    </a:lnTo>
                    <a:lnTo>
                      <a:pt x="270" y="534"/>
                    </a:lnTo>
                    <a:lnTo>
                      <a:pt x="288" y="516"/>
                    </a:lnTo>
                    <a:lnTo>
                      <a:pt x="300" y="516"/>
                    </a:lnTo>
                    <a:lnTo>
                      <a:pt x="312" y="528"/>
                    </a:lnTo>
                    <a:lnTo>
                      <a:pt x="318" y="528"/>
                    </a:lnTo>
                    <a:lnTo>
                      <a:pt x="324" y="522"/>
                    </a:lnTo>
                    <a:lnTo>
                      <a:pt x="324" y="510"/>
                    </a:lnTo>
                    <a:lnTo>
                      <a:pt x="318" y="504"/>
                    </a:lnTo>
                    <a:lnTo>
                      <a:pt x="312" y="492"/>
                    </a:lnTo>
                    <a:lnTo>
                      <a:pt x="306" y="474"/>
                    </a:lnTo>
                    <a:lnTo>
                      <a:pt x="288" y="456"/>
                    </a:lnTo>
                    <a:lnTo>
                      <a:pt x="282" y="444"/>
                    </a:lnTo>
                    <a:lnTo>
                      <a:pt x="282" y="420"/>
                    </a:lnTo>
                    <a:lnTo>
                      <a:pt x="288" y="414"/>
                    </a:lnTo>
                    <a:lnTo>
                      <a:pt x="288" y="396"/>
                    </a:lnTo>
                    <a:lnTo>
                      <a:pt x="276" y="408"/>
                    </a:lnTo>
                    <a:lnTo>
                      <a:pt x="276" y="414"/>
                    </a:lnTo>
                    <a:lnTo>
                      <a:pt x="264" y="414"/>
                    </a:lnTo>
                    <a:lnTo>
                      <a:pt x="258" y="402"/>
                    </a:lnTo>
                    <a:lnTo>
                      <a:pt x="252" y="396"/>
                    </a:lnTo>
                    <a:lnTo>
                      <a:pt x="246" y="384"/>
                    </a:lnTo>
                    <a:lnTo>
                      <a:pt x="246" y="372"/>
                    </a:lnTo>
                    <a:lnTo>
                      <a:pt x="240" y="372"/>
                    </a:lnTo>
                    <a:lnTo>
                      <a:pt x="240" y="366"/>
                    </a:lnTo>
                    <a:lnTo>
                      <a:pt x="234" y="360"/>
                    </a:lnTo>
                    <a:lnTo>
                      <a:pt x="234" y="348"/>
                    </a:lnTo>
                    <a:lnTo>
                      <a:pt x="240" y="336"/>
                    </a:lnTo>
                    <a:lnTo>
                      <a:pt x="246" y="33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64" y="276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300" y="258"/>
                    </a:lnTo>
                    <a:lnTo>
                      <a:pt x="288" y="246"/>
                    </a:lnTo>
                    <a:lnTo>
                      <a:pt x="288" y="234"/>
                    </a:lnTo>
                    <a:lnTo>
                      <a:pt x="294" y="222"/>
                    </a:lnTo>
                    <a:lnTo>
                      <a:pt x="300" y="216"/>
                    </a:lnTo>
                    <a:lnTo>
                      <a:pt x="306" y="204"/>
                    </a:lnTo>
                    <a:lnTo>
                      <a:pt x="306" y="192"/>
                    </a:lnTo>
                    <a:lnTo>
                      <a:pt x="300" y="180"/>
                    </a:lnTo>
                    <a:lnTo>
                      <a:pt x="294" y="174"/>
                    </a:lnTo>
                    <a:lnTo>
                      <a:pt x="276" y="174"/>
                    </a:lnTo>
                    <a:lnTo>
                      <a:pt x="270" y="180"/>
                    </a:lnTo>
                    <a:lnTo>
                      <a:pt x="270" y="156"/>
                    </a:lnTo>
                    <a:lnTo>
                      <a:pt x="258" y="150"/>
                    </a:lnTo>
                    <a:lnTo>
                      <a:pt x="252" y="138"/>
                    </a:lnTo>
                    <a:lnTo>
                      <a:pt x="234" y="132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62"/>
                    </a:lnTo>
                    <a:lnTo>
                      <a:pt x="198" y="156"/>
                    </a:lnTo>
                    <a:lnTo>
                      <a:pt x="198" y="144"/>
                    </a:lnTo>
                    <a:lnTo>
                      <a:pt x="204" y="132"/>
                    </a:lnTo>
                    <a:lnTo>
                      <a:pt x="204" y="114"/>
                    </a:lnTo>
                    <a:lnTo>
                      <a:pt x="210" y="102"/>
                    </a:lnTo>
                    <a:lnTo>
                      <a:pt x="210" y="78"/>
                    </a:lnTo>
                    <a:lnTo>
                      <a:pt x="192" y="42"/>
                    </a:lnTo>
                    <a:lnTo>
                      <a:pt x="180" y="30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90" y="4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Guinea-Bissau"/>
              <p:cNvSpPr>
                <a:spLocks/>
              </p:cNvSpPr>
              <p:nvPr/>
            </p:nvSpPr>
            <p:spPr bwMode="gray">
              <a:xfrm>
                <a:off x="2359" y="2047"/>
                <a:ext cx="47" cy="40"/>
              </a:xfrm>
              <a:custGeom>
                <a:avLst/>
                <a:gdLst>
                  <a:gd name="T0" fmla="*/ 542643410 w 186"/>
                  <a:gd name="T1" fmla="*/ 550636486 h 156"/>
                  <a:gd name="T2" fmla="*/ 542643410 w 186"/>
                  <a:gd name="T3" fmla="*/ 550636486 h 156"/>
                  <a:gd name="T4" fmla="*/ 542643410 w 186"/>
                  <a:gd name="T5" fmla="*/ 550636486 h 156"/>
                  <a:gd name="T6" fmla="*/ 542643410 w 186"/>
                  <a:gd name="T7" fmla="*/ 550636486 h 156"/>
                  <a:gd name="T8" fmla="*/ 542643410 w 186"/>
                  <a:gd name="T9" fmla="*/ 550636486 h 156"/>
                  <a:gd name="T10" fmla="*/ 542643410 w 186"/>
                  <a:gd name="T11" fmla="*/ 550636486 h 156"/>
                  <a:gd name="T12" fmla="*/ 542643410 w 186"/>
                  <a:gd name="T13" fmla="*/ 550636486 h 156"/>
                  <a:gd name="T14" fmla="*/ 542643410 w 186"/>
                  <a:gd name="T15" fmla="*/ 550636486 h 156"/>
                  <a:gd name="T16" fmla="*/ 542643410 w 186"/>
                  <a:gd name="T17" fmla="*/ 550636486 h 156"/>
                  <a:gd name="T18" fmla="*/ 542643410 w 186"/>
                  <a:gd name="T19" fmla="*/ 550636486 h 156"/>
                  <a:gd name="T20" fmla="*/ 542643410 w 186"/>
                  <a:gd name="T21" fmla="*/ 550636486 h 156"/>
                  <a:gd name="T22" fmla="*/ 542643410 w 186"/>
                  <a:gd name="T23" fmla="*/ 550636486 h 156"/>
                  <a:gd name="T24" fmla="*/ 542643410 w 186"/>
                  <a:gd name="T25" fmla="*/ 550636486 h 156"/>
                  <a:gd name="T26" fmla="*/ 542643410 w 186"/>
                  <a:gd name="T27" fmla="*/ 550636486 h 156"/>
                  <a:gd name="T28" fmla="*/ 542643410 w 186"/>
                  <a:gd name="T29" fmla="*/ 0 h 156"/>
                  <a:gd name="T30" fmla="*/ 542643410 w 186"/>
                  <a:gd name="T31" fmla="*/ 550636486 h 156"/>
                  <a:gd name="T32" fmla="*/ 542643410 w 186"/>
                  <a:gd name="T33" fmla="*/ 550636486 h 156"/>
                  <a:gd name="T34" fmla="*/ 542643410 w 186"/>
                  <a:gd name="T35" fmla="*/ 550636486 h 156"/>
                  <a:gd name="T36" fmla="*/ 0 w 186"/>
                  <a:gd name="T37" fmla="*/ 550636486 h 156"/>
                  <a:gd name="T38" fmla="*/ 542643410 w 186"/>
                  <a:gd name="T39" fmla="*/ 550636486 h 156"/>
                  <a:gd name="T40" fmla="*/ 542643410 w 186"/>
                  <a:gd name="T41" fmla="*/ 550636486 h 156"/>
                  <a:gd name="T42" fmla="*/ 542643410 w 186"/>
                  <a:gd name="T43" fmla="*/ 550636486 h 156"/>
                  <a:gd name="T44" fmla="*/ 542643410 w 186"/>
                  <a:gd name="T45" fmla="*/ 550636486 h 156"/>
                  <a:gd name="T46" fmla="*/ 542643410 w 186"/>
                  <a:gd name="T47" fmla="*/ 550636486 h 156"/>
                  <a:gd name="T48" fmla="*/ 542643410 w 186"/>
                  <a:gd name="T49" fmla="*/ 550636486 h 156"/>
                  <a:gd name="T50" fmla="*/ 542643410 w 186"/>
                  <a:gd name="T51" fmla="*/ 550636486 h 156"/>
                  <a:gd name="T52" fmla="*/ 542643410 w 186"/>
                  <a:gd name="T53" fmla="*/ 550636486 h 156"/>
                  <a:gd name="T54" fmla="*/ 542643410 w 186"/>
                  <a:gd name="T55" fmla="*/ 550636486 h 156"/>
                  <a:gd name="T56" fmla="*/ 542643410 w 186"/>
                  <a:gd name="T57" fmla="*/ 550636486 h 156"/>
                  <a:gd name="T58" fmla="*/ 542643410 w 186"/>
                  <a:gd name="T59" fmla="*/ 550636486 h 156"/>
                  <a:gd name="T60" fmla="*/ 542643410 w 186"/>
                  <a:gd name="T61" fmla="*/ 550636486 h 156"/>
                  <a:gd name="T62" fmla="*/ 542643410 w 186"/>
                  <a:gd name="T63" fmla="*/ 550636486 h 156"/>
                  <a:gd name="T64" fmla="*/ 542643410 w 186"/>
                  <a:gd name="T65" fmla="*/ 550636486 h 156"/>
                  <a:gd name="T66" fmla="*/ 542643410 w 186"/>
                  <a:gd name="T67" fmla="*/ 550636486 h 156"/>
                  <a:gd name="T68" fmla="*/ 542643410 w 186"/>
                  <a:gd name="T69" fmla="*/ 550636486 h 156"/>
                  <a:gd name="T70" fmla="*/ 542643410 w 186"/>
                  <a:gd name="T71" fmla="*/ 550636486 h 156"/>
                  <a:gd name="T72" fmla="*/ 542643410 w 186"/>
                  <a:gd name="T73" fmla="*/ 550636486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56"/>
                  <a:gd name="T113" fmla="*/ 186 w 186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56">
                    <a:moveTo>
                      <a:pt x="126" y="102"/>
                    </a:moveTo>
                    <a:lnTo>
                      <a:pt x="132" y="96"/>
                    </a:lnTo>
                    <a:lnTo>
                      <a:pt x="144" y="90"/>
                    </a:lnTo>
                    <a:lnTo>
                      <a:pt x="174" y="90"/>
                    </a:lnTo>
                    <a:lnTo>
                      <a:pt x="180" y="84"/>
                    </a:lnTo>
                    <a:lnTo>
                      <a:pt x="186" y="72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68" y="54"/>
                    </a:lnTo>
                    <a:lnTo>
                      <a:pt x="162" y="48"/>
                    </a:lnTo>
                    <a:lnTo>
                      <a:pt x="162" y="36"/>
                    </a:lnTo>
                    <a:lnTo>
                      <a:pt x="168" y="30"/>
                    </a:lnTo>
                    <a:lnTo>
                      <a:pt x="186" y="30"/>
                    </a:lnTo>
                    <a:lnTo>
                      <a:pt x="186" y="6"/>
                    </a:lnTo>
                    <a:lnTo>
                      <a:pt x="84" y="0"/>
                    </a:lnTo>
                    <a:lnTo>
                      <a:pt x="54" y="24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8" y="78"/>
                    </a:lnTo>
                    <a:lnTo>
                      <a:pt x="42" y="66"/>
                    </a:lnTo>
                    <a:lnTo>
                      <a:pt x="66" y="66"/>
                    </a:lnTo>
                    <a:lnTo>
                      <a:pt x="90" y="60"/>
                    </a:lnTo>
                    <a:lnTo>
                      <a:pt x="90" y="84"/>
                    </a:lnTo>
                    <a:lnTo>
                      <a:pt x="78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54" y="72"/>
                    </a:lnTo>
                    <a:lnTo>
                      <a:pt x="54" y="96"/>
                    </a:lnTo>
                    <a:lnTo>
                      <a:pt x="60" y="102"/>
                    </a:lnTo>
                    <a:lnTo>
                      <a:pt x="90" y="96"/>
                    </a:lnTo>
                    <a:lnTo>
                      <a:pt x="54" y="114"/>
                    </a:lnTo>
                    <a:lnTo>
                      <a:pt x="84" y="156"/>
                    </a:lnTo>
                    <a:lnTo>
                      <a:pt x="90" y="132"/>
                    </a:lnTo>
                    <a:lnTo>
                      <a:pt x="108" y="102"/>
                    </a:lnTo>
                    <a:lnTo>
                      <a:pt x="126" y="10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58" name="Guinea"/>
              <p:cNvSpPr>
                <a:spLocks/>
              </p:cNvSpPr>
              <p:nvPr/>
            </p:nvSpPr>
            <p:spPr bwMode="gray">
              <a:xfrm>
                <a:off x="2382" y="2049"/>
                <a:ext cx="133" cy="113"/>
              </a:xfrm>
              <a:custGeom>
                <a:avLst/>
                <a:gdLst>
                  <a:gd name="T0" fmla="*/ 547155409 w 522"/>
                  <a:gd name="T1" fmla="*/ 546543981 h 444"/>
                  <a:gd name="T2" fmla="*/ 547155409 w 522"/>
                  <a:gd name="T3" fmla="*/ 546543981 h 444"/>
                  <a:gd name="T4" fmla="*/ 547155409 w 522"/>
                  <a:gd name="T5" fmla="*/ 546543981 h 444"/>
                  <a:gd name="T6" fmla="*/ 547155409 w 522"/>
                  <a:gd name="T7" fmla="*/ 546543981 h 444"/>
                  <a:gd name="T8" fmla="*/ 547155409 w 522"/>
                  <a:gd name="T9" fmla="*/ 546543981 h 444"/>
                  <a:gd name="T10" fmla="*/ 547155409 w 522"/>
                  <a:gd name="T11" fmla="*/ 546543981 h 444"/>
                  <a:gd name="T12" fmla="*/ 547155409 w 522"/>
                  <a:gd name="T13" fmla="*/ 546543981 h 444"/>
                  <a:gd name="T14" fmla="*/ 547155409 w 522"/>
                  <a:gd name="T15" fmla="*/ 546543981 h 444"/>
                  <a:gd name="T16" fmla="*/ 547155409 w 522"/>
                  <a:gd name="T17" fmla="*/ 546543981 h 444"/>
                  <a:gd name="T18" fmla="*/ 547155409 w 522"/>
                  <a:gd name="T19" fmla="*/ 546543981 h 444"/>
                  <a:gd name="T20" fmla="*/ 547155409 w 522"/>
                  <a:gd name="T21" fmla="*/ 546543981 h 444"/>
                  <a:gd name="T22" fmla="*/ 547155409 w 522"/>
                  <a:gd name="T23" fmla="*/ 546543981 h 444"/>
                  <a:gd name="T24" fmla="*/ 547155409 w 522"/>
                  <a:gd name="T25" fmla="*/ 546543981 h 444"/>
                  <a:gd name="T26" fmla="*/ 547155409 w 522"/>
                  <a:gd name="T27" fmla="*/ 546543981 h 444"/>
                  <a:gd name="T28" fmla="*/ 547155409 w 522"/>
                  <a:gd name="T29" fmla="*/ 546543981 h 444"/>
                  <a:gd name="T30" fmla="*/ 547155409 w 522"/>
                  <a:gd name="T31" fmla="*/ 546543981 h 444"/>
                  <a:gd name="T32" fmla="*/ 547155409 w 522"/>
                  <a:gd name="T33" fmla="*/ 546543981 h 444"/>
                  <a:gd name="T34" fmla="*/ 547155409 w 522"/>
                  <a:gd name="T35" fmla="*/ 546543981 h 444"/>
                  <a:gd name="T36" fmla="*/ 547155409 w 522"/>
                  <a:gd name="T37" fmla="*/ 546543981 h 444"/>
                  <a:gd name="T38" fmla="*/ 547155409 w 522"/>
                  <a:gd name="T39" fmla="*/ 546543981 h 444"/>
                  <a:gd name="T40" fmla="*/ 547155409 w 522"/>
                  <a:gd name="T41" fmla="*/ 546543981 h 444"/>
                  <a:gd name="T42" fmla="*/ 547155409 w 522"/>
                  <a:gd name="T43" fmla="*/ 546543981 h 444"/>
                  <a:gd name="T44" fmla="*/ 547155409 w 522"/>
                  <a:gd name="T45" fmla="*/ 546543981 h 444"/>
                  <a:gd name="T46" fmla="*/ 547155409 w 522"/>
                  <a:gd name="T47" fmla="*/ 546543981 h 444"/>
                  <a:gd name="T48" fmla="*/ 547155409 w 522"/>
                  <a:gd name="T49" fmla="*/ 546543981 h 444"/>
                  <a:gd name="T50" fmla="*/ 547155409 w 522"/>
                  <a:gd name="T51" fmla="*/ 546543981 h 444"/>
                  <a:gd name="T52" fmla="*/ 547155409 w 522"/>
                  <a:gd name="T53" fmla="*/ 546543981 h 444"/>
                  <a:gd name="T54" fmla="*/ 547155409 w 522"/>
                  <a:gd name="T55" fmla="*/ 546543981 h 444"/>
                  <a:gd name="T56" fmla="*/ 547155409 w 522"/>
                  <a:gd name="T57" fmla="*/ 546543981 h 444"/>
                  <a:gd name="T58" fmla="*/ 547155409 w 522"/>
                  <a:gd name="T59" fmla="*/ 546543981 h 444"/>
                  <a:gd name="T60" fmla="*/ 547155409 w 522"/>
                  <a:gd name="T61" fmla="*/ 546543981 h 444"/>
                  <a:gd name="T62" fmla="*/ 547155409 w 522"/>
                  <a:gd name="T63" fmla="*/ 546543981 h 444"/>
                  <a:gd name="T64" fmla="*/ 547155409 w 522"/>
                  <a:gd name="T65" fmla="*/ 546543981 h 444"/>
                  <a:gd name="T66" fmla="*/ 547155409 w 522"/>
                  <a:gd name="T67" fmla="*/ 546543981 h 444"/>
                  <a:gd name="T68" fmla="*/ 547155409 w 522"/>
                  <a:gd name="T69" fmla="*/ 546543981 h 444"/>
                  <a:gd name="T70" fmla="*/ 547155409 w 522"/>
                  <a:gd name="T71" fmla="*/ 546543981 h 444"/>
                  <a:gd name="T72" fmla="*/ 547155409 w 522"/>
                  <a:gd name="T73" fmla="*/ 546543981 h 444"/>
                  <a:gd name="T74" fmla="*/ 547155409 w 522"/>
                  <a:gd name="T75" fmla="*/ 546543981 h 444"/>
                  <a:gd name="T76" fmla="*/ 547155409 w 522"/>
                  <a:gd name="T77" fmla="*/ 546543981 h 444"/>
                  <a:gd name="T78" fmla="*/ 547155409 w 522"/>
                  <a:gd name="T79" fmla="*/ 546543981 h 444"/>
                  <a:gd name="T80" fmla="*/ 547155409 w 522"/>
                  <a:gd name="T81" fmla="*/ 546543981 h 444"/>
                  <a:gd name="T82" fmla="*/ 547155409 w 522"/>
                  <a:gd name="T83" fmla="*/ 546543981 h 444"/>
                  <a:gd name="T84" fmla="*/ 547155409 w 522"/>
                  <a:gd name="T85" fmla="*/ 546543981 h 444"/>
                  <a:gd name="T86" fmla="*/ 547155409 w 522"/>
                  <a:gd name="T87" fmla="*/ 546543981 h 444"/>
                  <a:gd name="T88" fmla="*/ 547155409 w 522"/>
                  <a:gd name="T89" fmla="*/ 546543981 h 444"/>
                  <a:gd name="T90" fmla="*/ 547155409 w 522"/>
                  <a:gd name="T91" fmla="*/ 546543981 h 444"/>
                  <a:gd name="T92" fmla="*/ 547155409 w 522"/>
                  <a:gd name="T93" fmla="*/ 546543981 h 4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2"/>
                  <a:gd name="T142" fmla="*/ 0 h 444"/>
                  <a:gd name="T143" fmla="*/ 522 w 522"/>
                  <a:gd name="T144" fmla="*/ 444 h 4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2" h="444">
                    <a:moveTo>
                      <a:pt x="96" y="0"/>
                    </a:moveTo>
                    <a:lnTo>
                      <a:pt x="96" y="24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6" y="96"/>
                    </a:lnTo>
                    <a:lnTo>
                      <a:pt x="18" y="9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18" y="150"/>
                    </a:lnTo>
                    <a:lnTo>
                      <a:pt x="30" y="150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54" y="204"/>
                    </a:lnTo>
                    <a:lnTo>
                      <a:pt x="72" y="204"/>
                    </a:lnTo>
                    <a:lnTo>
                      <a:pt x="72" y="228"/>
                    </a:lnTo>
                    <a:lnTo>
                      <a:pt x="84" y="228"/>
                    </a:lnTo>
                    <a:lnTo>
                      <a:pt x="90" y="222"/>
                    </a:lnTo>
                    <a:lnTo>
                      <a:pt x="90" y="234"/>
                    </a:lnTo>
                    <a:lnTo>
                      <a:pt x="96" y="246"/>
                    </a:lnTo>
                    <a:lnTo>
                      <a:pt x="96" y="258"/>
                    </a:lnTo>
                    <a:lnTo>
                      <a:pt x="114" y="276"/>
                    </a:lnTo>
                    <a:lnTo>
                      <a:pt x="126" y="282"/>
                    </a:lnTo>
                    <a:lnTo>
                      <a:pt x="132" y="288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64"/>
                    </a:lnTo>
                    <a:lnTo>
                      <a:pt x="168" y="252"/>
                    </a:lnTo>
                    <a:lnTo>
                      <a:pt x="174" y="240"/>
                    </a:lnTo>
                    <a:lnTo>
                      <a:pt x="180" y="234"/>
                    </a:lnTo>
                    <a:lnTo>
                      <a:pt x="180" y="228"/>
                    </a:lnTo>
                    <a:lnTo>
                      <a:pt x="216" y="228"/>
                    </a:lnTo>
                    <a:lnTo>
                      <a:pt x="222" y="210"/>
                    </a:lnTo>
                    <a:lnTo>
                      <a:pt x="258" y="210"/>
                    </a:lnTo>
                    <a:lnTo>
                      <a:pt x="300" y="270"/>
                    </a:lnTo>
                    <a:lnTo>
                      <a:pt x="300" y="288"/>
                    </a:lnTo>
                    <a:lnTo>
                      <a:pt x="312" y="300"/>
                    </a:lnTo>
                    <a:lnTo>
                      <a:pt x="312" y="318"/>
                    </a:lnTo>
                    <a:lnTo>
                      <a:pt x="306" y="330"/>
                    </a:lnTo>
                    <a:lnTo>
                      <a:pt x="300" y="336"/>
                    </a:lnTo>
                    <a:lnTo>
                      <a:pt x="294" y="354"/>
                    </a:lnTo>
                    <a:lnTo>
                      <a:pt x="324" y="342"/>
                    </a:lnTo>
                    <a:lnTo>
                      <a:pt x="348" y="348"/>
                    </a:lnTo>
                    <a:lnTo>
                      <a:pt x="348" y="336"/>
                    </a:lnTo>
                    <a:lnTo>
                      <a:pt x="354" y="330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84" y="348"/>
                    </a:lnTo>
                    <a:lnTo>
                      <a:pt x="390" y="366"/>
                    </a:lnTo>
                    <a:lnTo>
                      <a:pt x="390" y="426"/>
                    </a:lnTo>
                    <a:lnTo>
                      <a:pt x="402" y="426"/>
                    </a:lnTo>
                    <a:lnTo>
                      <a:pt x="402" y="432"/>
                    </a:lnTo>
                    <a:lnTo>
                      <a:pt x="414" y="444"/>
                    </a:lnTo>
                    <a:lnTo>
                      <a:pt x="420" y="444"/>
                    </a:lnTo>
                    <a:lnTo>
                      <a:pt x="432" y="432"/>
                    </a:lnTo>
                    <a:lnTo>
                      <a:pt x="432" y="420"/>
                    </a:lnTo>
                    <a:lnTo>
                      <a:pt x="438" y="408"/>
                    </a:lnTo>
                    <a:lnTo>
                      <a:pt x="444" y="402"/>
                    </a:lnTo>
                    <a:lnTo>
                      <a:pt x="456" y="402"/>
                    </a:lnTo>
                    <a:lnTo>
                      <a:pt x="468" y="408"/>
                    </a:lnTo>
                    <a:lnTo>
                      <a:pt x="474" y="414"/>
                    </a:lnTo>
                    <a:lnTo>
                      <a:pt x="480" y="414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80" y="384"/>
                    </a:lnTo>
                    <a:lnTo>
                      <a:pt x="480" y="378"/>
                    </a:lnTo>
                    <a:lnTo>
                      <a:pt x="498" y="378"/>
                    </a:lnTo>
                    <a:lnTo>
                      <a:pt x="492" y="366"/>
                    </a:lnTo>
                    <a:lnTo>
                      <a:pt x="480" y="360"/>
                    </a:lnTo>
                    <a:lnTo>
                      <a:pt x="474" y="348"/>
                    </a:lnTo>
                    <a:lnTo>
                      <a:pt x="474" y="336"/>
                    </a:lnTo>
                    <a:lnTo>
                      <a:pt x="492" y="336"/>
                    </a:lnTo>
                    <a:lnTo>
                      <a:pt x="498" y="342"/>
                    </a:lnTo>
                    <a:lnTo>
                      <a:pt x="510" y="342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36"/>
                    </a:lnTo>
                    <a:lnTo>
                      <a:pt x="522" y="324"/>
                    </a:lnTo>
                    <a:lnTo>
                      <a:pt x="516" y="324"/>
                    </a:lnTo>
                    <a:lnTo>
                      <a:pt x="504" y="318"/>
                    </a:lnTo>
                    <a:lnTo>
                      <a:pt x="498" y="318"/>
                    </a:lnTo>
                    <a:lnTo>
                      <a:pt x="498" y="306"/>
                    </a:lnTo>
                    <a:lnTo>
                      <a:pt x="504" y="294"/>
                    </a:lnTo>
                    <a:lnTo>
                      <a:pt x="510" y="288"/>
                    </a:lnTo>
                    <a:lnTo>
                      <a:pt x="492" y="282"/>
                    </a:lnTo>
                    <a:lnTo>
                      <a:pt x="504" y="264"/>
                    </a:lnTo>
                    <a:lnTo>
                      <a:pt x="486" y="258"/>
                    </a:lnTo>
                    <a:lnTo>
                      <a:pt x="480" y="222"/>
                    </a:lnTo>
                    <a:lnTo>
                      <a:pt x="498" y="198"/>
                    </a:lnTo>
                    <a:lnTo>
                      <a:pt x="468" y="168"/>
                    </a:lnTo>
                    <a:lnTo>
                      <a:pt x="468" y="132"/>
                    </a:lnTo>
                    <a:lnTo>
                      <a:pt x="444" y="132"/>
                    </a:lnTo>
                    <a:lnTo>
                      <a:pt x="468" y="96"/>
                    </a:lnTo>
                    <a:lnTo>
                      <a:pt x="432" y="78"/>
                    </a:lnTo>
                    <a:lnTo>
                      <a:pt x="444" y="48"/>
                    </a:lnTo>
                    <a:lnTo>
                      <a:pt x="426" y="36"/>
                    </a:lnTo>
                    <a:lnTo>
                      <a:pt x="426" y="18"/>
                    </a:lnTo>
                    <a:lnTo>
                      <a:pt x="414" y="12"/>
                    </a:lnTo>
                    <a:lnTo>
                      <a:pt x="402" y="12"/>
                    </a:lnTo>
                    <a:lnTo>
                      <a:pt x="396" y="18"/>
                    </a:lnTo>
                    <a:lnTo>
                      <a:pt x="396" y="36"/>
                    </a:lnTo>
                    <a:lnTo>
                      <a:pt x="378" y="54"/>
                    </a:lnTo>
                    <a:lnTo>
                      <a:pt x="366" y="48"/>
                    </a:lnTo>
                    <a:lnTo>
                      <a:pt x="360" y="42"/>
                    </a:lnTo>
                    <a:lnTo>
                      <a:pt x="348" y="36"/>
                    </a:lnTo>
                    <a:lnTo>
                      <a:pt x="342" y="36"/>
                    </a:lnTo>
                    <a:lnTo>
                      <a:pt x="336" y="30"/>
                    </a:lnTo>
                    <a:lnTo>
                      <a:pt x="330" y="30"/>
                    </a:lnTo>
                    <a:lnTo>
                      <a:pt x="324" y="42"/>
                    </a:lnTo>
                    <a:lnTo>
                      <a:pt x="312" y="54"/>
                    </a:lnTo>
                    <a:lnTo>
                      <a:pt x="306" y="66"/>
                    </a:lnTo>
                    <a:lnTo>
                      <a:pt x="306" y="54"/>
                    </a:lnTo>
                    <a:lnTo>
                      <a:pt x="300" y="42"/>
                    </a:lnTo>
                    <a:lnTo>
                      <a:pt x="288" y="30"/>
                    </a:lnTo>
                    <a:lnTo>
                      <a:pt x="276" y="42"/>
                    </a:lnTo>
                    <a:lnTo>
                      <a:pt x="270" y="54"/>
                    </a:lnTo>
                    <a:lnTo>
                      <a:pt x="264" y="60"/>
                    </a:lnTo>
                    <a:lnTo>
                      <a:pt x="258" y="54"/>
                    </a:lnTo>
                    <a:lnTo>
                      <a:pt x="258" y="48"/>
                    </a:lnTo>
                    <a:lnTo>
                      <a:pt x="252" y="36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204" y="30"/>
                    </a:lnTo>
                    <a:lnTo>
                      <a:pt x="192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18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87" name="Guatemala"/>
              <p:cNvSpPr>
                <a:spLocks/>
              </p:cNvSpPr>
              <p:nvPr/>
            </p:nvSpPr>
            <p:spPr bwMode="gray">
              <a:xfrm>
                <a:off x="989" y="1941"/>
                <a:ext cx="76" cy="86"/>
              </a:xfrm>
              <a:custGeom>
                <a:avLst/>
                <a:gdLst>
                  <a:gd name="T0" fmla="*/ 34914540 w 300"/>
                  <a:gd name="T1" fmla="*/ 36008646 h 336"/>
                  <a:gd name="T2" fmla="*/ 34914540 w 300"/>
                  <a:gd name="T3" fmla="*/ 36008646 h 336"/>
                  <a:gd name="T4" fmla="*/ 34914540 w 300"/>
                  <a:gd name="T5" fmla="*/ 36008646 h 336"/>
                  <a:gd name="T6" fmla="*/ 34914540 w 300"/>
                  <a:gd name="T7" fmla="*/ 36008646 h 336"/>
                  <a:gd name="T8" fmla="*/ 34914540 w 300"/>
                  <a:gd name="T9" fmla="*/ 36008646 h 336"/>
                  <a:gd name="T10" fmla="*/ 34914540 w 300"/>
                  <a:gd name="T11" fmla="*/ 0 h 336"/>
                  <a:gd name="T12" fmla="*/ 34914540 w 300"/>
                  <a:gd name="T13" fmla="*/ 36008646 h 336"/>
                  <a:gd name="T14" fmla="*/ 34914540 w 300"/>
                  <a:gd name="T15" fmla="*/ 36008646 h 336"/>
                  <a:gd name="T16" fmla="*/ 34914540 w 300"/>
                  <a:gd name="T17" fmla="*/ 36008646 h 336"/>
                  <a:gd name="T18" fmla="*/ 34914540 w 300"/>
                  <a:gd name="T19" fmla="*/ 36008646 h 336"/>
                  <a:gd name="T20" fmla="*/ 34914540 w 300"/>
                  <a:gd name="T21" fmla="*/ 36008646 h 336"/>
                  <a:gd name="T22" fmla="*/ 34914540 w 300"/>
                  <a:gd name="T23" fmla="*/ 36008646 h 336"/>
                  <a:gd name="T24" fmla="*/ 34914540 w 300"/>
                  <a:gd name="T25" fmla="*/ 36008646 h 336"/>
                  <a:gd name="T26" fmla="*/ 34914540 w 300"/>
                  <a:gd name="T27" fmla="*/ 36008646 h 336"/>
                  <a:gd name="T28" fmla="*/ 34914540 w 300"/>
                  <a:gd name="T29" fmla="*/ 36008646 h 336"/>
                  <a:gd name="T30" fmla="*/ 34914540 w 300"/>
                  <a:gd name="T31" fmla="*/ 36008646 h 336"/>
                  <a:gd name="T32" fmla="*/ 34914540 w 300"/>
                  <a:gd name="T33" fmla="*/ 36008646 h 336"/>
                  <a:gd name="T34" fmla="*/ 34914540 w 300"/>
                  <a:gd name="T35" fmla="*/ 36008646 h 336"/>
                  <a:gd name="T36" fmla="*/ 34914540 w 300"/>
                  <a:gd name="T37" fmla="*/ 36008646 h 336"/>
                  <a:gd name="T38" fmla="*/ 34914540 w 300"/>
                  <a:gd name="T39" fmla="*/ 36008646 h 336"/>
                  <a:gd name="T40" fmla="*/ 34914540 w 300"/>
                  <a:gd name="T41" fmla="*/ 36008646 h 336"/>
                  <a:gd name="T42" fmla="*/ 34914540 w 300"/>
                  <a:gd name="T43" fmla="*/ 36008646 h 336"/>
                  <a:gd name="T44" fmla="*/ 34914540 w 300"/>
                  <a:gd name="T45" fmla="*/ 36008646 h 336"/>
                  <a:gd name="T46" fmla="*/ 34914540 w 300"/>
                  <a:gd name="T47" fmla="*/ 36008646 h 336"/>
                  <a:gd name="T48" fmla="*/ 34914540 w 300"/>
                  <a:gd name="T49" fmla="*/ 36008646 h 336"/>
                  <a:gd name="T50" fmla="*/ 34914540 w 300"/>
                  <a:gd name="T51" fmla="*/ 36008646 h 336"/>
                  <a:gd name="T52" fmla="*/ 34914540 w 300"/>
                  <a:gd name="T53" fmla="*/ 36008646 h 336"/>
                  <a:gd name="T54" fmla="*/ 34914540 w 300"/>
                  <a:gd name="T55" fmla="*/ 36008646 h 336"/>
                  <a:gd name="T56" fmla="*/ 34914540 w 300"/>
                  <a:gd name="T57" fmla="*/ 36008646 h 336"/>
                  <a:gd name="T58" fmla="*/ 0 w 300"/>
                  <a:gd name="T59" fmla="*/ 36008646 h 336"/>
                  <a:gd name="T60" fmla="*/ 34914540 w 300"/>
                  <a:gd name="T61" fmla="*/ 36008646 h 336"/>
                  <a:gd name="T62" fmla="*/ 34914540 w 300"/>
                  <a:gd name="T63" fmla="*/ 36008646 h 336"/>
                  <a:gd name="T64" fmla="*/ 34914540 w 300"/>
                  <a:gd name="T65" fmla="*/ 36008646 h 336"/>
                  <a:gd name="T66" fmla="*/ 34914540 w 300"/>
                  <a:gd name="T67" fmla="*/ 36008646 h 336"/>
                  <a:gd name="T68" fmla="*/ 34914540 w 300"/>
                  <a:gd name="T69" fmla="*/ 36008646 h 336"/>
                  <a:gd name="T70" fmla="*/ 34914540 w 300"/>
                  <a:gd name="T71" fmla="*/ 36008646 h 336"/>
                  <a:gd name="T72" fmla="*/ 34914540 w 300"/>
                  <a:gd name="T73" fmla="*/ 36008646 h 336"/>
                  <a:gd name="T74" fmla="*/ 34914540 w 300"/>
                  <a:gd name="T75" fmla="*/ 36008646 h 336"/>
                  <a:gd name="T76" fmla="*/ 34914540 w 300"/>
                  <a:gd name="T77" fmla="*/ 36008646 h 336"/>
                  <a:gd name="T78" fmla="*/ 34914540 w 300"/>
                  <a:gd name="T79" fmla="*/ 36008646 h 336"/>
                  <a:gd name="T80" fmla="*/ 34914540 w 300"/>
                  <a:gd name="T81" fmla="*/ 36008646 h 336"/>
                  <a:gd name="T82" fmla="*/ 34914540 w 300"/>
                  <a:gd name="T83" fmla="*/ 36008646 h 336"/>
                  <a:gd name="T84" fmla="*/ 34914540 w 300"/>
                  <a:gd name="T85" fmla="*/ 36008646 h 336"/>
                  <a:gd name="T86" fmla="*/ 34914540 w 300"/>
                  <a:gd name="T87" fmla="*/ 36008646 h 336"/>
                  <a:gd name="T88" fmla="*/ 34914540 w 300"/>
                  <a:gd name="T89" fmla="*/ 36008646 h 336"/>
                  <a:gd name="T90" fmla="*/ 34914540 w 300"/>
                  <a:gd name="T91" fmla="*/ 36008646 h 336"/>
                  <a:gd name="T92" fmla="*/ 34914540 w 300"/>
                  <a:gd name="T93" fmla="*/ 36008646 h 336"/>
                  <a:gd name="T94" fmla="*/ 34914540 w 300"/>
                  <a:gd name="T95" fmla="*/ 36008646 h 336"/>
                  <a:gd name="T96" fmla="*/ 34914540 w 300"/>
                  <a:gd name="T97" fmla="*/ 36008646 h 336"/>
                  <a:gd name="T98" fmla="*/ 34914540 w 300"/>
                  <a:gd name="T99" fmla="*/ 36008646 h 336"/>
                  <a:gd name="T100" fmla="*/ 34914540 w 300"/>
                  <a:gd name="T101" fmla="*/ 36008646 h 336"/>
                  <a:gd name="T102" fmla="*/ 34914540 w 300"/>
                  <a:gd name="T103" fmla="*/ 36008646 h 336"/>
                  <a:gd name="T104" fmla="*/ 34914540 w 300"/>
                  <a:gd name="T105" fmla="*/ 36008646 h 336"/>
                  <a:gd name="T106" fmla="*/ 34914540 w 300"/>
                  <a:gd name="T107" fmla="*/ 36008646 h 336"/>
                  <a:gd name="T108" fmla="*/ 34914540 w 300"/>
                  <a:gd name="T109" fmla="*/ 36008646 h 336"/>
                  <a:gd name="T110" fmla="*/ 34914540 w 300"/>
                  <a:gd name="T111" fmla="*/ 36008646 h 336"/>
                  <a:gd name="T112" fmla="*/ 34914540 w 300"/>
                  <a:gd name="T113" fmla="*/ 36008646 h 336"/>
                  <a:gd name="T114" fmla="*/ 34914540 w 300"/>
                  <a:gd name="T115" fmla="*/ 36008646 h 336"/>
                  <a:gd name="T116" fmla="*/ 34914540 w 300"/>
                  <a:gd name="T117" fmla="*/ 36008646 h 336"/>
                  <a:gd name="T118" fmla="*/ 34914540 w 300"/>
                  <a:gd name="T119" fmla="*/ 36008646 h 336"/>
                  <a:gd name="T120" fmla="*/ 34914540 w 300"/>
                  <a:gd name="T121" fmla="*/ 36008646 h 3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0"/>
                  <a:gd name="T184" fmla="*/ 0 h 336"/>
                  <a:gd name="T185" fmla="*/ 300 w 300"/>
                  <a:gd name="T186" fmla="*/ 336 h 3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0" h="336">
                    <a:moveTo>
                      <a:pt x="288" y="156"/>
                    </a:moveTo>
                    <a:lnTo>
                      <a:pt x="270" y="168"/>
                    </a:lnTo>
                    <a:lnTo>
                      <a:pt x="258" y="162"/>
                    </a:lnTo>
                    <a:lnTo>
                      <a:pt x="228" y="162"/>
                    </a:lnTo>
                    <a:lnTo>
                      <a:pt x="252" y="6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24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84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38" y="114"/>
                    </a:lnTo>
                    <a:lnTo>
                      <a:pt x="156" y="114"/>
                    </a:lnTo>
                    <a:lnTo>
                      <a:pt x="156" y="126"/>
                    </a:lnTo>
                    <a:lnTo>
                      <a:pt x="150" y="132"/>
                    </a:lnTo>
                    <a:lnTo>
                      <a:pt x="144" y="132"/>
                    </a:lnTo>
                    <a:lnTo>
                      <a:pt x="144" y="150"/>
                    </a:lnTo>
                    <a:lnTo>
                      <a:pt x="54" y="144"/>
                    </a:lnTo>
                    <a:lnTo>
                      <a:pt x="24" y="192"/>
                    </a:lnTo>
                    <a:lnTo>
                      <a:pt x="24" y="264"/>
                    </a:lnTo>
                    <a:lnTo>
                      <a:pt x="18" y="270"/>
                    </a:lnTo>
                    <a:lnTo>
                      <a:pt x="0" y="270"/>
                    </a:lnTo>
                    <a:lnTo>
                      <a:pt x="6" y="282"/>
                    </a:lnTo>
                    <a:lnTo>
                      <a:pt x="12" y="288"/>
                    </a:lnTo>
                    <a:lnTo>
                      <a:pt x="24" y="288"/>
                    </a:lnTo>
                    <a:lnTo>
                      <a:pt x="42" y="300"/>
                    </a:lnTo>
                    <a:lnTo>
                      <a:pt x="60" y="318"/>
                    </a:lnTo>
                    <a:lnTo>
                      <a:pt x="72" y="324"/>
                    </a:lnTo>
                    <a:lnTo>
                      <a:pt x="120" y="324"/>
                    </a:lnTo>
                    <a:lnTo>
                      <a:pt x="126" y="330"/>
                    </a:lnTo>
                    <a:lnTo>
                      <a:pt x="132" y="330"/>
                    </a:lnTo>
                    <a:lnTo>
                      <a:pt x="138" y="336"/>
                    </a:lnTo>
                    <a:lnTo>
                      <a:pt x="150" y="324"/>
                    </a:lnTo>
                    <a:lnTo>
                      <a:pt x="162" y="318"/>
                    </a:lnTo>
                    <a:lnTo>
                      <a:pt x="168" y="312"/>
                    </a:lnTo>
                    <a:lnTo>
                      <a:pt x="174" y="312"/>
                    </a:lnTo>
                    <a:lnTo>
                      <a:pt x="180" y="300"/>
                    </a:lnTo>
                    <a:lnTo>
                      <a:pt x="186" y="294"/>
                    </a:lnTo>
                    <a:lnTo>
                      <a:pt x="186" y="282"/>
                    </a:lnTo>
                    <a:lnTo>
                      <a:pt x="204" y="282"/>
                    </a:lnTo>
                    <a:lnTo>
                      <a:pt x="210" y="276"/>
                    </a:lnTo>
                    <a:lnTo>
                      <a:pt x="222" y="270"/>
                    </a:lnTo>
                    <a:lnTo>
                      <a:pt x="222" y="264"/>
                    </a:lnTo>
                    <a:lnTo>
                      <a:pt x="228" y="252"/>
                    </a:lnTo>
                    <a:lnTo>
                      <a:pt x="228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58" y="204"/>
                    </a:lnTo>
                    <a:lnTo>
                      <a:pt x="270" y="198"/>
                    </a:lnTo>
                    <a:lnTo>
                      <a:pt x="282" y="186"/>
                    </a:lnTo>
                    <a:lnTo>
                      <a:pt x="294" y="180"/>
                    </a:lnTo>
                    <a:lnTo>
                      <a:pt x="300" y="168"/>
                    </a:lnTo>
                    <a:lnTo>
                      <a:pt x="288" y="156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Greenland"/>
              <p:cNvSpPr>
                <a:spLocks noEditPoints="1"/>
              </p:cNvSpPr>
              <p:nvPr/>
            </p:nvSpPr>
            <p:spPr bwMode="gray">
              <a:xfrm>
                <a:off x="1871" y="702"/>
                <a:ext cx="717" cy="390"/>
              </a:xfrm>
              <a:custGeom>
                <a:avLst/>
                <a:gdLst>
                  <a:gd name="T0" fmla="*/ 2018151059 w 732"/>
                  <a:gd name="T1" fmla="*/ 2020570833 h 398"/>
                  <a:gd name="T2" fmla="*/ 2018151059 w 732"/>
                  <a:gd name="T3" fmla="*/ 2020570833 h 398"/>
                  <a:gd name="T4" fmla="*/ 2018151059 w 732"/>
                  <a:gd name="T5" fmla="*/ 2020570833 h 398"/>
                  <a:gd name="T6" fmla="*/ 2018151059 w 732"/>
                  <a:gd name="T7" fmla="*/ 2020570833 h 398"/>
                  <a:gd name="T8" fmla="*/ 2018151059 w 732"/>
                  <a:gd name="T9" fmla="*/ 2020570833 h 398"/>
                  <a:gd name="T10" fmla="*/ 2018151059 w 732"/>
                  <a:gd name="T11" fmla="*/ 2020570833 h 398"/>
                  <a:gd name="T12" fmla="*/ 2018151059 w 732"/>
                  <a:gd name="T13" fmla="*/ 2020570833 h 398"/>
                  <a:gd name="T14" fmla="*/ 2018151059 w 732"/>
                  <a:gd name="T15" fmla="*/ 2020570833 h 398"/>
                  <a:gd name="T16" fmla="*/ 2018151059 w 732"/>
                  <a:gd name="T17" fmla="*/ 2020570833 h 398"/>
                  <a:gd name="T18" fmla="*/ 2018151059 w 732"/>
                  <a:gd name="T19" fmla="*/ 2020570833 h 398"/>
                  <a:gd name="T20" fmla="*/ 2018151059 w 732"/>
                  <a:gd name="T21" fmla="*/ 2020570833 h 398"/>
                  <a:gd name="T22" fmla="*/ 2018151059 w 732"/>
                  <a:gd name="T23" fmla="*/ 2020570833 h 398"/>
                  <a:gd name="T24" fmla="*/ 2018151059 w 732"/>
                  <a:gd name="T25" fmla="*/ 2020570833 h 398"/>
                  <a:gd name="T26" fmla="*/ 2018151059 w 732"/>
                  <a:gd name="T27" fmla="*/ 2020570833 h 398"/>
                  <a:gd name="T28" fmla="*/ 2018151059 w 732"/>
                  <a:gd name="T29" fmla="*/ 2020570833 h 398"/>
                  <a:gd name="T30" fmla="*/ 2018151059 w 732"/>
                  <a:gd name="T31" fmla="*/ 2020570833 h 398"/>
                  <a:gd name="T32" fmla="*/ 2018151059 w 732"/>
                  <a:gd name="T33" fmla="*/ 2020570833 h 398"/>
                  <a:gd name="T34" fmla="*/ 2018151059 w 732"/>
                  <a:gd name="T35" fmla="*/ 2020570833 h 398"/>
                  <a:gd name="T36" fmla="*/ 2018151059 w 732"/>
                  <a:gd name="T37" fmla="*/ 2020570833 h 398"/>
                  <a:gd name="T38" fmla="*/ 2018151059 w 732"/>
                  <a:gd name="T39" fmla="*/ 2020570833 h 398"/>
                  <a:gd name="T40" fmla="*/ 2018151059 w 732"/>
                  <a:gd name="T41" fmla="*/ 2020570833 h 398"/>
                  <a:gd name="T42" fmla="*/ 2018151059 w 732"/>
                  <a:gd name="T43" fmla="*/ 2020570833 h 398"/>
                  <a:gd name="T44" fmla="*/ 2018151059 w 732"/>
                  <a:gd name="T45" fmla="*/ 2020570833 h 398"/>
                  <a:gd name="T46" fmla="*/ 2018151059 w 732"/>
                  <a:gd name="T47" fmla="*/ 2020570833 h 398"/>
                  <a:gd name="T48" fmla="*/ 2018151059 w 732"/>
                  <a:gd name="T49" fmla="*/ 2020570833 h 398"/>
                  <a:gd name="T50" fmla="*/ 2018151059 w 732"/>
                  <a:gd name="T51" fmla="*/ 2020570833 h 398"/>
                  <a:gd name="T52" fmla="*/ 2018151059 w 732"/>
                  <a:gd name="T53" fmla="*/ 2020570833 h 398"/>
                  <a:gd name="T54" fmla="*/ 2018151059 w 732"/>
                  <a:gd name="T55" fmla="*/ 2020570833 h 398"/>
                  <a:gd name="T56" fmla="*/ 2018151059 w 732"/>
                  <a:gd name="T57" fmla="*/ 2020570833 h 398"/>
                  <a:gd name="T58" fmla="*/ 2018151059 w 732"/>
                  <a:gd name="T59" fmla="*/ 2020570833 h 398"/>
                  <a:gd name="T60" fmla="*/ 2018151059 w 732"/>
                  <a:gd name="T61" fmla="*/ 2020570833 h 398"/>
                  <a:gd name="T62" fmla="*/ 2018151059 w 732"/>
                  <a:gd name="T63" fmla="*/ 2020570833 h 398"/>
                  <a:gd name="T64" fmla="*/ 2018151059 w 732"/>
                  <a:gd name="T65" fmla="*/ 2020570833 h 398"/>
                  <a:gd name="T66" fmla="*/ 2018151059 w 732"/>
                  <a:gd name="T67" fmla="*/ 2020570833 h 398"/>
                  <a:gd name="T68" fmla="*/ 2018151059 w 732"/>
                  <a:gd name="T69" fmla="*/ 2020570833 h 398"/>
                  <a:gd name="T70" fmla="*/ 2018151059 w 732"/>
                  <a:gd name="T71" fmla="*/ 2020570833 h 398"/>
                  <a:gd name="T72" fmla="*/ 2018151059 w 732"/>
                  <a:gd name="T73" fmla="*/ 2020570833 h 398"/>
                  <a:gd name="T74" fmla="*/ 2018151059 w 732"/>
                  <a:gd name="T75" fmla="*/ 2020570833 h 398"/>
                  <a:gd name="T76" fmla="*/ 2018151059 w 732"/>
                  <a:gd name="T77" fmla="*/ 2020570833 h 398"/>
                  <a:gd name="T78" fmla="*/ 2018151059 w 732"/>
                  <a:gd name="T79" fmla="*/ 2020570833 h 398"/>
                  <a:gd name="T80" fmla="*/ 2018151059 w 732"/>
                  <a:gd name="T81" fmla="*/ 2020570833 h 398"/>
                  <a:gd name="T82" fmla="*/ 2018151059 w 732"/>
                  <a:gd name="T83" fmla="*/ 2020570833 h 398"/>
                  <a:gd name="T84" fmla="*/ 2018151059 w 732"/>
                  <a:gd name="T85" fmla="*/ 2020570833 h 398"/>
                  <a:gd name="T86" fmla="*/ 2018151059 w 732"/>
                  <a:gd name="T87" fmla="*/ 2020570833 h 398"/>
                  <a:gd name="T88" fmla="*/ 2018151059 w 732"/>
                  <a:gd name="T89" fmla="*/ 2020570833 h 398"/>
                  <a:gd name="T90" fmla="*/ 2018151059 w 732"/>
                  <a:gd name="T91" fmla="*/ 2020570833 h 398"/>
                  <a:gd name="T92" fmla="*/ 2018151059 w 732"/>
                  <a:gd name="T93" fmla="*/ 2020570833 h 398"/>
                  <a:gd name="T94" fmla="*/ 2018151059 w 732"/>
                  <a:gd name="T95" fmla="*/ 2020570833 h 398"/>
                  <a:gd name="T96" fmla="*/ 2018151059 w 732"/>
                  <a:gd name="T97" fmla="*/ 2020570833 h 398"/>
                  <a:gd name="T98" fmla="*/ 2018151059 w 732"/>
                  <a:gd name="T99" fmla="*/ 2020570833 h 398"/>
                  <a:gd name="T100" fmla="*/ 2018151059 w 732"/>
                  <a:gd name="T101" fmla="*/ 2020570833 h 398"/>
                  <a:gd name="T102" fmla="*/ 2018151059 w 732"/>
                  <a:gd name="T103" fmla="*/ 2020570833 h 398"/>
                  <a:gd name="T104" fmla="*/ 2018151059 w 732"/>
                  <a:gd name="T105" fmla="*/ 2020570833 h 398"/>
                  <a:gd name="T106" fmla="*/ 2018151059 w 732"/>
                  <a:gd name="T107" fmla="*/ 2020570833 h 398"/>
                  <a:gd name="T108" fmla="*/ 2018151059 w 732"/>
                  <a:gd name="T109" fmla="*/ 2020570833 h 398"/>
                  <a:gd name="T110" fmla="*/ 2018151059 w 732"/>
                  <a:gd name="T111" fmla="*/ 2020570833 h 398"/>
                  <a:gd name="T112" fmla="*/ 2018151059 w 732"/>
                  <a:gd name="T113" fmla="*/ 2020570833 h 398"/>
                  <a:gd name="T114" fmla="*/ 2018151059 w 732"/>
                  <a:gd name="T115" fmla="*/ 2020570833 h 398"/>
                  <a:gd name="T116" fmla="*/ 2018151059 w 732"/>
                  <a:gd name="T117" fmla="*/ 2020570833 h 398"/>
                  <a:gd name="T118" fmla="*/ 2018151059 w 732"/>
                  <a:gd name="T119" fmla="*/ 2020570833 h 398"/>
                  <a:gd name="T120" fmla="*/ 2018151059 w 732"/>
                  <a:gd name="T121" fmla="*/ 2020570833 h 398"/>
                  <a:gd name="T122" fmla="*/ 2018151059 w 732"/>
                  <a:gd name="T123" fmla="*/ 2020570833 h 3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2"/>
                  <a:gd name="T187" fmla="*/ 0 h 398"/>
                  <a:gd name="T188" fmla="*/ 732 w 732"/>
                  <a:gd name="T189" fmla="*/ 398 h 3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2" h="398">
                    <a:moveTo>
                      <a:pt x="730" y="24"/>
                    </a:moveTo>
                    <a:lnTo>
                      <a:pt x="728" y="24"/>
                    </a:lnTo>
                    <a:lnTo>
                      <a:pt x="723" y="24"/>
                    </a:lnTo>
                    <a:lnTo>
                      <a:pt x="718" y="22"/>
                    </a:lnTo>
                    <a:lnTo>
                      <a:pt x="678" y="22"/>
                    </a:lnTo>
                    <a:lnTo>
                      <a:pt x="678" y="24"/>
                    </a:lnTo>
                    <a:lnTo>
                      <a:pt x="670" y="26"/>
                    </a:lnTo>
                    <a:lnTo>
                      <a:pt x="659" y="26"/>
                    </a:lnTo>
                    <a:lnTo>
                      <a:pt x="651" y="24"/>
                    </a:lnTo>
                    <a:lnTo>
                      <a:pt x="637" y="24"/>
                    </a:lnTo>
                    <a:lnTo>
                      <a:pt x="623" y="29"/>
                    </a:lnTo>
                    <a:lnTo>
                      <a:pt x="616" y="34"/>
                    </a:lnTo>
                    <a:lnTo>
                      <a:pt x="611" y="34"/>
                    </a:lnTo>
                    <a:lnTo>
                      <a:pt x="606" y="34"/>
                    </a:lnTo>
                    <a:lnTo>
                      <a:pt x="604" y="36"/>
                    </a:lnTo>
                    <a:lnTo>
                      <a:pt x="602" y="36"/>
                    </a:lnTo>
                    <a:lnTo>
                      <a:pt x="597" y="38"/>
                    </a:lnTo>
                    <a:lnTo>
                      <a:pt x="592" y="38"/>
                    </a:lnTo>
                    <a:lnTo>
                      <a:pt x="599" y="34"/>
                    </a:lnTo>
                    <a:lnTo>
                      <a:pt x="609" y="31"/>
                    </a:lnTo>
                    <a:lnTo>
                      <a:pt x="621" y="26"/>
                    </a:lnTo>
                    <a:lnTo>
                      <a:pt x="623" y="24"/>
                    </a:lnTo>
                    <a:lnTo>
                      <a:pt x="618" y="19"/>
                    </a:lnTo>
                    <a:lnTo>
                      <a:pt x="606" y="19"/>
                    </a:lnTo>
                    <a:lnTo>
                      <a:pt x="604" y="22"/>
                    </a:lnTo>
                    <a:lnTo>
                      <a:pt x="602" y="22"/>
                    </a:lnTo>
                    <a:lnTo>
                      <a:pt x="597" y="24"/>
                    </a:lnTo>
                    <a:lnTo>
                      <a:pt x="594" y="24"/>
                    </a:lnTo>
                    <a:lnTo>
                      <a:pt x="566" y="26"/>
                    </a:lnTo>
                    <a:lnTo>
                      <a:pt x="566" y="29"/>
                    </a:lnTo>
                    <a:lnTo>
                      <a:pt x="563" y="29"/>
                    </a:lnTo>
                    <a:lnTo>
                      <a:pt x="566" y="26"/>
                    </a:lnTo>
                    <a:lnTo>
                      <a:pt x="568" y="26"/>
                    </a:lnTo>
                    <a:lnTo>
                      <a:pt x="573" y="26"/>
                    </a:lnTo>
                    <a:lnTo>
                      <a:pt x="578" y="24"/>
                    </a:lnTo>
                    <a:lnTo>
                      <a:pt x="580" y="24"/>
                    </a:lnTo>
                    <a:lnTo>
                      <a:pt x="582" y="24"/>
                    </a:lnTo>
                    <a:lnTo>
                      <a:pt x="585" y="22"/>
                    </a:lnTo>
                    <a:lnTo>
                      <a:pt x="578" y="19"/>
                    </a:lnTo>
                    <a:lnTo>
                      <a:pt x="552" y="19"/>
                    </a:lnTo>
                    <a:lnTo>
                      <a:pt x="542" y="22"/>
                    </a:lnTo>
                    <a:lnTo>
                      <a:pt x="525" y="19"/>
                    </a:lnTo>
                    <a:lnTo>
                      <a:pt x="523" y="19"/>
                    </a:lnTo>
                    <a:lnTo>
                      <a:pt x="523" y="22"/>
                    </a:lnTo>
                    <a:lnTo>
                      <a:pt x="518" y="22"/>
                    </a:lnTo>
                    <a:lnTo>
                      <a:pt x="514" y="24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6" y="24"/>
                    </a:lnTo>
                    <a:lnTo>
                      <a:pt x="509" y="22"/>
                    </a:lnTo>
                    <a:lnTo>
                      <a:pt x="518" y="19"/>
                    </a:lnTo>
                    <a:lnTo>
                      <a:pt x="530" y="19"/>
                    </a:lnTo>
                    <a:lnTo>
                      <a:pt x="563" y="19"/>
                    </a:lnTo>
                    <a:lnTo>
                      <a:pt x="580" y="17"/>
                    </a:lnTo>
                    <a:lnTo>
                      <a:pt x="625" y="17"/>
                    </a:lnTo>
                    <a:lnTo>
                      <a:pt x="632" y="14"/>
                    </a:lnTo>
                    <a:lnTo>
                      <a:pt x="628" y="12"/>
                    </a:lnTo>
                    <a:lnTo>
                      <a:pt x="618" y="10"/>
                    </a:lnTo>
                    <a:lnTo>
                      <a:pt x="592" y="10"/>
                    </a:lnTo>
                    <a:lnTo>
                      <a:pt x="594" y="10"/>
                    </a:lnTo>
                    <a:lnTo>
                      <a:pt x="597" y="7"/>
                    </a:lnTo>
                    <a:lnTo>
                      <a:pt x="594" y="5"/>
                    </a:lnTo>
                    <a:lnTo>
                      <a:pt x="585" y="5"/>
                    </a:lnTo>
                    <a:lnTo>
                      <a:pt x="582" y="7"/>
                    </a:lnTo>
                    <a:lnTo>
                      <a:pt x="568" y="7"/>
                    </a:lnTo>
                    <a:lnTo>
                      <a:pt x="566" y="5"/>
                    </a:lnTo>
                    <a:lnTo>
                      <a:pt x="571" y="5"/>
                    </a:lnTo>
                    <a:lnTo>
                      <a:pt x="573" y="5"/>
                    </a:lnTo>
                    <a:lnTo>
                      <a:pt x="578" y="5"/>
                    </a:lnTo>
                    <a:lnTo>
                      <a:pt x="578" y="2"/>
                    </a:lnTo>
                    <a:lnTo>
                      <a:pt x="575" y="2"/>
                    </a:lnTo>
                    <a:lnTo>
                      <a:pt x="571" y="0"/>
                    </a:lnTo>
                    <a:lnTo>
                      <a:pt x="537" y="0"/>
                    </a:lnTo>
                    <a:lnTo>
                      <a:pt x="528" y="2"/>
                    </a:lnTo>
                    <a:lnTo>
                      <a:pt x="518" y="2"/>
                    </a:lnTo>
                    <a:lnTo>
                      <a:pt x="509" y="0"/>
                    </a:lnTo>
                    <a:lnTo>
                      <a:pt x="483" y="0"/>
                    </a:lnTo>
                    <a:lnTo>
                      <a:pt x="478" y="2"/>
                    </a:lnTo>
                    <a:lnTo>
                      <a:pt x="454" y="2"/>
                    </a:lnTo>
                    <a:lnTo>
                      <a:pt x="452" y="0"/>
                    </a:lnTo>
                    <a:lnTo>
                      <a:pt x="447" y="0"/>
                    </a:lnTo>
                    <a:lnTo>
                      <a:pt x="445" y="2"/>
                    </a:lnTo>
                    <a:lnTo>
                      <a:pt x="442" y="2"/>
                    </a:lnTo>
                    <a:lnTo>
                      <a:pt x="442" y="5"/>
                    </a:lnTo>
                    <a:lnTo>
                      <a:pt x="445" y="5"/>
                    </a:lnTo>
                    <a:lnTo>
                      <a:pt x="447" y="5"/>
                    </a:lnTo>
                    <a:lnTo>
                      <a:pt x="442" y="7"/>
                    </a:lnTo>
                    <a:lnTo>
                      <a:pt x="428" y="7"/>
                    </a:lnTo>
                    <a:lnTo>
                      <a:pt x="409" y="5"/>
                    </a:lnTo>
                    <a:lnTo>
                      <a:pt x="378" y="5"/>
                    </a:lnTo>
                    <a:lnTo>
                      <a:pt x="373" y="5"/>
                    </a:lnTo>
                    <a:lnTo>
                      <a:pt x="371" y="5"/>
                    </a:lnTo>
                    <a:lnTo>
                      <a:pt x="368" y="7"/>
                    </a:lnTo>
                    <a:lnTo>
                      <a:pt x="366" y="7"/>
                    </a:lnTo>
                    <a:lnTo>
                      <a:pt x="366" y="10"/>
                    </a:lnTo>
                    <a:lnTo>
                      <a:pt x="368" y="10"/>
                    </a:lnTo>
                    <a:lnTo>
                      <a:pt x="378" y="10"/>
                    </a:lnTo>
                    <a:lnTo>
                      <a:pt x="387" y="10"/>
                    </a:lnTo>
                    <a:lnTo>
                      <a:pt x="399" y="12"/>
                    </a:lnTo>
                    <a:lnTo>
                      <a:pt x="404" y="12"/>
                    </a:lnTo>
                    <a:lnTo>
                      <a:pt x="426" y="14"/>
                    </a:lnTo>
                    <a:lnTo>
                      <a:pt x="399" y="14"/>
                    </a:lnTo>
                    <a:lnTo>
                      <a:pt x="395" y="14"/>
                    </a:lnTo>
                    <a:lnTo>
                      <a:pt x="392" y="14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80" y="14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76" y="14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1" y="22"/>
                    </a:lnTo>
                    <a:lnTo>
                      <a:pt x="371" y="24"/>
                    </a:lnTo>
                    <a:lnTo>
                      <a:pt x="368" y="24"/>
                    </a:lnTo>
                    <a:lnTo>
                      <a:pt x="366" y="24"/>
                    </a:lnTo>
                    <a:lnTo>
                      <a:pt x="364" y="24"/>
                    </a:lnTo>
                    <a:lnTo>
                      <a:pt x="359" y="24"/>
                    </a:lnTo>
                    <a:lnTo>
                      <a:pt x="357" y="22"/>
                    </a:lnTo>
                    <a:lnTo>
                      <a:pt x="345" y="19"/>
                    </a:lnTo>
                    <a:lnTo>
                      <a:pt x="330" y="14"/>
                    </a:lnTo>
                    <a:lnTo>
                      <a:pt x="309" y="14"/>
                    </a:lnTo>
                    <a:lnTo>
                      <a:pt x="309" y="24"/>
                    </a:lnTo>
                    <a:lnTo>
                      <a:pt x="297" y="24"/>
                    </a:lnTo>
                    <a:lnTo>
                      <a:pt x="292" y="22"/>
                    </a:lnTo>
                    <a:lnTo>
                      <a:pt x="288" y="22"/>
                    </a:lnTo>
                    <a:lnTo>
                      <a:pt x="285" y="19"/>
                    </a:lnTo>
                    <a:lnTo>
                      <a:pt x="278" y="19"/>
                    </a:lnTo>
                    <a:lnTo>
                      <a:pt x="273" y="22"/>
                    </a:lnTo>
                    <a:lnTo>
                      <a:pt x="273" y="24"/>
                    </a:lnTo>
                    <a:lnTo>
                      <a:pt x="269" y="24"/>
                    </a:lnTo>
                    <a:lnTo>
                      <a:pt x="271" y="19"/>
                    </a:lnTo>
                    <a:lnTo>
                      <a:pt x="269" y="17"/>
                    </a:lnTo>
                    <a:lnTo>
                      <a:pt x="238" y="17"/>
                    </a:lnTo>
                    <a:lnTo>
                      <a:pt x="228" y="19"/>
                    </a:lnTo>
                    <a:lnTo>
                      <a:pt x="209" y="19"/>
                    </a:lnTo>
                    <a:lnTo>
                      <a:pt x="214" y="22"/>
                    </a:lnTo>
                    <a:lnTo>
                      <a:pt x="223" y="26"/>
                    </a:lnTo>
                    <a:lnTo>
                      <a:pt x="226" y="29"/>
                    </a:lnTo>
                    <a:lnTo>
                      <a:pt x="223" y="29"/>
                    </a:lnTo>
                    <a:lnTo>
                      <a:pt x="223" y="26"/>
                    </a:lnTo>
                    <a:lnTo>
                      <a:pt x="214" y="24"/>
                    </a:lnTo>
                    <a:lnTo>
                      <a:pt x="207" y="24"/>
                    </a:lnTo>
                    <a:lnTo>
                      <a:pt x="202" y="22"/>
                    </a:lnTo>
                    <a:lnTo>
                      <a:pt x="197" y="22"/>
                    </a:lnTo>
                    <a:lnTo>
                      <a:pt x="192" y="19"/>
                    </a:lnTo>
                    <a:lnTo>
                      <a:pt x="190" y="19"/>
                    </a:lnTo>
                    <a:lnTo>
                      <a:pt x="188" y="22"/>
                    </a:lnTo>
                    <a:lnTo>
                      <a:pt x="185" y="24"/>
                    </a:lnTo>
                    <a:lnTo>
                      <a:pt x="183" y="26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1" y="31"/>
                    </a:lnTo>
                    <a:lnTo>
                      <a:pt x="150" y="31"/>
                    </a:lnTo>
                    <a:lnTo>
                      <a:pt x="143" y="34"/>
                    </a:lnTo>
                    <a:lnTo>
                      <a:pt x="133" y="36"/>
                    </a:lnTo>
                    <a:lnTo>
                      <a:pt x="124" y="38"/>
                    </a:lnTo>
                    <a:lnTo>
                      <a:pt x="119" y="38"/>
                    </a:lnTo>
                    <a:lnTo>
                      <a:pt x="102" y="41"/>
                    </a:lnTo>
                    <a:lnTo>
                      <a:pt x="97" y="43"/>
                    </a:lnTo>
                    <a:lnTo>
                      <a:pt x="100" y="46"/>
                    </a:lnTo>
                    <a:lnTo>
                      <a:pt x="105" y="48"/>
                    </a:lnTo>
                    <a:lnTo>
                      <a:pt x="126" y="48"/>
                    </a:lnTo>
                    <a:lnTo>
                      <a:pt x="116" y="50"/>
                    </a:lnTo>
                    <a:lnTo>
                      <a:pt x="112" y="55"/>
                    </a:lnTo>
                    <a:lnTo>
                      <a:pt x="109" y="55"/>
                    </a:lnTo>
                    <a:lnTo>
                      <a:pt x="93" y="60"/>
                    </a:lnTo>
                    <a:lnTo>
                      <a:pt x="88" y="60"/>
                    </a:lnTo>
                    <a:lnTo>
                      <a:pt x="66" y="60"/>
                    </a:lnTo>
                    <a:lnTo>
                      <a:pt x="57" y="62"/>
                    </a:lnTo>
                    <a:lnTo>
                      <a:pt x="47" y="65"/>
                    </a:lnTo>
                    <a:lnTo>
                      <a:pt x="45" y="67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1" y="70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9" y="79"/>
                    </a:lnTo>
                    <a:lnTo>
                      <a:pt x="12" y="82"/>
                    </a:lnTo>
                    <a:lnTo>
                      <a:pt x="14" y="84"/>
                    </a:lnTo>
                    <a:lnTo>
                      <a:pt x="24" y="79"/>
                    </a:lnTo>
                    <a:lnTo>
                      <a:pt x="24" y="84"/>
                    </a:lnTo>
                    <a:lnTo>
                      <a:pt x="28" y="86"/>
                    </a:lnTo>
                    <a:lnTo>
                      <a:pt x="33" y="86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7" y="84"/>
                    </a:lnTo>
                    <a:lnTo>
                      <a:pt x="52" y="84"/>
                    </a:lnTo>
                    <a:lnTo>
                      <a:pt x="57" y="84"/>
                    </a:lnTo>
                    <a:lnTo>
                      <a:pt x="59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2" y="86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2" y="89"/>
                    </a:lnTo>
                    <a:lnTo>
                      <a:pt x="40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4" y="86"/>
                    </a:lnTo>
                    <a:lnTo>
                      <a:pt x="7" y="86"/>
                    </a:lnTo>
                    <a:lnTo>
                      <a:pt x="2" y="89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7" y="98"/>
                    </a:lnTo>
                    <a:lnTo>
                      <a:pt x="19" y="98"/>
                    </a:lnTo>
                    <a:lnTo>
                      <a:pt x="17" y="101"/>
                    </a:lnTo>
                    <a:lnTo>
                      <a:pt x="14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4" y="108"/>
                    </a:lnTo>
                    <a:lnTo>
                      <a:pt x="33" y="108"/>
                    </a:lnTo>
                    <a:lnTo>
                      <a:pt x="33" y="105"/>
                    </a:lnTo>
                    <a:lnTo>
                      <a:pt x="36" y="105"/>
                    </a:lnTo>
                    <a:lnTo>
                      <a:pt x="38" y="105"/>
                    </a:lnTo>
                    <a:lnTo>
                      <a:pt x="43" y="108"/>
                    </a:lnTo>
                    <a:lnTo>
                      <a:pt x="52" y="105"/>
                    </a:lnTo>
                    <a:lnTo>
                      <a:pt x="52" y="108"/>
                    </a:lnTo>
                    <a:lnTo>
                      <a:pt x="57" y="108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9" y="103"/>
                    </a:lnTo>
                    <a:lnTo>
                      <a:pt x="76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5" y="103"/>
                    </a:lnTo>
                    <a:lnTo>
                      <a:pt x="88" y="103"/>
                    </a:lnTo>
                    <a:lnTo>
                      <a:pt x="93" y="105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21" y="110"/>
                    </a:lnTo>
                    <a:lnTo>
                      <a:pt x="124" y="110"/>
                    </a:lnTo>
                    <a:lnTo>
                      <a:pt x="128" y="115"/>
                    </a:lnTo>
                    <a:lnTo>
                      <a:pt x="135" y="115"/>
                    </a:lnTo>
                    <a:lnTo>
                      <a:pt x="133" y="117"/>
                    </a:lnTo>
                    <a:lnTo>
                      <a:pt x="133" y="120"/>
                    </a:lnTo>
                    <a:lnTo>
                      <a:pt x="133" y="125"/>
                    </a:lnTo>
                    <a:lnTo>
                      <a:pt x="138" y="125"/>
                    </a:lnTo>
                    <a:lnTo>
                      <a:pt x="140" y="125"/>
                    </a:lnTo>
                    <a:lnTo>
                      <a:pt x="145" y="127"/>
                    </a:lnTo>
                    <a:lnTo>
                      <a:pt x="147" y="129"/>
                    </a:lnTo>
                    <a:lnTo>
                      <a:pt x="143" y="134"/>
                    </a:lnTo>
                    <a:lnTo>
                      <a:pt x="145" y="141"/>
                    </a:lnTo>
                    <a:lnTo>
                      <a:pt x="152" y="144"/>
                    </a:lnTo>
                    <a:lnTo>
                      <a:pt x="145" y="149"/>
                    </a:lnTo>
                    <a:lnTo>
                      <a:pt x="150" y="151"/>
                    </a:lnTo>
                    <a:lnTo>
                      <a:pt x="147" y="151"/>
                    </a:lnTo>
                    <a:lnTo>
                      <a:pt x="145" y="153"/>
                    </a:lnTo>
                    <a:lnTo>
                      <a:pt x="145" y="156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2" y="163"/>
                    </a:lnTo>
                    <a:lnTo>
                      <a:pt x="147" y="165"/>
                    </a:lnTo>
                    <a:lnTo>
                      <a:pt x="145" y="168"/>
                    </a:lnTo>
                    <a:lnTo>
                      <a:pt x="143" y="168"/>
                    </a:lnTo>
                    <a:lnTo>
                      <a:pt x="147" y="170"/>
                    </a:lnTo>
                    <a:lnTo>
                      <a:pt x="143" y="170"/>
                    </a:lnTo>
                    <a:lnTo>
                      <a:pt x="140" y="170"/>
                    </a:lnTo>
                    <a:lnTo>
                      <a:pt x="138" y="170"/>
                    </a:lnTo>
                    <a:lnTo>
                      <a:pt x="133" y="173"/>
                    </a:lnTo>
                    <a:lnTo>
                      <a:pt x="131" y="173"/>
                    </a:lnTo>
                    <a:lnTo>
                      <a:pt x="131" y="175"/>
                    </a:lnTo>
                    <a:lnTo>
                      <a:pt x="143" y="175"/>
                    </a:lnTo>
                    <a:lnTo>
                      <a:pt x="138" y="180"/>
                    </a:lnTo>
                    <a:lnTo>
                      <a:pt x="126" y="180"/>
                    </a:lnTo>
                    <a:lnTo>
                      <a:pt x="124" y="180"/>
                    </a:lnTo>
                    <a:lnTo>
                      <a:pt x="124" y="182"/>
                    </a:lnTo>
                    <a:lnTo>
                      <a:pt x="133" y="189"/>
                    </a:lnTo>
                    <a:lnTo>
                      <a:pt x="138" y="189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52" y="184"/>
                    </a:lnTo>
                    <a:lnTo>
                      <a:pt x="154" y="182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5"/>
                    </a:lnTo>
                    <a:lnTo>
                      <a:pt x="159" y="173"/>
                    </a:lnTo>
                    <a:lnTo>
                      <a:pt x="159" y="180"/>
                    </a:lnTo>
                    <a:lnTo>
                      <a:pt x="166" y="175"/>
                    </a:lnTo>
                    <a:lnTo>
                      <a:pt x="164" y="177"/>
                    </a:lnTo>
                    <a:lnTo>
                      <a:pt x="164" y="180"/>
                    </a:lnTo>
                    <a:lnTo>
                      <a:pt x="166" y="180"/>
                    </a:lnTo>
                    <a:lnTo>
                      <a:pt x="169" y="182"/>
                    </a:lnTo>
                    <a:lnTo>
                      <a:pt x="176" y="182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73" y="192"/>
                    </a:lnTo>
                    <a:lnTo>
                      <a:pt x="176" y="194"/>
                    </a:lnTo>
                    <a:lnTo>
                      <a:pt x="178" y="196"/>
                    </a:lnTo>
                    <a:lnTo>
                      <a:pt x="181" y="199"/>
                    </a:lnTo>
                    <a:lnTo>
                      <a:pt x="178" y="201"/>
                    </a:lnTo>
                    <a:lnTo>
                      <a:pt x="173" y="201"/>
                    </a:lnTo>
                    <a:lnTo>
                      <a:pt x="173" y="204"/>
                    </a:lnTo>
                    <a:lnTo>
                      <a:pt x="166" y="204"/>
                    </a:lnTo>
                    <a:lnTo>
                      <a:pt x="164" y="201"/>
                    </a:lnTo>
                    <a:lnTo>
                      <a:pt x="162" y="201"/>
                    </a:lnTo>
                    <a:lnTo>
                      <a:pt x="159" y="201"/>
                    </a:lnTo>
                    <a:lnTo>
                      <a:pt x="157" y="199"/>
                    </a:lnTo>
                    <a:lnTo>
                      <a:pt x="143" y="199"/>
                    </a:lnTo>
                    <a:lnTo>
                      <a:pt x="140" y="196"/>
                    </a:lnTo>
                    <a:lnTo>
                      <a:pt x="138" y="194"/>
                    </a:lnTo>
                    <a:lnTo>
                      <a:pt x="131" y="194"/>
                    </a:lnTo>
                    <a:lnTo>
                      <a:pt x="128" y="199"/>
                    </a:lnTo>
                    <a:lnTo>
                      <a:pt x="128" y="201"/>
                    </a:lnTo>
                    <a:lnTo>
                      <a:pt x="133" y="201"/>
                    </a:lnTo>
                    <a:lnTo>
                      <a:pt x="133" y="204"/>
                    </a:lnTo>
                    <a:lnTo>
                      <a:pt x="140" y="204"/>
                    </a:lnTo>
                    <a:lnTo>
                      <a:pt x="143" y="206"/>
                    </a:lnTo>
                    <a:lnTo>
                      <a:pt x="145" y="206"/>
                    </a:lnTo>
                    <a:lnTo>
                      <a:pt x="147" y="206"/>
                    </a:lnTo>
                    <a:lnTo>
                      <a:pt x="152" y="211"/>
                    </a:lnTo>
                    <a:lnTo>
                      <a:pt x="162" y="211"/>
                    </a:lnTo>
                    <a:lnTo>
                      <a:pt x="164" y="211"/>
                    </a:lnTo>
                    <a:lnTo>
                      <a:pt x="166" y="211"/>
                    </a:lnTo>
                    <a:lnTo>
                      <a:pt x="173" y="213"/>
                    </a:lnTo>
                    <a:lnTo>
                      <a:pt x="178" y="208"/>
                    </a:lnTo>
                    <a:lnTo>
                      <a:pt x="178" y="216"/>
                    </a:lnTo>
                    <a:lnTo>
                      <a:pt x="176" y="213"/>
                    </a:lnTo>
                    <a:lnTo>
                      <a:pt x="173" y="213"/>
                    </a:lnTo>
                    <a:lnTo>
                      <a:pt x="171" y="213"/>
                    </a:lnTo>
                    <a:lnTo>
                      <a:pt x="171" y="216"/>
                    </a:lnTo>
                    <a:lnTo>
                      <a:pt x="173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4" y="220"/>
                    </a:lnTo>
                    <a:lnTo>
                      <a:pt x="164" y="223"/>
                    </a:lnTo>
                    <a:lnTo>
                      <a:pt x="164" y="225"/>
                    </a:lnTo>
                    <a:lnTo>
                      <a:pt x="173" y="225"/>
                    </a:lnTo>
                    <a:lnTo>
                      <a:pt x="171" y="225"/>
                    </a:lnTo>
                    <a:lnTo>
                      <a:pt x="171" y="228"/>
                    </a:lnTo>
                    <a:lnTo>
                      <a:pt x="169" y="230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9" y="228"/>
                    </a:lnTo>
                    <a:lnTo>
                      <a:pt x="159" y="230"/>
                    </a:lnTo>
                    <a:lnTo>
                      <a:pt x="162" y="232"/>
                    </a:lnTo>
                    <a:lnTo>
                      <a:pt x="157" y="232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2" y="240"/>
                    </a:lnTo>
                    <a:lnTo>
                      <a:pt x="152" y="242"/>
                    </a:lnTo>
                    <a:lnTo>
                      <a:pt x="157" y="247"/>
                    </a:lnTo>
                    <a:lnTo>
                      <a:pt x="159" y="247"/>
                    </a:lnTo>
                    <a:lnTo>
                      <a:pt x="159" y="252"/>
                    </a:lnTo>
                    <a:lnTo>
                      <a:pt x="157" y="252"/>
                    </a:lnTo>
                    <a:lnTo>
                      <a:pt x="154" y="252"/>
                    </a:lnTo>
                    <a:lnTo>
                      <a:pt x="152" y="249"/>
                    </a:lnTo>
                    <a:lnTo>
                      <a:pt x="150" y="244"/>
                    </a:lnTo>
                    <a:lnTo>
                      <a:pt x="147" y="242"/>
                    </a:lnTo>
                    <a:lnTo>
                      <a:pt x="147" y="240"/>
                    </a:lnTo>
                    <a:lnTo>
                      <a:pt x="145" y="237"/>
                    </a:lnTo>
                    <a:lnTo>
                      <a:pt x="143" y="235"/>
                    </a:lnTo>
                    <a:lnTo>
                      <a:pt x="140" y="235"/>
                    </a:lnTo>
                    <a:lnTo>
                      <a:pt x="135" y="235"/>
                    </a:lnTo>
                    <a:lnTo>
                      <a:pt x="133" y="235"/>
                    </a:lnTo>
                    <a:lnTo>
                      <a:pt x="128" y="240"/>
                    </a:lnTo>
                    <a:lnTo>
                      <a:pt x="128" y="242"/>
                    </a:lnTo>
                    <a:lnTo>
                      <a:pt x="133" y="244"/>
                    </a:lnTo>
                    <a:lnTo>
                      <a:pt x="138" y="244"/>
                    </a:lnTo>
                    <a:lnTo>
                      <a:pt x="140" y="247"/>
                    </a:lnTo>
                    <a:lnTo>
                      <a:pt x="135" y="249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1" y="247"/>
                    </a:lnTo>
                    <a:lnTo>
                      <a:pt x="119" y="249"/>
                    </a:lnTo>
                    <a:lnTo>
                      <a:pt x="116" y="249"/>
                    </a:lnTo>
                    <a:lnTo>
                      <a:pt x="114" y="249"/>
                    </a:lnTo>
                    <a:lnTo>
                      <a:pt x="112" y="252"/>
                    </a:lnTo>
                    <a:lnTo>
                      <a:pt x="109" y="252"/>
                    </a:lnTo>
                    <a:lnTo>
                      <a:pt x="121" y="252"/>
                    </a:lnTo>
                    <a:lnTo>
                      <a:pt x="126" y="252"/>
                    </a:lnTo>
                    <a:lnTo>
                      <a:pt x="140" y="252"/>
                    </a:lnTo>
                    <a:lnTo>
                      <a:pt x="143" y="252"/>
                    </a:lnTo>
                    <a:lnTo>
                      <a:pt x="131" y="252"/>
                    </a:lnTo>
                    <a:lnTo>
                      <a:pt x="112" y="256"/>
                    </a:lnTo>
                    <a:lnTo>
                      <a:pt x="107" y="256"/>
                    </a:lnTo>
                    <a:lnTo>
                      <a:pt x="105" y="259"/>
                    </a:lnTo>
                    <a:lnTo>
                      <a:pt x="107" y="259"/>
                    </a:lnTo>
                    <a:lnTo>
                      <a:pt x="107" y="261"/>
                    </a:lnTo>
                    <a:lnTo>
                      <a:pt x="114" y="261"/>
                    </a:lnTo>
                    <a:lnTo>
                      <a:pt x="119" y="259"/>
                    </a:lnTo>
                    <a:lnTo>
                      <a:pt x="124" y="259"/>
                    </a:lnTo>
                    <a:lnTo>
                      <a:pt x="128" y="256"/>
                    </a:lnTo>
                    <a:lnTo>
                      <a:pt x="138" y="256"/>
                    </a:lnTo>
                    <a:lnTo>
                      <a:pt x="140" y="259"/>
                    </a:lnTo>
                    <a:lnTo>
                      <a:pt x="138" y="261"/>
                    </a:lnTo>
                    <a:lnTo>
                      <a:pt x="114" y="261"/>
                    </a:lnTo>
                    <a:lnTo>
                      <a:pt x="112" y="261"/>
                    </a:lnTo>
                    <a:lnTo>
                      <a:pt x="102" y="261"/>
                    </a:lnTo>
                    <a:lnTo>
                      <a:pt x="102" y="264"/>
                    </a:lnTo>
                    <a:lnTo>
                      <a:pt x="107" y="264"/>
                    </a:lnTo>
                    <a:lnTo>
                      <a:pt x="107" y="266"/>
                    </a:lnTo>
                    <a:lnTo>
                      <a:pt x="112" y="266"/>
                    </a:lnTo>
                    <a:lnTo>
                      <a:pt x="114" y="266"/>
                    </a:lnTo>
                    <a:lnTo>
                      <a:pt x="109" y="266"/>
                    </a:lnTo>
                    <a:lnTo>
                      <a:pt x="107" y="268"/>
                    </a:lnTo>
                    <a:lnTo>
                      <a:pt x="107" y="271"/>
                    </a:lnTo>
                    <a:lnTo>
                      <a:pt x="105" y="273"/>
                    </a:lnTo>
                    <a:lnTo>
                      <a:pt x="102" y="273"/>
                    </a:lnTo>
                    <a:lnTo>
                      <a:pt x="100" y="275"/>
                    </a:lnTo>
                    <a:lnTo>
                      <a:pt x="97" y="275"/>
                    </a:lnTo>
                    <a:lnTo>
                      <a:pt x="107" y="278"/>
                    </a:lnTo>
                    <a:lnTo>
                      <a:pt x="97" y="280"/>
                    </a:lnTo>
                    <a:lnTo>
                      <a:pt x="97" y="283"/>
                    </a:lnTo>
                    <a:lnTo>
                      <a:pt x="100" y="285"/>
                    </a:lnTo>
                    <a:lnTo>
                      <a:pt x="105" y="285"/>
                    </a:lnTo>
                    <a:lnTo>
                      <a:pt x="107" y="285"/>
                    </a:lnTo>
                    <a:lnTo>
                      <a:pt x="114" y="285"/>
                    </a:lnTo>
                    <a:lnTo>
                      <a:pt x="112" y="285"/>
                    </a:lnTo>
                    <a:lnTo>
                      <a:pt x="109" y="285"/>
                    </a:lnTo>
                    <a:lnTo>
                      <a:pt x="107" y="287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2"/>
                    </a:lnTo>
                    <a:lnTo>
                      <a:pt x="114" y="290"/>
                    </a:lnTo>
                    <a:lnTo>
                      <a:pt x="112" y="295"/>
                    </a:lnTo>
                    <a:lnTo>
                      <a:pt x="109" y="295"/>
                    </a:lnTo>
                    <a:lnTo>
                      <a:pt x="107" y="299"/>
                    </a:lnTo>
                    <a:lnTo>
                      <a:pt x="107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14" y="302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5" y="309"/>
                    </a:lnTo>
                    <a:lnTo>
                      <a:pt x="102" y="311"/>
                    </a:lnTo>
                    <a:lnTo>
                      <a:pt x="102" y="316"/>
                    </a:lnTo>
                    <a:lnTo>
                      <a:pt x="105" y="316"/>
                    </a:lnTo>
                    <a:lnTo>
                      <a:pt x="107" y="314"/>
                    </a:lnTo>
                    <a:lnTo>
                      <a:pt x="114" y="307"/>
                    </a:lnTo>
                    <a:lnTo>
                      <a:pt x="124" y="307"/>
                    </a:lnTo>
                    <a:lnTo>
                      <a:pt x="126" y="304"/>
                    </a:lnTo>
                    <a:lnTo>
                      <a:pt x="128" y="304"/>
                    </a:lnTo>
                    <a:lnTo>
                      <a:pt x="128" y="307"/>
                    </a:lnTo>
                    <a:lnTo>
                      <a:pt x="133" y="304"/>
                    </a:lnTo>
                    <a:lnTo>
                      <a:pt x="128" y="311"/>
                    </a:lnTo>
                    <a:lnTo>
                      <a:pt x="135" y="311"/>
                    </a:lnTo>
                    <a:lnTo>
                      <a:pt x="128" y="311"/>
                    </a:lnTo>
                    <a:lnTo>
                      <a:pt x="124" y="314"/>
                    </a:lnTo>
                    <a:lnTo>
                      <a:pt x="124" y="316"/>
                    </a:lnTo>
                    <a:lnTo>
                      <a:pt x="119" y="316"/>
                    </a:lnTo>
                    <a:lnTo>
                      <a:pt x="116" y="316"/>
                    </a:lnTo>
                    <a:lnTo>
                      <a:pt x="114" y="319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07" y="323"/>
                    </a:lnTo>
                    <a:lnTo>
                      <a:pt x="105" y="326"/>
                    </a:lnTo>
                    <a:lnTo>
                      <a:pt x="109" y="326"/>
                    </a:lnTo>
                    <a:lnTo>
                      <a:pt x="107" y="326"/>
                    </a:lnTo>
                    <a:lnTo>
                      <a:pt x="107" y="328"/>
                    </a:lnTo>
                    <a:lnTo>
                      <a:pt x="107" y="331"/>
                    </a:lnTo>
                    <a:lnTo>
                      <a:pt x="109" y="331"/>
                    </a:lnTo>
                    <a:lnTo>
                      <a:pt x="107" y="333"/>
                    </a:lnTo>
                    <a:lnTo>
                      <a:pt x="107" y="335"/>
                    </a:lnTo>
                    <a:lnTo>
                      <a:pt x="116" y="335"/>
                    </a:lnTo>
                    <a:lnTo>
                      <a:pt x="112" y="343"/>
                    </a:lnTo>
                    <a:lnTo>
                      <a:pt x="116" y="340"/>
                    </a:lnTo>
                    <a:lnTo>
                      <a:pt x="119" y="340"/>
                    </a:lnTo>
                    <a:lnTo>
                      <a:pt x="116" y="340"/>
                    </a:lnTo>
                    <a:lnTo>
                      <a:pt x="114" y="343"/>
                    </a:lnTo>
                    <a:lnTo>
                      <a:pt x="114" y="345"/>
                    </a:lnTo>
                    <a:lnTo>
                      <a:pt x="112" y="347"/>
                    </a:lnTo>
                    <a:lnTo>
                      <a:pt x="112" y="352"/>
                    </a:lnTo>
                    <a:lnTo>
                      <a:pt x="114" y="352"/>
                    </a:lnTo>
                    <a:lnTo>
                      <a:pt x="121" y="352"/>
                    </a:lnTo>
                    <a:lnTo>
                      <a:pt x="116" y="359"/>
                    </a:lnTo>
                    <a:lnTo>
                      <a:pt x="126" y="357"/>
                    </a:lnTo>
                    <a:lnTo>
                      <a:pt x="121" y="362"/>
                    </a:lnTo>
                    <a:lnTo>
                      <a:pt x="124" y="366"/>
                    </a:lnTo>
                    <a:lnTo>
                      <a:pt x="128" y="366"/>
                    </a:lnTo>
                    <a:lnTo>
                      <a:pt x="126" y="366"/>
                    </a:lnTo>
                    <a:lnTo>
                      <a:pt x="126" y="369"/>
                    </a:lnTo>
                    <a:lnTo>
                      <a:pt x="128" y="371"/>
                    </a:lnTo>
                    <a:lnTo>
                      <a:pt x="133" y="371"/>
                    </a:lnTo>
                    <a:lnTo>
                      <a:pt x="128" y="376"/>
                    </a:lnTo>
                    <a:lnTo>
                      <a:pt x="135" y="376"/>
                    </a:lnTo>
                    <a:lnTo>
                      <a:pt x="133" y="381"/>
                    </a:lnTo>
                    <a:lnTo>
                      <a:pt x="145" y="378"/>
                    </a:lnTo>
                    <a:lnTo>
                      <a:pt x="147" y="381"/>
                    </a:lnTo>
                    <a:lnTo>
                      <a:pt x="150" y="381"/>
                    </a:lnTo>
                    <a:lnTo>
                      <a:pt x="152" y="378"/>
                    </a:lnTo>
                    <a:lnTo>
                      <a:pt x="162" y="374"/>
                    </a:lnTo>
                    <a:lnTo>
                      <a:pt x="164" y="371"/>
                    </a:lnTo>
                    <a:lnTo>
                      <a:pt x="164" y="374"/>
                    </a:lnTo>
                    <a:lnTo>
                      <a:pt x="162" y="376"/>
                    </a:lnTo>
                    <a:lnTo>
                      <a:pt x="169" y="378"/>
                    </a:lnTo>
                    <a:lnTo>
                      <a:pt x="171" y="376"/>
                    </a:lnTo>
                    <a:lnTo>
                      <a:pt x="173" y="376"/>
                    </a:lnTo>
                    <a:lnTo>
                      <a:pt x="169" y="378"/>
                    </a:lnTo>
                    <a:lnTo>
                      <a:pt x="164" y="381"/>
                    </a:lnTo>
                    <a:lnTo>
                      <a:pt x="162" y="383"/>
                    </a:lnTo>
                    <a:lnTo>
                      <a:pt x="162" y="386"/>
                    </a:lnTo>
                    <a:lnTo>
                      <a:pt x="169" y="386"/>
                    </a:lnTo>
                    <a:lnTo>
                      <a:pt x="173" y="386"/>
                    </a:lnTo>
                    <a:lnTo>
                      <a:pt x="176" y="386"/>
                    </a:lnTo>
                    <a:lnTo>
                      <a:pt x="173" y="386"/>
                    </a:lnTo>
                    <a:lnTo>
                      <a:pt x="171" y="388"/>
                    </a:lnTo>
                    <a:lnTo>
                      <a:pt x="169" y="390"/>
                    </a:lnTo>
                    <a:lnTo>
                      <a:pt x="169" y="393"/>
                    </a:lnTo>
                    <a:lnTo>
                      <a:pt x="169" y="395"/>
                    </a:lnTo>
                    <a:lnTo>
                      <a:pt x="176" y="395"/>
                    </a:lnTo>
                    <a:lnTo>
                      <a:pt x="178" y="393"/>
                    </a:lnTo>
                    <a:lnTo>
                      <a:pt x="178" y="395"/>
                    </a:lnTo>
                    <a:lnTo>
                      <a:pt x="183" y="398"/>
                    </a:lnTo>
                    <a:lnTo>
                      <a:pt x="188" y="398"/>
                    </a:lnTo>
                    <a:lnTo>
                      <a:pt x="192" y="395"/>
                    </a:lnTo>
                    <a:lnTo>
                      <a:pt x="195" y="393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7" y="388"/>
                    </a:lnTo>
                    <a:lnTo>
                      <a:pt x="200" y="386"/>
                    </a:lnTo>
                    <a:lnTo>
                      <a:pt x="200" y="378"/>
                    </a:lnTo>
                    <a:lnTo>
                      <a:pt x="202" y="381"/>
                    </a:lnTo>
                    <a:lnTo>
                      <a:pt x="207" y="381"/>
                    </a:lnTo>
                    <a:lnTo>
                      <a:pt x="207" y="376"/>
                    </a:lnTo>
                    <a:lnTo>
                      <a:pt x="207" y="374"/>
                    </a:lnTo>
                    <a:lnTo>
                      <a:pt x="207" y="371"/>
                    </a:lnTo>
                    <a:lnTo>
                      <a:pt x="207" y="374"/>
                    </a:lnTo>
                    <a:lnTo>
                      <a:pt x="209" y="376"/>
                    </a:lnTo>
                    <a:lnTo>
                      <a:pt x="212" y="376"/>
                    </a:lnTo>
                    <a:lnTo>
                      <a:pt x="214" y="374"/>
                    </a:lnTo>
                    <a:lnTo>
                      <a:pt x="214" y="371"/>
                    </a:lnTo>
                    <a:lnTo>
                      <a:pt x="209" y="366"/>
                    </a:lnTo>
                    <a:lnTo>
                      <a:pt x="216" y="366"/>
                    </a:lnTo>
                    <a:lnTo>
                      <a:pt x="216" y="364"/>
                    </a:lnTo>
                    <a:lnTo>
                      <a:pt x="214" y="362"/>
                    </a:lnTo>
                    <a:lnTo>
                      <a:pt x="223" y="362"/>
                    </a:lnTo>
                    <a:lnTo>
                      <a:pt x="219" y="357"/>
                    </a:lnTo>
                    <a:lnTo>
                      <a:pt x="223" y="355"/>
                    </a:lnTo>
                    <a:lnTo>
                      <a:pt x="219" y="352"/>
                    </a:lnTo>
                    <a:lnTo>
                      <a:pt x="216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16" y="343"/>
                    </a:lnTo>
                    <a:lnTo>
                      <a:pt x="221" y="347"/>
                    </a:lnTo>
                    <a:lnTo>
                      <a:pt x="223" y="347"/>
                    </a:lnTo>
                    <a:lnTo>
                      <a:pt x="228" y="343"/>
                    </a:lnTo>
                    <a:lnTo>
                      <a:pt x="235" y="343"/>
                    </a:lnTo>
                    <a:lnTo>
                      <a:pt x="235" y="340"/>
                    </a:lnTo>
                    <a:lnTo>
                      <a:pt x="233" y="338"/>
                    </a:lnTo>
                    <a:lnTo>
                      <a:pt x="238" y="338"/>
                    </a:lnTo>
                    <a:lnTo>
                      <a:pt x="242" y="331"/>
                    </a:lnTo>
                    <a:lnTo>
                      <a:pt x="245" y="331"/>
                    </a:lnTo>
                    <a:lnTo>
                      <a:pt x="252" y="331"/>
                    </a:lnTo>
                    <a:lnTo>
                      <a:pt x="252" y="326"/>
                    </a:lnTo>
                    <a:lnTo>
                      <a:pt x="257" y="331"/>
                    </a:lnTo>
                    <a:lnTo>
                      <a:pt x="259" y="326"/>
                    </a:lnTo>
                    <a:lnTo>
                      <a:pt x="259" y="319"/>
                    </a:lnTo>
                    <a:lnTo>
                      <a:pt x="252" y="316"/>
                    </a:lnTo>
                    <a:lnTo>
                      <a:pt x="257" y="316"/>
                    </a:lnTo>
                    <a:lnTo>
                      <a:pt x="264" y="311"/>
                    </a:lnTo>
                    <a:lnTo>
                      <a:pt x="266" y="307"/>
                    </a:lnTo>
                    <a:lnTo>
                      <a:pt x="259" y="304"/>
                    </a:lnTo>
                    <a:lnTo>
                      <a:pt x="264" y="299"/>
                    </a:lnTo>
                    <a:lnTo>
                      <a:pt x="278" y="299"/>
                    </a:lnTo>
                    <a:lnTo>
                      <a:pt x="280" y="297"/>
                    </a:lnTo>
                    <a:lnTo>
                      <a:pt x="280" y="292"/>
                    </a:lnTo>
                    <a:lnTo>
                      <a:pt x="288" y="290"/>
                    </a:lnTo>
                    <a:lnTo>
                      <a:pt x="292" y="290"/>
                    </a:lnTo>
                    <a:lnTo>
                      <a:pt x="295" y="292"/>
                    </a:lnTo>
                    <a:lnTo>
                      <a:pt x="302" y="292"/>
                    </a:lnTo>
                    <a:lnTo>
                      <a:pt x="311" y="283"/>
                    </a:lnTo>
                    <a:lnTo>
                      <a:pt x="311" y="280"/>
                    </a:lnTo>
                    <a:lnTo>
                      <a:pt x="314" y="280"/>
                    </a:lnTo>
                    <a:lnTo>
                      <a:pt x="316" y="278"/>
                    </a:lnTo>
                    <a:lnTo>
                      <a:pt x="319" y="278"/>
                    </a:lnTo>
                    <a:lnTo>
                      <a:pt x="319" y="280"/>
                    </a:lnTo>
                    <a:lnTo>
                      <a:pt x="316" y="283"/>
                    </a:lnTo>
                    <a:lnTo>
                      <a:pt x="314" y="285"/>
                    </a:lnTo>
                    <a:lnTo>
                      <a:pt x="311" y="290"/>
                    </a:lnTo>
                    <a:lnTo>
                      <a:pt x="319" y="290"/>
                    </a:lnTo>
                    <a:lnTo>
                      <a:pt x="319" y="285"/>
                    </a:lnTo>
                    <a:lnTo>
                      <a:pt x="323" y="285"/>
                    </a:lnTo>
                    <a:lnTo>
                      <a:pt x="326" y="283"/>
                    </a:lnTo>
                    <a:lnTo>
                      <a:pt x="328" y="283"/>
                    </a:lnTo>
                    <a:lnTo>
                      <a:pt x="328" y="285"/>
                    </a:lnTo>
                    <a:lnTo>
                      <a:pt x="333" y="285"/>
                    </a:lnTo>
                    <a:lnTo>
                      <a:pt x="335" y="285"/>
                    </a:lnTo>
                    <a:lnTo>
                      <a:pt x="342" y="283"/>
                    </a:lnTo>
                    <a:lnTo>
                      <a:pt x="347" y="278"/>
                    </a:lnTo>
                    <a:lnTo>
                      <a:pt x="349" y="275"/>
                    </a:lnTo>
                    <a:lnTo>
                      <a:pt x="359" y="275"/>
                    </a:lnTo>
                    <a:lnTo>
                      <a:pt x="366" y="275"/>
                    </a:lnTo>
                    <a:lnTo>
                      <a:pt x="371" y="271"/>
                    </a:lnTo>
                    <a:lnTo>
                      <a:pt x="373" y="268"/>
                    </a:lnTo>
                    <a:lnTo>
                      <a:pt x="376" y="266"/>
                    </a:lnTo>
                    <a:lnTo>
                      <a:pt x="383" y="259"/>
                    </a:lnTo>
                    <a:lnTo>
                      <a:pt x="385" y="256"/>
                    </a:lnTo>
                    <a:lnTo>
                      <a:pt x="390" y="254"/>
                    </a:lnTo>
                    <a:lnTo>
                      <a:pt x="399" y="252"/>
                    </a:lnTo>
                    <a:lnTo>
                      <a:pt x="402" y="252"/>
                    </a:lnTo>
                    <a:lnTo>
                      <a:pt x="404" y="249"/>
                    </a:lnTo>
                    <a:lnTo>
                      <a:pt x="407" y="249"/>
                    </a:lnTo>
                    <a:lnTo>
                      <a:pt x="407" y="247"/>
                    </a:lnTo>
                    <a:lnTo>
                      <a:pt x="407" y="244"/>
                    </a:lnTo>
                    <a:lnTo>
                      <a:pt x="407" y="240"/>
                    </a:lnTo>
                    <a:lnTo>
                      <a:pt x="407" y="235"/>
                    </a:lnTo>
                    <a:lnTo>
                      <a:pt x="414" y="242"/>
                    </a:lnTo>
                    <a:lnTo>
                      <a:pt x="416" y="244"/>
                    </a:lnTo>
                    <a:lnTo>
                      <a:pt x="418" y="244"/>
                    </a:lnTo>
                    <a:lnTo>
                      <a:pt x="437" y="244"/>
                    </a:lnTo>
                    <a:lnTo>
                      <a:pt x="447" y="242"/>
                    </a:lnTo>
                    <a:lnTo>
                      <a:pt x="454" y="240"/>
                    </a:lnTo>
                    <a:lnTo>
                      <a:pt x="459" y="240"/>
                    </a:lnTo>
                    <a:lnTo>
                      <a:pt x="468" y="237"/>
                    </a:lnTo>
                    <a:lnTo>
                      <a:pt x="480" y="235"/>
                    </a:lnTo>
                    <a:lnTo>
                      <a:pt x="487" y="235"/>
                    </a:lnTo>
                    <a:lnTo>
                      <a:pt x="492" y="230"/>
                    </a:lnTo>
                    <a:lnTo>
                      <a:pt x="499" y="230"/>
                    </a:lnTo>
                    <a:lnTo>
                      <a:pt x="502" y="228"/>
                    </a:lnTo>
                    <a:lnTo>
                      <a:pt x="509" y="228"/>
                    </a:lnTo>
                    <a:lnTo>
                      <a:pt x="516" y="220"/>
                    </a:lnTo>
                    <a:lnTo>
                      <a:pt x="518" y="220"/>
                    </a:lnTo>
                    <a:lnTo>
                      <a:pt x="518" y="218"/>
                    </a:lnTo>
                    <a:lnTo>
                      <a:pt x="523" y="218"/>
                    </a:lnTo>
                    <a:lnTo>
                      <a:pt x="525" y="216"/>
                    </a:lnTo>
                    <a:lnTo>
                      <a:pt x="528" y="216"/>
                    </a:lnTo>
                    <a:lnTo>
                      <a:pt x="542" y="213"/>
                    </a:lnTo>
                    <a:lnTo>
                      <a:pt x="552" y="211"/>
                    </a:lnTo>
                    <a:lnTo>
                      <a:pt x="552" y="206"/>
                    </a:lnTo>
                    <a:lnTo>
                      <a:pt x="549" y="206"/>
                    </a:lnTo>
                    <a:lnTo>
                      <a:pt x="547" y="208"/>
                    </a:lnTo>
                    <a:lnTo>
                      <a:pt x="537" y="208"/>
                    </a:lnTo>
                    <a:lnTo>
                      <a:pt x="530" y="206"/>
                    </a:lnTo>
                    <a:lnTo>
                      <a:pt x="525" y="206"/>
                    </a:lnTo>
                    <a:lnTo>
                      <a:pt x="521" y="204"/>
                    </a:lnTo>
                    <a:lnTo>
                      <a:pt x="509" y="204"/>
                    </a:lnTo>
                    <a:lnTo>
                      <a:pt x="499" y="206"/>
                    </a:lnTo>
                    <a:lnTo>
                      <a:pt x="490" y="206"/>
                    </a:lnTo>
                    <a:lnTo>
                      <a:pt x="487" y="211"/>
                    </a:lnTo>
                    <a:lnTo>
                      <a:pt x="471" y="211"/>
                    </a:lnTo>
                    <a:lnTo>
                      <a:pt x="485" y="206"/>
                    </a:lnTo>
                    <a:lnTo>
                      <a:pt x="494" y="204"/>
                    </a:lnTo>
                    <a:lnTo>
                      <a:pt x="499" y="204"/>
                    </a:lnTo>
                    <a:lnTo>
                      <a:pt x="502" y="201"/>
                    </a:lnTo>
                    <a:lnTo>
                      <a:pt x="506" y="201"/>
                    </a:lnTo>
                    <a:lnTo>
                      <a:pt x="511" y="199"/>
                    </a:lnTo>
                    <a:lnTo>
                      <a:pt x="514" y="199"/>
                    </a:lnTo>
                    <a:lnTo>
                      <a:pt x="516" y="199"/>
                    </a:lnTo>
                    <a:lnTo>
                      <a:pt x="514" y="196"/>
                    </a:lnTo>
                    <a:lnTo>
                      <a:pt x="509" y="194"/>
                    </a:lnTo>
                    <a:lnTo>
                      <a:pt x="506" y="194"/>
                    </a:lnTo>
                    <a:lnTo>
                      <a:pt x="504" y="194"/>
                    </a:lnTo>
                    <a:lnTo>
                      <a:pt x="497" y="196"/>
                    </a:lnTo>
                    <a:lnTo>
                      <a:pt x="483" y="201"/>
                    </a:lnTo>
                    <a:lnTo>
                      <a:pt x="468" y="201"/>
                    </a:lnTo>
                    <a:lnTo>
                      <a:pt x="478" y="196"/>
                    </a:lnTo>
                    <a:lnTo>
                      <a:pt x="485" y="192"/>
                    </a:lnTo>
                    <a:lnTo>
                      <a:pt x="487" y="192"/>
                    </a:lnTo>
                    <a:lnTo>
                      <a:pt x="492" y="194"/>
                    </a:lnTo>
                    <a:lnTo>
                      <a:pt x="497" y="194"/>
                    </a:lnTo>
                    <a:lnTo>
                      <a:pt x="499" y="192"/>
                    </a:lnTo>
                    <a:lnTo>
                      <a:pt x="504" y="192"/>
                    </a:lnTo>
                    <a:lnTo>
                      <a:pt x="506" y="189"/>
                    </a:lnTo>
                    <a:lnTo>
                      <a:pt x="516" y="189"/>
                    </a:lnTo>
                    <a:lnTo>
                      <a:pt x="518" y="189"/>
                    </a:lnTo>
                    <a:lnTo>
                      <a:pt x="516" y="187"/>
                    </a:lnTo>
                    <a:lnTo>
                      <a:pt x="514" y="187"/>
                    </a:lnTo>
                    <a:lnTo>
                      <a:pt x="509" y="184"/>
                    </a:lnTo>
                    <a:lnTo>
                      <a:pt x="485" y="184"/>
                    </a:lnTo>
                    <a:lnTo>
                      <a:pt x="492" y="182"/>
                    </a:lnTo>
                    <a:lnTo>
                      <a:pt x="485" y="180"/>
                    </a:lnTo>
                    <a:lnTo>
                      <a:pt x="485" y="175"/>
                    </a:lnTo>
                    <a:lnTo>
                      <a:pt x="487" y="175"/>
                    </a:lnTo>
                    <a:lnTo>
                      <a:pt x="490" y="177"/>
                    </a:lnTo>
                    <a:lnTo>
                      <a:pt x="492" y="180"/>
                    </a:lnTo>
                    <a:lnTo>
                      <a:pt x="497" y="182"/>
                    </a:lnTo>
                    <a:lnTo>
                      <a:pt x="504" y="182"/>
                    </a:lnTo>
                    <a:lnTo>
                      <a:pt x="506" y="184"/>
                    </a:lnTo>
                    <a:lnTo>
                      <a:pt x="509" y="184"/>
                    </a:lnTo>
                    <a:lnTo>
                      <a:pt x="514" y="184"/>
                    </a:lnTo>
                    <a:lnTo>
                      <a:pt x="518" y="184"/>
                    </a:lnTo>
                    <a:lnTo>
                      <a:pt x="518" y="187"/>
                    </a:lnTo>
                    <a:lnTo>
                      <a:pt x="523" y="187"/>
                    </a:lnTo>
                    <a:lnTo>
                      <a:pt x="523" y="184"/>
                    </a:lnTo>
                    <a:lnTo>
                      <a:pt x="528" y="184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28" y="192"/>
                    </a:lnTo>
                    <a:lnTo>
                      <a:pt x="528" y="196"/>
                    </a:lnTo>
                    <a:lnTo>
                      <a:pt x="528" y="199"/>
                    </a:lnTo>
                    <a:lnTo>
                      <a:pt x="533" y="199"/>
                    </a:lnTo>
                    <a:lnTo>
                      <a:pt x="537" y="201"/>
                    </a:lnTo>
                    <a:lnTo>
                      <a:pt x="542" y="201"/>
                    </a:lnTo>
                    <a:lnTo>
                      <a:pt x="547" y="201"/>
                    </a:lnTo>
                    <a:lnTo>
                      <a:pt x="549" y="201"/>
                    </a:lnTo>
                    <a:lnTo>
                      <a:pt x="552" y="199"/>
                    </a:lnTo>
                    <a:lnTo>
                      <a:pt x="554" y="199"/>
                    </a:lnTo>
                    <a:lnTo>
                      <a:pt x="554" y="204"/>
                    </a:lnTo>
                    <a:lnTo>
                      <a:pt x="559" y="204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3" y="194"/>
                    </a:lnTo>
                    <a:lnTo>
                      <a:pt x="561" y="194"/>
                    </a:lnTo>
                    <a:lnTo>
                      <a:pt x="563" y="189"/>
                    </a:lnTo>
                    <a:lnTo>
                      <a:pt x="563" y="187"/>
                    </a:lnTo>
                    <a:lnTo>
                      <a:pt x="559" y="187"/>
                    </a:lnTo>
                    <a:lnTo>
                      <a:pt x="556" y="182"/>
                    </a:lnTo>
                    <a:lnTo>
                      <a:pt x="552" y="180"/>
                    </a:lnTo>
                    <a:lnTo>
                      <a:pt x="552" y="175"/>
                    </a:lnTo>
                    <a:lnTo>
                      <a:pt x="533" y="170"/>
                    </a:lnTo>
                    <a:lnTo>
                      <a:pt x="523" y="170"/>
                    </a:lnTo>
                    <a:lnTo>
                      <a:pt x="521" y="170"/>
                    </a:lnTo>
                    <a:lnTo>
                      <a:pt x="528" y="168"/>
                    </a:lnTo>
                    <a:lnTo>
                      <a:pt x="530" y="165"/>
                    </a:lnTo>
                    <a:lnTo>
                      <a:pt x="528" y="165"/>
                    </a:lnTo>
                    <a:lnTo>
                      <a:pt x="525" y="163"/>
                    </a:lnTo>
                    <a:lnTo>
                      <a:pt x="514" y="163"/>
                    </a:lnTo>
                    <a:lnTo>
                      <a:pt x="509" y="161"/>
                    </a:lnTo>
                    <a:lnTo>
                      <a:pt x="504" y="161"/>
                    </a:lnTo>
                    <a:lnTo>
                      <a:pt x="509" y="156"/>
                    </a:lnTo>
                    <a:lnTo>
                      <a:pt x="523" y="156"/>
                    </a:lnTo>
                    <a:lnTo>
                      <a:pt x="528" y="153"/>
                    </a:lnTo>
                    <a:lnTo>
                      <a:pt x="533" y="153"/>
                    </a:lnTo>
                    <a:lnTo>
                      <a:pt x="547" y="156"/>
                    </a:lnTo>
                    <a:lnTo>
                      <a:pt x="552" y="156"/>
                    </a:lnTo>
                    <a:lnTo>
                      <a:pt x="554" y="156"/>
                    </a:lnTo>
                    <a:lnTo>
                      <a:pt x="556" y="158"/>
                    </a:lnTo>
                    <a:lnTo>
                      <a:pt x="559" y="161"/>
                    </a:lnTo>
                    <a:lnTo>
                      <a:pt x="563" y="165"/>
                    </a:lnTo>
                    <a:lnTo>
                      <a:pt x="568" y="165"/>
                    </a:lnTo>
                    <a:lnTo>
                      <a:pt x="568" y="163"/>
                    </a:lnTo>
                    <a:lnTo>
                      <a:pt x="568" y="158"/>
                    </a:lnTo>
                    <a:lnTo>
                      <a:pt x="559" y="156"/>
                    </a:lnTo>
                    <a:lnTo>
                      <a:pt x="552" y="153"/>
                    </a:lnTo>
                    <a:lnTo>
                      <a:pt x="540" y="151"/>
                    </a:lnTo>
                    <a:lnTo>
                      <a:pt x="544" y="149"/>
                    </a:lnTo>
                    <a:lnTo>
                      <a:pt x="547" y="149"/>
                    </a:lnTo>
                    <a:lnTo>
                      <a:pt x="552" y="151"/>
                    </a:lnTo>
                    <a:lnTo>
                      <a:pt x="556" y="151"/>
                    </a:lnTo>
                    <a:lnTo>
                      <a:pt x="559" y="153"/>
                    </a:lnTo>
                    <a:lnTo>
                      <a:pt x="578" y="153"/>
                    </a:lnTo>
                    <a:lnTo>
                      <a:pt x="594" y="151"/>
                    </a:lnTo>
                    <a:lnTo>
                      <a:pt x="594" y="144"/>
                    </a:lnTo>
                    <a:lnTo>
                      <a:pt x="582" y="141"/>
                    </a:lnTo>
                    <a:lnTo>
                      <a:pt x="578" y="146"/>
                    </a:lnTo>
                    <a:lnTo>
                      <a:pt x="573" y="141"/>
                    </a:lnTo>
                    <a:lnTo>
                      <a:pt x="573" y="139"/>
                    </a:lnTo>
                    <a:lnTo>
                      <a:pt x="587" y="139"/>
                    </a:lnTo>
                    <a:lnTo>
                      <a:pt x="599" y="137"/>
                    </a:lnTo>
                    <a:lnTo>
                      <a:pt x="602" y="139"/>
                    </a:lnTo>
                    <a:lnTo>
                      <a:pt x="609" y="139"/>
                    </a:lnTo>
                    <a:lnTo>
                      <a:pt x="616" y="134"/>
                    </a:lnTo>
                    <a:lnTo>
                      <a:pt x="618" y="134"/>
                    </a:lnTo>
                    <a:lnTo>
                      <a:pt x="618" y="132"/>
                    </a:lnTo>
                    <a:lnTo>
                      <a:pt x="599" y="132"/>
                    </a:lnTo>
                    <a:lnTo>
                      <a:pt x="599" y="129"/>
                    </a:lnTo>
                    <a:lnTo>
                      <a:pt x="597" y="129"/>
                    </a:lnTo>
                    <a:lnTo>
                      <a:pt x="597" y="127"/>
                    </a:lnTo>
                    <a:lnTo>
                      <a:pt x="592" y="127"/>
                    </a:lnTo>
                    <a:lnTo>
                      <a:pt x="587" y="125"/>
                    </a:lnTo>
                    <a:lnTo>
                      <a:pt x="592" y="125"/>
                    </a:lnTo>
                    <a:lnTo>
                      <a:pt x="594" y="125"/>
                    </a:lnTo>
                    <a:lnTo>
                      <a:pt x="594" y="122"/>
                    </a:lnTo>
                    <a:lnTo>
                      <a:pt x="592" y="120"/>
                    </a:lnTo>
                    <a:lnTo>
                      <a:pt x="590" y="120"/>
                    </a:lnTo>
                    <a:lnTo>
                      <a:pt x="582" y="117"/>
                    </a:lnTo>
                    <a:lnTo>
                      <a:pt x="592" y="117"/>
                    </a:lnTo>
                    <a:lnTo>
                      <a:pt x="594" y="120"/>
                    </a:lnTo>
                    <a:lnTo>
                      <a:pt x="597" y="120"/>
                    </a:lnTo>
                    <a:lnTo>
                      <a:pt x="602" y="120"/>
                    </a:lnTo>
                    <a:lnTo>
                      <a:pt x="606" y="120"/>
                    </a:lnTo>
                    <a:lnTo>
                      <a:pt x="609" y="125"/>
                    </a:lnTo>
                    <a:lnTo>
                      <a:pt x="613" y="125"/>
                    </a:lnTo>
                    <a:lnTo>
                      <a:pt x="618" y="120"/>
                    </a:lnTo>
                    <a:lnTo>
                      <a:pt x="618" y="113"/>
                    </a:lnTo>
                    <a:lnTo>
                      <a:pt x="616" y="110"/>
                    </a:lnTo>
                    <a:lnTo>
                      <a:pt x="613" y="110"/>
                    </a:lnTo>
                    <a:lnTo>
                      <a:pt x="611" y="108"/>
                    </a:lnTo>
                    <a:lnTo>
                      <a:pt x="609" y="105"/>
                    </a:lnTo>
                    <a:lnTo>
                      <a:pt x="592" y="103"/>
                    </a:lnTo>
                    <a:lnTo>
                      <a:pt x="587" y="101"/>
                    </a:lnTo>
                    <a:lnTo>
                      <a:pt x="587" y="98"/>
                    </a:lnTo>
                    <a:lnTo>
                      <a:pt x="590" y="98"/>
                    </a:lnTo>
                    <a:lnTo>
                      <a:pt x="599" y="98"/>
                    </a:lnTo>
                    <a:lnTo>
                      <a:pt x="611" y="96"/>
                    </a:lnTo>
                    <a:lnTo>
                      <a:pt x="618" y="96"/>
                    </a:lnTo>
                    <a:lnTo>
                      <a:pt x="623" y="98"/>
                    </a:lnTo>
                    <a:lnTo>
                      <a:pt x="632" y="98"/>
                    </a:lnTo>
                    <a:lnTo>
                      <a:pt x="637" y="96"/>
                    </a:lnTo>
                    <a:lnTo>
                      <a:pt x="642" y="93"/>
                    </a:lnTo>
                    <a:lnTo>
                      <a:pt x="642" y="91"/>
                    </a:lnTo>
                    <a:lnTo>
                      <a:pt x="642" y="89"/>
                    </a:lnTo>
                    <a:lnTo>
                      <a:pt x="632" y="89"/>
                    </a:lnTo>
                    <a:lnTo>
                      <a:pt x="625" y="86"/>
                    </a:lnTo>
                    <a:lnTo>
                      <a:pt x="616" y="86"/>
                    </a:lnTo>
                    <a:lnTo>
                      <a:pt x="613" y="84"/>
                    </a:lnTo>
                    <a:lnTo>
                      <a:pt x="623" y="84"/>
                    </a:lnTo>
                    <a:lnTo>
                      <a:pt x="621" y="82"/>
                    </a:lnTo>
                    <a:lnTo>
                      <a:pt x="618" y="79"/>
                    </a:lnTo>
                    <a:lnTo>
                      <a:pt x="618" y="77"/>
                    </a:lnTo>
                    <a:lnTo>
                      <a:pt x="613" y="77"/>
                    </a:lnTo>
                    <a:lnTo>
                      <a:pt x="611" y="79"/>
                    </a:lnTo>
                    <a:lnTo>
                      <a:pt x="611" y="84"/>
                    </a:lnTo>
                    <a:lnTo>
                      <a:pt x="606" y="84"/>
                    </a:lnTo>
                    <a:lnTo>
                      <a:pt x="604" y="84"/>
                    </a:lnTo>
                    <a:lnTo>
                      <a:pt x="602" y="82"/>
                    </a:lnTo>
                    <a:lnTo>
                      <a:pt x="599" y="79"/>
                    </a:lnTo>
                    <a:lnTo>
                      <a:pt x="602" y="79"/>
                    </a:lnTo>
                    <a:lnTo>
                      <a:pt x="606" y="77"/>
                    </a:lnTo>
                    <a:lnTo>
                      <a:pt x="609" y="74"/>
                    </a:lnTo>
                    <a:lnTo>
                      <a:pt x="613" y="70"/>
                    </a:lnTo>
                    <a:lnTo>
                      <a:pt x="616" y="67"/>
                    </a:lnTo>
                    <a:lnTo>
                      <a:pt x="618" y="65"/>
                    </a:lnTo>
                    <a:lnTo>
                      <a:pt x="621" y="65"/>
                    </a:lnTo>
                    <a:lnTo>
                      <a:pt x="623" y="65"/>
                    </a:lnTo>
                    <a:lnTo>
                      <a:pt x="628" y="65"/>
                    </a:lnTo>
                    <a:lnTo>
                      <a:pt x="630" y="65"/>
                    </a:lnTo>
                    <a:lnTo>
                      <a:pt x="632" y="62"/>
                    </a:lnTo>
                    <a:lnTo>
                      <a:pt x="637" y="60"/>
                    </a:lnTo>
                    <a:lnTo>
                      <a:pt x="635" y="55"/>
                    </a:lnTo>
                    <a:lnTo>
                      <a:pt x="637" y="53"/>
                    </a:lnTo>
                    <a:lnTo>
                      <a:pt x="640" y="50"/>
                    </a:lnTo>
                    <a:lnTo>
                      <a:pt x="642" y="50"/>
                    </a:lnTo>
                    <a:lnTo>
                      <a:pt x="647" y="50"/>
                    </a:lnTo>
                    <a:lnTo>
                      <a:pt x="649" y="50"/>
                    </a:lnTo>
                    <a:lnTo>
                      <a:pt x="651" y="53"/>
                    </a:lnTo>
                    <a:lnTo>
                      <a:pt x="656" y="53"/>
                    </a:lnTo>
                    <a:lnTo>
                      <a:pt x="659" y="50"/>
                    </a:lnTo>
                    <a:lnTo>
                      <a:pt x="661" y="50"/>
                    </a:lnTo>
                    <a:lnTo>
                      <a:pt x="663" y="48"/>
                    </a:lnTo>
                    <a:lnTo>
                      <a:pt x="644" y="48"/>
                    </a:lnTo>
                    <a:lnTo>
                      <a:pt x="642" y="48"/>
                    </a:lnTo>
                    <a:lnTo>
                      <a:pt x="637" y="48"/>
                    </a:lnTo>
                    <a:lnTo>
                      <a:pt x="635" y="50"/>
                    </a:lnTo>
                    <a:lnTo>
                      <a:pt x="630" y="50"/>
                    </a:lnTo>
                    <a:lnTo>
                      <a:pt x="630" y="48"/>
                    </a:lnTo>
                    <a:lnTo>
                      <a:pt x="640" y="43"/>
                    </a:lnTo>
                    <a:lnTo>
                      <a:pt x="670" y="43"/>
                    </a:lnTo>
                    <a:lnTo>
                      <a:pt x="675" y="43"/>
                    </a:lnTo>
                    <a:lnTo>
                      <a:pt x="678" y="43"/>
                    </a:lnTo>
                    <a:lnTo>
                      <a:pt x="682" y="41"/>
                    </a:lnTo>
                    <a:lnTo>
                      <a:pt x="678" y="41"/>
                    </a:lnTo>
                    <a:lnTo>
                      <a:pt x="673" y="38"/>
                    </a:lnTo>
                    <a:lnTo>
                      <a:pt x="656" y="38"/>
                    </a:lnTo>
                    <a:lnTo>
                      <a:pt x="651" y="41"/>
                    </a:lnTo>
                    <a:lnTo>
                      <a:pt x="635" y="41"/>
                    </a:lnTo>
                    <a:lnTo>
                      <a:pt x="635" y="38"/>
                    </a:lnTo>
                    <a:lnTo>
                      <a:pt x="637" y="38"/>
                    </a:lnTo>
                    <a:lnTo>
                      <a:pt x="642" y="38"/>
                    </a:lnTo>
                    <a:lnTo>
                      <a:pt x="687" y="38"/>
                    </a:lnTo>
                    <a:lnTo>
                      <a:pt x="692" y="36"/>
                    </a:lnTo>
                    <a:lnTo>
                      <a:pt x="699" y="34"/>
                    </a:lnTo>
                    <a:lnTo>
                      <a:pt x="701" y="31"/>
                    </a:lnTo>
                    <a:lnTo>
                      <a:pt x="718" y="31"/>
                    </a:lnTo>
                    <a:lnTo>
                      <a:pt x="723" y="29"/>
                    </a:lnTo>
                    <a:lnTo>
                      <a:pt x="725" y="29"/>
                    </a:lnTo>
                    <a:lnTo>
                      <a:pt x="730" y="29"/>
                    </a:lnTo>
                    <a:lnTo>
                      <a:pt x="732" y="26"/>
                    </a:lnTo>
                    <a:lnTo>
                      <a:pt x="730" y="24"/>
                    </a:lnTo>
                    <a:close/>
                    <a:moveTo>
                      <a:pt x="119" y="268"/>
                    </a:moveTo>
                    <a:lnTo>
                      <a:pt x="116" y="266"/>
                    </a:lnTo>
                    <a:lnTo>
                      <a:pt x="119" y="268"/>
                    </a:lnTo>
                    <a:close/>
                    <a:moveTo>
                      <a:pt x="128" y="223"/>
                    </a:moveTo>
                    <a:lnTo>
                      <a:pt x="135" y="223"/>
                    </a:lnTo>
                    <a:lnTo>
                      <a:pt x="138" y="220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6"/>
                    </a:lnTo>
                    <a:lnTo>
                      <a:pt x="150" y="216"/>
                    </a:lnTo>
                    <a:lnTo>
                      <a:pt x="147" y="213"/>
                    </a:lnTo>
                    <a:lnTo>
                      <a:pt x="145" y="211"/>
                    </a:lnTo>
                    <a:lnTo>
                      <a:pt x="143" y="211"/>
                    </a:lnTo>
                    <a:lnTo>
                      <a:pt x="138" y="211"/>
                    </a:lnTo>
                    <a:lnTo>
                      <a:pt x="135" y="206"/>
                    </a:lnTo>
                    <a:lnTo>
                      <a:pt x="119" y="206"/>
                    </a:lnTo>
                    <a:lnTo>
                      <a:pt x="119" y="213"/>
                    </a:lnTo>
                    <a:lnTo>
                      <a:pt x="116" y="216"/>
                    </a:lnTo>
                    <a:lnTo>
                      <a:pt x="114" y="216"/>
                    </a:lnTo>
                    <a:lnTo>
                      <a:pt x="114" y="218"/>
                    </a:lnTo>
                    <a:lnTo>
                      <a:pt x="116" y="220"/>
                    </a:lnTo>
                    <a:lnTo>
                      <a:pt x="119" y="220"/>
                    </a:lnTo>
                    <a:lnTo>
                      <a:pt x="119" y="225"/>
                    </a:lnTo>
                    <a:lnTo>
                      <a:pt x="128" y="223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" name="Greece"/>
              <p:cNvSpPr>
                <a:spLocks noEditPoints="1"/>
              </p:cNvSpPr>
              <p:nvPr/>
            </p:nvSpPr>
            <p:spPr bwMode="gray">
              <a:xfrm>
                <a:off x="3008" y="1450"/>
                <a:ext cx="136" cy="141"/>
              </a:xfrm>
              <a:custGeom>
                <a:avLst/>
                <a:gdLst>
                  <a:gd name="T0" fmla="*/ 0 w 534"/>
                  <a:gd name="T1" fmla="*/ 35790623 h 552"/>
                  <a:gd name="T2" fmla="*/ 35474961 w 534"/>
                  <a:gd name="T3" fmla="*/ 35790623 h 552"/>
                  <a:gd name="T4" fmla="*/ 35474961 w 534"/>
                  <a:gd name="T5" fmla="*/ 35790623 h 552"/>
                  <a:gd name="T6" fmla="*/ 35474961 w 534"/>
                  <a:gd name="T7" fmla="*/ 35790623 h 552"/>
                  <a:gd name="T8" fmla="*/ 35474961 w 534"/>
                  <a:gd name="T9" fmla="*/ 35790623 h 552"/>
                  <a:gd name="T10" fmla="*/ 35474961 w 534"/>
                  <a:gd name="T11" fmla="*/ 35790623 h 552"/>
                  <a:gd name="T12" fmla="*/ 35474961 w 534"/>
                  <a:gd name="T13" fmla="*/ 35790623 h 552"/>
                  <a:gd name="T14" fmla="*/ 35474961 w 534"/>
                  <a:gd name="T15" fmla="*/ 35790623 h 552"/>
                  <a:gd name="T16" fmla="*/ 35474961 w 534"/>
                  <a:gd name="T17" fmla="*/ 35790623 h 552"/>
                  <a:gd name="T18" fmla="*/ 35474961 w 534"/>
                  <a:gd name="T19" fmla="*/ 35790623 h 552"/>
                  <a:gd name="T20" fmla="*/ 35474961 w 534"/>
                  <a:gd name="T21" fmla="*/ 35790623 h 552"/>
                  <a:gd name="T22" fmla="*/ 35474961 w 534"/>
                  <a:gd name="T23" fmla="*/ 35790623 h 552"/>
                  <a:gd name="T24" fmla="*/ 35474961 w 534"/>
                  <a:gd name="T25" fmla="*/ 35790623 h 552"/>
                  <a:gd name="T26" fmla="*/ 35474961 w 534"/>
                  <a:gd name="T27" fmla="*/ 35790623 h 552"/>
                  <a:gd name="T28" fmla="*/ 35474961 w 534"/>
                  <a:gd name="T29" fmla="*/ 35790623 h 552"/>
                  <a:gd name="T30" fmla="*/ 35474961 w 534"/>
                  <a:gd name="T31" fmla="*/ 35790623 h 552"/>
                  <a:gd name="T32" fmla="*/ 35474961 w 534"/>
                  <a:gd name="T33" fmla="*/ 35790623 h 552"/>
                  <a:gd name="T34" fmla="*/ 35474961 w 534"/>
                  <a:gd name="T35" fmla="*/ 35790623 h 552"/>
                  <a:gd name="T36" fmla="*/ 35474961 w 534"/>
                  <a:gd name="T37" fmla="*/ 35790623 h 552"/>
                  <a:gd name="T38" fmla="*/ 35474961 w 534"/>
                  <a:gd name="T39" fmla="*/ 35790623 h 552"/>
                  <a:gd name="T40" fmla="*/ 35474961 w 534"/>
                  <a:gd name="T41" fmla="*/ 35790623 h 552"/>
                  <a:gd name="T42" fmla="*/ 35474961 w 534"/>
                  <a:gd name="T43" fmla="*/ 35790623 h 552"/>
                  <a:gd name="T44" fmla="*/ 35474961 w 534"/>
                  <a:gd name="T45" fmla="*/ 35790623 h 552"/>
                  <a:gd name="T46" fmla="*/ 35474961 w 534"/>
                  <a:gd name="T47" fmla="*/ 35790623 h 552"/>
                  <a:gd name="T48" fmla="*/ 35474961 w 534"/>
                  <a:gd name="T49" fmla="*/ 35790623 h 552"/>
                  <a:gd name="T50" fmla="*/ 35474961 w 534"/>
                  <a:gd name="T51" fmla="*/ 35790623 h 552"/>
                  <a:gd name="T52" fmla="*/ 35474961 w 534"/>
                  <a:gd name="T53" fmla="*/ 35790623 h 552"/>
                  <a:gd name="T54" fmla="*/ 35474961 w 534"/>
                  <a:gd name="T55" fmla="*/ 35790623 h 552"/>
                  <a:gd name="T56" fmla="*/ 35474961 w 534"/>
                  <a:gd name="T57" fmla="*/ 35790623 h 552"/>
                  <a:gd name="T58" fmla="*/ 35474961 w 534"/>
                  <a:gd name="T59" fmla="*/ 35790623 h 552"/>
                  <a:gd name="T60" fmla="*/ 35474961 w 534"/>
                  <a:gd name="T61" fmla="*/ 35790623 h 552"/>
                  <a:gd name="T62" fmla="*/ 35474961 w 534"/>
                  <a:gd name="T63" fmla="*/ 35790623 h 552"/>
                  <a:gd name="T64" fmla="*/ 35474961 w 534"/>
                  <a:gd name="T65" fmla="*/ 35790623 h 552"/>
                  <a:gd name="T66" fmla="*/ 35474961 w 534"/>
                  <a:gd name="T67" fmla="*/ 35790623 h 552"/>
                  <a:gd name="T68" fmla="*/ 35474961 w 534"/>
                  <a:gd name="T69" fmla="*/ 35790623 h 552"/>
                  <a:gd name="T70" fmla="*/ 35474961 w 534"/>
                  <a:gd name="T71" fmla="*/ 35790623 h 552"/>
                  <a:gd name="T72" fmla="*/ 35474961 w 534"/>
                  <a:gd name="T73" fmla="*/ 35790623 h 552"/>
                  <a:gd name="T74" fmla="*/ 35474961 w 534"/>
                  <a:gd name="T75" fmla="*/ 35790623 h 552"/>
                  <a:gd name="T76" fmla="*/ 35474961 w 534"/>
                  <a:gd name="T77" fmla="*/ 35790623 h 552"/>
                  <a:gd name="T78" fmla="*/ 35474961 w 534"/>
                  <a:gd name="T79" fmla="*/ 35790623 h 552"/>
                  <a:gd name="T80" fmla="*/ 35474961 w 534"/>
                  <a:gd name="T81" fmla="*/ 35790623 h 552"/>
                  <a:gd name="T82" fmla="*/ 35474961 w 534"/>
                  <a:gd name="T83" fmla="*/ 35790623 h 552"/>
                  <a:gd name="T84" fmla="*/ 35474961 w 534"/>
                  <a:gd name="T85" fmla="*/ 35790623 h 552"/>
                  <a:gd name="T86" fmla="*/ 35474961 w 534"/>
                  <a:gd name="T87" fmla="*/ 35790623 h 552"/>
                  <a:gd name="T88" fmla="*/ 35474961 w 534"/>
                  <a:gd name="T89" fmla="*/ 35790623 h 552"/>
                  <a:gd name="T90" fmla="*/ 35474961 w 534"/>
                  <a:gd name="T91" fmla="*/ 35790623 h 552"/>
                  <a:gd name="T92" fmla="*/ 35474961 w 534"/>
                  <a:gd name="T93" fmla="*/ 35790623 h 552"/>
                  <a:gd name="T94" fmla="*/ 35474961 w 534"/>
                  <a:gd name="T95" fmla="*/ 35790623 h 552"/>
                  <a:gd name="T96" fmla="*/ 35474961 w 534"/>
                  <a:gd name="T97" fmla="*/ 35790623 h 552"/>
                  <a:gd name="T98" fmla="*/ 35474961 w 534"/>
                  <a:gd name="T99" fmla="*/ 35790623 h 552"/>
                  <a:gd name="T100" fmla="*/ 35474961 w 534"/>
                  <a:gd name="T101" fmla="*/ 35790623 h 552"/>
                  <a:gd name="T102" fmla="*/ 35474961 w 534"/>
                  <a:gd name="T103" fmla="*/ 35790623 h 552"/>
                  <a:gd name="T104" fmla="*/ 35474961 w 534"/>
                  <a:gd name="T105" fmla="*/ 35790623 h 552"/>
                  <a:gd name="T106" fmla="*/ 35474961 w 534"/>
                  <a:gd name="T107" fmla="*/ 35790623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" name="Ghana"/>
              <p:cNvSpPr>
                <a:spLocks/>
              </p:cNvSpPr>
              <p:nvPr/>
            </p:nvSpPr>
            <p:spPr bwMode="gray">
              <a:xfrm>
                <a:off x="2592" y="2081"/>
                <a:ext cx="83" cy="132"/>
              </a:xfrm>
              <a:custGeom>
                <a:avLst/>
                <a:gdLst>
                  <a:gd name="T0" fmla="*/ 36101798 w 324"/>
                  <a:gd name="T1" fmla="*/ 35950234 h 516"/>
                  <a:gd name="T2" fmla="*/ 36101798 w 324"/>
                  <a:gd name="T3" fmla="*/ 35950234 h 516"/>
                  <a:gd name="T4" fmla="*/ 36101798 w 324"/>
                  <a:gd name="T5" fmla="*/ 35950234 h 516"/>
                  <a:gd name="T6" fmla="*/ 36101798 w 324"/>
                  <a:gd name="T7" fmla="*/ 35950234 h 516"/>
                  <a:gd name="T8" fmla="*/ 36101798 w 324"/>
                  <a:gd name="T9" fmla="*/ 35950234 h 516"/>
                  <a:gd name="T10" fmla="*/ 36101798 w 324"/>
                  <a:gd name="T11" fmla="*/ 35950234 h 516"/>
                  <a:gd name="T12" fmla="*/ 36101798 w 324"/>
                  <a:gd name="T13" fmla="*/ 35950234 h 516"/>
                  <a:gd name="T14" fmla="*/ 36101798 w 324"/>
                  <a:gd name="T15" fmla="*/ 35950234 h 516"/>
                  <a:gd name="T16" fmla="*/ 36101798 w 324"/>
                  <a:gd name="T17" fmla="*/ 35950234 h 516"/>
                  <a:gd name="T18" fmla="*/ 36101798 w 324"/>
                  <a:gd name="T19" fmla="*/ 35950234 h 516"/>
                  <a:gd name="T20" fmla="*/ 36101798 w 324"/>
                  <a:gd name="T21" fmla="*/ 35950234 h 516"/>
                  <a:gd name="T22" fmla="*/ 36101798 w 324"/>
                  <a:gd name="T23" fmla="*/ 35950234 h 516"/>
                  <a:gd name="T24" fmla="*/ 36101798 w 324"/>
                  <a:gd name="T25" fmla="*/ 35950234 h 516"/>
                  <a:gd name="T26" fmla="*/ 36101798 w 324"/>
                  <a:gd name="T27" fmla="*/ 0 h 516"/>
                  <a:gd name="T28" fmla="*/ 36101798 w 324"/>
                  <a:gd name="T29" fmla="*/ 35950234 h 516"/>
                  <a:gd name="T30" fmla="*/ 36101798 w 324"/>
                  <a:gd name="T31" fmla="*/ 35950234 h 516"/>
                  <a:gd name="T32" fmla="*/ 36101798 w 324"/>
                  <a:gd name="T33" fmla="*/ 35950234 h 516"/>
                  <a:gd name="T34" fmla="*/ 36101798 w 324"/>
                  <a:gd name="T35" fmla="*/ 35950234 h 516"/>
                  <a:gd name="T36" fmla="*/ 36101798 w 324"/>
                  <a:gd name="T37" fmla="*/ 35950234 h 516"/>
                  <a:gd name="T38" fmla="*/ 36101798 w 324"/>
                  <a:gd name="T39" fmla="*/ 35950234 h 516"/>
                  <a:gd name="T40" fmla="*/ 36101798 w 324"/>
                  <a:gd name="T41" fmla="*/ 35950234 h 516"/>
                  <a:gd name="T42" fmla="*/ 36101798 w 324"/>
                  <a:gd name="T43" fmla="*/ 35950234 h 516"/>
                  <a:gd name="T44" fmla="*/ 36101798 w 324"/>
                  <a:gd name="T45" fmla="*/ 35950234 h 516"/>
                  <a:gd name="T46" fmla="*/ 36101798 w 324"/>
                  <a:gd name="T47" fmla="*/ 35950234 h 516"/>
                  <a:gd name="T48" fmla="*/ 36101798 w 324"/>
                  <a:gd name="T49" fmla="*/ 35950234 h 516"/>
                  <a:gd name="T50" fmla="*/ 36101798 w 324"/>
                  <a:gd name="T51" fmla="*/ 35950234 h 516"/>
                  <a:gd name="T52" fmla="*/ 36101798 w 324"/>
                  <a:gd name="T53" fmla="*/ 35950234 h 516"/>
                  <a:gd name="T54" fmla="*/ 0 w 324"/>
                  <a:gd name="T55" fmla="*/ 35950234 h 516"/>
                  <a:gd name="T56" fmla="*/ 36101798 w 324"/>
                  <a:gd name="T57" fmla="*/ 35950234 h 516"/>
                  <a:gd name="T58" fmla="*/ 36101798 w 324"/>
                  <a:gd name="T59" fmla="*/ 35950234 h 516"/>
                  <a:gd name="T60" fmla="*/ 36101798 w 324"/>
                  <a:gd name="T61" fmla="*/ 35950234 h 516"/>
                  <a:gd name="T62" fmla="*/ 36101798 w 324"/>
                  <a:gd name="T63" fmla="*/ 35950234 h 516"/>
                  <a:gd name="T64" fmla="*/ 36101798 w 324"/>
                  <a:gd name="T65" fmla="*/ 35950234 h 516"/>
                  <a:gd name="T66" fmla="*/ 36101798 w 324"/>
                  <a:gd name="T67" fmla="*/ 35950234 h 516"/>
                  <a:gd name="T68" fmla="*/ 36101798 w 324"/>
                  <a:gd name="T69" fmla="*/ 35950234 h 516"/>
                  <a:gd name="T70" fmla="*/ 36101798 w 324"/>
                  <a:gd name="T71" fmla="*/ 35950234 h 516"/>
                  <a:gd name="T72" fmla="*/ 36101798 w 324"/>
                  <a:gd name="T73" fmla="*/ 35950234 h 516"/>
                  <a:gd name="T74" fmla="*/ 36101798 w 324"/>
                  <a:gd name="T75" fmla="*/ 35950234 h 516"/>
                  <a:gd name="T76" fmla="*/ 36101798 w 324"/>
                  <a:gd name="T77" fmla="*/ 35950234 h 516"/>
                  <a:gd name="T78" fmla="*/ 36101798 w 324"/>
                  <a:gd name="T79" fmla="*/ 35950234 h 516"/>
                  <a:gd name="T80" fmla="*/ 36101798 w 324"/>
                  <a:gd name="T81" fmla="*/ 35950234 h 516"/>
                  <a:gd name="T82" fmla="*/ 36101798 w 324"/>
                  <a:gd name="T83" fmla="*/ 35950234 h 516"/>
                  <a:gd name="T84" fmla="*/ 36101798 w 324"/>
                  <a:gd name="T85" fmla="*/ 35950234 h 516"/>
                  <a:gd name="T86" fmla="*/ 36101798 w 324"/>
                  <a:gd name="T87" fmla="*/ 35950234 h 5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4"/>
                  <a:gd name="T133" fmla="*/ 0 h 516"/>
                  <a:gd name="T134" fmla="*/ 324 w 324"/>
                  <a:gd name="T135" fmla="*/ 516 h 5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4" h="516">
                    <a:moveTo>
                      <a:pt x="282" y="342"/>
                    </a:moveTo>
                    <a:lnTo>
                      <a:pt x="282" y="330"/>
                    </a:lnTo>
                    <a:lnTo>
                      <a:pt x="288" y="318"/>
                    </a:lnTo>
                    <a:lnTo>
                      <a:pt x="288" y="306"/>
                    </a:lnTo>
                    <a:lnTo>
                      <a:pt x="282" y="300"/>
                    </a:lnTo>
                    <a:lnTo>
                      <a:pt x="276" y="300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82" y="234"/>
                    </a:lnTo>
                    <a:lnTo>
                      <a:pt x="288" y="228"/>
                    </a:lnTo>
                    <a:lnTo>
                      <a:pt x="288" y="216"/>
                    </a:lnTo>
                    <a:lnTo>
                      <a:pt x="282" y="210"/>
                    </a:lnTo>
                    <a:lnTo>
                      <a:pt x="270" y="204"/>
                    </a:lnTo>
                    <a:lnTo>
                      <a:pt x="264" y="198"/>
                    </a:lnTo>
                    <a:lnTo>
                      <a:pt x="276" y="186"/>
                    </a:lnTo>
                    <a:lnTo>
                      <a:pt x="282" y="186"/>
                    </a:lnTo>
                    <a:lnTo>
                      <a:pt x="282" y="180"/>
                    </a:lnTo>
                    <a:lnTo>
                      <a:pt x="270" y="168"/>
                    </a:lnTo>
                    <a:lnTo>
                      <a:pt x="276" y="156"/>
                    </a:lnTo>
                    <a:lnTo>
                      <a:pt x="276" y="132"/>
                    </a:lnTo>
                    <a:lnTo>
                      <a:pt x="270" y="126"/>
                    </a:lnTo>
                    <a:lnTo>
                      <a:pt x="264" y="126"/>
                    </a:lnTo>
                    <a:lnTo>
                      <a:pt x="252" y="138"/>
                    </a:lnTo>
                    <a:lnTo>
                      <a:pt x="264" y="60"/>
                    </a:lnTo>
                    <a:lnTo>
                      <a:pt x="228" y="36"/>
                    </a:lnTo>
                    <a:lnTo>
                      <a:pt x="240" y="24"/>
                    </a:lnTo>
                    <a:lnTo>
                      <a:pt x="240" y="6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78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56"/>
                    </a:lnTo>
                    <a:lnTo>
                      <a:pt x="42" y="156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48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60" y="216"/>
                    </a:lnTo>
                    <a:lnTo>
                      <a:pt x="60" y="228"/>
                    </a:lnTo>
                    <a:lnTo>
                      <a:pt x="48" y="252"/>
                    </a:lnTo>
                    <a:lnTo>
                      <a:pt x="42" y="258"/>
                    </a:lnTo>
                    <a:lnTo>
                      <a:pt x="36" y="270"/>
                    </a:lnTo>
                    <a:lnTo>
                      <a:pt x="36" y="288"/>
                    </a:lnTo>
                    <a:lnTo>
                      <a:pt x="30" y="300"/>
                    </a:lnTo>
                    <a:lnTo>
                      <a:pt x="30" y="312"/>
                    </a:lnTo>
                    <a:lnTo>
                      <a:pt x="12" y="330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72"/>
                    </a:lnTo>
                    <a:lnTo>
                      <a:pt x="6" y="384"/>
                    </a:lnTo>
                    <a:lnTo>
                      <a:pt x="12" y="402"/>
                    </a:lnTo>
                    <a:lnTo>
                      <a:pt x="12" y="414"/>
                    </a:lnTo>
                    <a:lnTo>
                      <a:pt x="18" y="426"/>
                    </a:lnTo>
                    <a:lnTo>
                      <a:pt x="24" y="432"/>
                    </a:lnTo>
                    <a:lnTo>
                      <a:pt x="24" y="438"/>
                    </a:lnTo>
                    <a:lnTo>
                      <a:pt x="48" y="444"/>
                    </a:lnTo>
                    <a:lnTo>
                      <a:pt x="48" y="498"/>
                    </a:lnTo>
                    <a:lnTo>
                      <a:pt x="72" y="498"/>
                    </a:lnTo>
                    <a:lnTo>
                      <a:pt x="78" y="504"/>
                    </a:lnTo>
                    <a:lnTo>
                      <a:pt x="78" y="510"/>
                    </a:lnTo>
                    <a:lnTo>
                      <a:pt x="84" y="516"/>
                    </a:lnTo>
                    <a:lnTo>
                      <a:pt x="96" y="516"/>
                    </a:lnTo>
                    <a:lnTo>
                      <a:pt x="108" y="510"/>
                    </a:lnTo>
                    <a:lnTo>
                      <a:pt x="114" y="504"/>
                    </a:lnTo>
                    <a:lnTo>
                      <a:pt x="132" y="492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80" y="480"/>
                    </a:lnTo>
                    <a:lnTo>
                      <a:pt x="186" y="474"/>
                    </a:lnTo>
                    <a:lnTo>
                      <a:pt x="198" y="468"/>
                    </a:lnTo>
                    <a:lnTo>
                      <a:pt x="216" y="450"/>
                    </a:lnTo>
                    <a:lnTo>
                      <a:pt x="228" y="450"/>
                    </a:lnTo>
                    <a:lnTo>
                      <a:pt x="234" y="444"/>
                    </a:lnTo>
                    <a:lnTo>
                      <a:pt x="240" y="444"/>
                    </a:lnTo>
                    <a:lnTo>
                      <a:pt x="258" y="426"/>
                    </a:lnTo>
                    <a:lnTo>
                      <a:pt x="270" y="426"/>
                    </a:lnTo>
                    <a:lnTo>
                      <a:pt x="276" y="432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24" y="408"/>
                    </a:lnTo>
                    <a:lnTo>
                      <a:pt x="294" y="384"/>
                    </a:lnTo>
                    <a:lnTo>
                      <a:pt x="282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Germany"/>
              <p:cNvSpPr>
                <a:spLocks/>
              </p:cNvSpPr>
              <p:nvPr/>
            </p:nvSpPr>
            <p:spPr bwMode="gray">
              <a:xfrm>
                <a:off x="2770" y="1186"/>
                <a:ext cx="143" cy="151"/>
              </a:xfrm>
              <a:custGeom>
                <a:avLst/>
                <a:gdLst>
                  <a:gd name="T0" fmla="*/ 548293329 w 564"/>
                  <a:gd name="T1" fmla="*/ 551479284 h 588"/>
                  <a:gd name="T2" fmla="*/ 548293329 w 564"/>
                  <a:gd name="T3" fmla="*/ 551479284 h 588"/>
                  <a:gd name="T4" fmla="*/ 548293329 w 564"/>
                  <a:gd name="T5" fmla="*/ 551479284 h 588"/>
                  <a:gd name="T6" fmla="*/ 548293329 w 564"/>
                  <a:gd name="T7" fmla="*/ 551479284 h 588"/>
                  <a:gd name="T8" fmla="*/ 548293329 w 564"/>
                  <a:gd name="T9" fmla="*/ 551479284 h 588"/>
                  <a:gd name="T10" fmla="*/ 548293329 w 564"/>
                  <a:gd name="T11" fmla="*/ 551479284 h 588"/>
                  <a:gd name="T12" fmla="*/ 548293329 w 564"/>
                  <a:gd name="T13" fmla="*/ 551479284 h 588"/>
                  <a:gd name="T14" fmla="*/ 548293329 w 564"/>
                  <a:gd name="T15" fmla="*/ 551479284 h 588"/>
                  <a:gd name="T16" fmla="*/ 548293329 w 564"/>
                  <a:gd name="T17" fmla="*/ 551479284 h 588"/>
                  <a:gd name="T18" fmla="*/ 548293329 w 564"/>
                  <a:gd name="T19" fmla="*/ 551479284 h 588"/>
                  <a:gd name="T20" fmla="*/ 548293329 w 564"/>
                  <a:gd name="T21" fmla="*/ 551479284 h 588"/>
                  <a:gd name="T22" fmla="*/ 548293329 w 564"/>
                  <a:gd name="T23" fmla="*/ 551479284 h 588"/>
                  <a:gd name="T24" fmla="*/ 548293329 w 564"/>
                  <a:gd name="T25" fmla="*/ 551479284 h 588"/>
                  <a:gd name="T26" fmla="*/ 548293329 w 564"/>
                  <a:gd name="T27" fmla="*/ 551479284 h 588"/>
                  <a:gd name="T28" fmla="*/ 548293329 w 564"/>
                  <a:gd name="T29" fmla="*/ 551479284 h 588"/>
                  <a:gd name="T30" fmla="*/ 548293329 w 564"/>
                  <a:gd name="T31" fmla="*/ 551479284 h 588"/>
                  <a:gd name="T32" fmla="*/ 548293329 w 564"/>
                  <a:gd name="T33" fmla="*/ 551479284 h 588"/>
                  <a:gd name="T34" fmla="*/ 548293329 w 564"/>
                  <a:gd name="T35" fmla="*/ 551479284 h 588"/>
                  <a:gd name="T36" fmla="*/ 548293329 w 564"/>
                  <a:gd name="T37" fmla="*/ 551479284 h 588"/>
                  <a:gd name="T38" fmla="*/ 548293329 w 564"/>
                  <a:gd name="T39" fmla="*/ 551479284 h 588"/>
                  <a:gd name="T40" fmla="*/ 548293329 w 564"/>
                  <a:gd name="T41" fmla="*/ 551479284 h 588"/>
                  <a:gd name="T42" fmla="*/ 548293329 w 564"/>
                  <a:gd name="T43" fmla="*/ 551479284 h 588"/>
                  <a:gd name="T44" fmla="*/ 548293329 w 564"/>
                  <a:gd name="T45" fmla="*/ 551479284 h 588"/>
                  <a:gd name="T46" fmla="*/ 548293329 w 564"/>
                  <a:gd name="T47" fmla="*/ 551479284 h 588"/>
                  <a:gd name="T48" fmla="*/ 548293329 w 564"/>
                  <a:gd name="T49" fmla="*/ 551479284 h 588"/>
                  <a:gd name="T50" fmla="*/ 548293329 w 564"/>
                  <a:gd name="T51" fmla="*/ 551479284 h 588"/>
                  <a:gd name="T52" fmla="*/ 548293329 w 564"/>
                  <a:gd name="T53" fmla="*/ 551479284 h 588"/>
                  <a:gd name="T54" fmla="*/ 548293329 w 564"/>
                  <a:gd name="T55" fmla="*/ 551479284 h 588"/>
                  <a:gd name="T56" fmla="*/ 548293329 w 564"/>
                  <a:gd name="T57" fmla="*/ 551479284 h 588"/>
                  <a:gd name="T58" fmla="*/ 548293329 w 564"/>
                  <a:gd name="T59" fmla="*/ 551479284 h 588"/>
                  <a:gd name="T60" fmla="*/ 548293329 w 564"/>
                  <a:gd name="T61" fmla="*/ 551479284 h 588"/>
                  <a:gd name="T62" fmla="*/ 548293329 w 564"/>
                  <a:gd name="T63" fmla="*/ 551479284 h 588"/>
                  <a:gd name="T64" fmla="*/ 548293329 w 564"/>
                  <a:gd name="T65" fmla="*/ 551479284 h 588"/>
                  <a:gd name="T66" fmla="*/ 548293329 w 564"/>
                  <a:gd name="T67" fmla="*/ 551479284 h 588"/>
                  <a:gd name="T68" fmla="*/ 548293329 w 564"/>
                  <a:gd name="T69" fmla="*/ 551479284 h 588"/>
                  <a:gd name="T70" fmla="*/ 548293329 w 564"/>
                  <a:gd name="T71" fmla="*/ 551479284 h 588"/>
                  <a:gd name="T72" fmla="*/ 548293329 w 564"/>
                  <a:gd name="T73" fmla="*/ 551479284 h 588"/>
                  <a:gd name="T74" fmla="*/ 548293329 w 564"/>
                  <a:gd name="T75" fmla="*/ 551479284 h 588"/>
                  <a:gd name="T76" fmla="*/ 548293329 w 564"/>
                  <a:gd name="T77" fmla="*/ 551479284 h 588"/>
                  <a:gd name="T78" fmla="*/ 548293329 w 564"/>
                  <a:gd name="T79" fmla="*/ 551479284 h 588"/>
                  <a:gd name="T80" fmla="*/ 548293329 w 564"/>
                  <a:gd name="T81" fmla="*/ 551479284 h 588"/>
                  <a:gd name="T82" fmla="*/ 548293329 w 564"/>
                  <a:gd name="T83" fmla="*/ 0 h 588"/>
                  <a:gd name="T84" fmla="*/ 548293329 w 564"/>
                  <a:gd name="T85" fmla="*/ 551479284 h 588"/>
                  <a:gd name="T86" fmla="*/ 548293329 w 564"/>
                  <a:gd name="T87" fmla="*/ 551479284 h 588"/>
                  <a:gd name="T88" fmla="*/ 548293329 w 564"/>
                  <a:gd name="T89" fmla="*/ 551479284 h 588"/>
                  <a:gd name="T90" fmla="*/ 548293329 w 564"/>
                  <a:gd name="T91" fmla="*/ 551479284 h 588"/>
                  <a:gd name="T92" fmla="*/ 548293329 w 564"/>
                  <a:gd name="T93" fmla="*/ 551479284 h 588"/>
                  <a:gd name="T94" fmla="*/ 548293329 w 564"/>
                  <a:gd name="T95" fmla="*/ 551479284 h 588"/>
                  <a:gd name="T96" fmla="*/ 548293329 w 564"/>
                  <a:gd name="T97" fmla="*/ 551479284 h 588"/>
                  <a:gd name="T98" fmla="*/ 548293329 w 564"/>
                  <a:gd name="T99" fmla="*/ 551479284 h 588"/>
                  <a:gd name="T100" fmla="*/ 548293329 w 564"/>
                  <a:gd name="T101" fmla="*/ 551479284 h 588"/>
                  <a:gd name="T102" fmla="*/ 548293329 w 564"/>
                  <a:gd name="T103" fmla="*/ 551479284 h 588"/>
                  <a:gd name="T104" fmla="*/ 0 w 564"/>
                  <a:gd name="T105" fmla="*/ 551479284 h 588"/>
                  <a:gd name="T106" fmla="*/ 548293329 w 564"/>
                  <a:gd name="T107" fmla="*/ 551479284 h 588"/>
                  <a:gd name="T108" fmla="*/ 548293329 w 564"/>
                  <a:gd name="T109" fmla="*/ 551479284 h 588"/>
                  <a:gd name="T110" fmla="*/ 548293329 w 564"/>
                  <a:gd name="T111" fmla="*/ 551479284 h 5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4"/>
                  <a:gd name="T169" fmla="*/ 0 h 588"/>
                  <a:gd name="T170" fmla="*/ 564 w 564"/>
                  <a:gd name="T171" fmla="*/ 588 h 5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4" h="588">
                    <a:moveTo>
                      <a:pt x="30" y="414"/>
                    </a:moveTo>
                    <a:lnTo>
                      <a:pt x="30" y="420"/>
                    </a:lnTo>
                    <a:lnTo>
                      <a:pt x="36" y="420"/>
                    </a:lnTo>
                    <a:lnTo>
                      <a:pt x="36" y="444"/>
                    </a:lnTo>
                    <a:lnTo>
                      <a:pt x="60" y="444"/>
                    </a:lnTo>
                    <a:lnTo>
                      <a:pt x="60" y="450"/>
                    </a:lnTo>
                    <a:lnTo>
                      <a:pt x="72" y="450"/>
                    </a:lnTo>
                    <a:lnTo>
                      <a:pt x="84" y="444"/>
                    </a:lnTo>
                    <a:lnTo>
                      <a:pt x="96" y="444"/>
                    </a:lnTo>
                    <a:lnTo>
                      <a:pt x="96" y="450"/>
                    </a:lnTo>
                    <a:lnTo>
                      <a:pt x="120" y="450"/>
                    </a:lnTo>
                    <a:lnTo>
                      <a:pt x="138" y="456"/>
                    </a:lnTo>
                    <a:lnTo>
                      <a:pt x="132" y="468"/>
                    </a:lnTo>
                    <a:lnTo>
                      <a:pt x="114" y="486"/>
                    </a:lnTo>
                    <a:lnTo>
                      <a:pt x="114" y="498"/>
                    </a:lnTo>
                    <a:lnTo>
                      <a:pt x="108" y="510"/>
                    </a:lnTo>
                    <a:lnTo>
                      <a:pt x="102" y="516"/>
                    </a:lnTo>
                    <a:lnTo>
                      <a:pt x="96" y="528"/>
                    </a:lnTo>
                    <a:lnTo>
                      <a:pt x="96" y="570"/>
                    </a:lnTo>
                    <a:lnTo>
                      <a:pt x="132" y="570"/>
                    </a:lnTo>
                    <a:lnTo>
                      <a:pt x="150" y="564"/>
                    </a:lnTo>
                    <a:lnTo>
                      <a:pt x="156" y="570"/>
                    </a:lnTo>
                    <a:lnTo>
                      <a:pt x="150" y="564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62" y="546"/>
                    </a:lnTo>
                    <a:lnTo>
                      <a:pt x="174" y="552"/>
                    </a:lnTo>
                    <a:lnTo>
                      <a:pt x="180" y="558"/>
                    </a:lnTo>
                    <a:lnTo>
                      <a:pt x="192" y="558"/>
                    </a:lnTo>
                    <a:lnTo>
                      <a:pt x="210" y="564"/>
                    </a:lnTo>
                    <a:lnTo>
                      <a:pt x="216" y="576"/>
                    </a:lnTo>
                    <a:lnTo>
                      <a:pt x="252" y="576"/>
                    </a:lnTo>
                    <a:lnTo>
                      <a:pt x="258" y="582"/>
                    </a:lnTo>
                    <a:lnTo>
                      <a:pt x="258" y="588"/>
                    </a:lnTo>
                    <a:lnTo>
                      <a:pt x="270" y="588"/>
                    </a:lnTo>
                    <a:lnTo>
                      <a:pt x="276" y="582"/>
                    </a:lnTo>
                    <a:lnTo>
                      <a:pt x="276" y="570"/>
                    </a:lnTo>
                    <a:lnTo>
                      <a:pt x="294" y="570"/>
                    </a:lnTo>
                    <a:lnTo>
                      <a:pt x="312" y="588"/>
                    </a:lnTo>
                    <a:lnTo>
                      <a:pt x="330" y="588"/>
                    </a:lnTo>
                    <a:lnTo>
                      <a:pt x="336" y="582"/>
                    </a:lnTo>
                    <a:lnTo>
                      <a:pt x="354" y="570"/>
                    </a:lnTo>
                    <a:lnTo>
                      <a:pt x="372" y="570"/>
                    </a:lnTo>
                    <a:lnTo>
                      <a:pt x="390" y="558"/>
                    </a:lnTo>
                    <a:lnTo>
                      <a:pt x="402" y="564"/>
                    </a:lnTo>
                    <a:lnTo>
                      <a:pt x="420" y="570"/>
                    </a:lnTo>
                    <a:lnTo>
                      <a:pt x="432" y="582"/>
                    </a:lnTo>
                    <a:lnTo>
                      <a:pt x="438" y="582"/>
                    </a:lnTo>
                    <a:lnTo>
                      <a:pt x="438" y="540"/>
                    </a:lnTo>
                    <a:lnTo>
                      <a:pt x="426" y="540"/>
                    </a:lnTo>
                    <a:lnTo>
                      <a:pt x="426" y="534"/>
                    </a:lnTo>
                    <a:lnTo>
                      <a:pt x="432" y="528"/>
                    </a:lnTo>
                    <a:lnTo>
                      <a:pt x="432" y="522"/>
                    </a:lnTo>
                    <a:lnTo>
                      <a:pt x="438" y="516"/>
                    </a:lnTo>
                    <a:lnTo>
                      <a:pt x="456" y="516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04"/>
                    </a:lnTo>
                    <a:lnTo>
                      <a:pt x="462" y="492"/>
                    </a:lnTo>
                    <a:lnTo>
                      <a:pt x="480" y="492"/>
                    </a:lnTo>
                    <a:lnTo>
                      <a:pt x="486" y="474"/>
                    </a:lnTo>
                    <a:lnTo>
                      <a:pt x="486" y="462"/>
                    </a:lnTo>
                    <a:lnTo>
                      <a:pt x="480" y="462"/>
                    </a:lnTo>
                    <a:lnTo>
                      <a:pt x="474" y="456"/>
                    </a:lnTo>
                    <a:lnTo>
                      <a:pt x="462" y="456"/>
                    </a:lnTo>
                    <a:lnTo>
                      <a:pt x="456" y="444"/>
                    </a:lnTo>
                    <a:lnTo>
                      <a:pt x="450" y="444"/>
                    </a:lnTo>
                    <a:lnTo>
                      <a:pt x="444" y="432"/>
                    </a:lnTo>
                    <a:lnTo>
                      <a:pt x="432" y="432"/>
                    </a:lnTo>
                    <a:lnTo>
                      <a:pt x="420" y="426"/>
                    </a:lnTo>
                    <a:lnTo>
                      <a:pt x="420" y="420"/>
                    </a:lnTo>
                    <a:lnTo>
                      <a:pt x="414" y="420"/>
                    </a:lnTo>
                    <a:lnTo>
                      <a:pt x="408" y="408"/>
                    </a:lnTo>
                    <a:lnTo>
                      <a:pt x="396" y="396"/>
                    </a:lnTo>
                    <a:lnTo>
                      <a:pt x="396" y="390"/>
                    </a:lnTo>
                    <a:lnTo>
                      <a:pt x="402" y="390"/>
                    </a:lnTo>
                    <a:lnTo>
                      <a:pt x="408" y="384"/>
                    </a:lnTo>
                    <a:lnTo>
                      <a:pt x="396" y="372"/>
                    </a:lnTo>
                    <a:lnTo>
                      <a:pt x="390" y="372"/>
                    </a:lnTo>
                    <a:lnTo>
                      <a:pt x="384" y="366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402" y="360"/>
                    </a:lnTo>
                    <a:lnTo>
                      <a:pt x="402" y="354"/>
                    </a:lnTo>
                    <a:lnTo>
                      <a:pt x="414" y="354"/>
                    </a:lnTo>
                    <a:lnTo>
                      <a:pt x="414" y="348"/>
                    </a:lnTo>
                    <a:lnTo>
                      <a:pt x="420" y="342"/>
                    </a:lnTo>
                    <a:lnTo>
                      <a:pt x="426" y="342"/>
                    </a:lnTo>
                    <a:lnTo>
                      <a:pt x="438" y="348"/>
                    </a:lnTo>
                    <a:lnTo>
                      <a:pt x="450" y="336"/>
                    </a:lnTo>
                    <a:lnTo>
                      <a:pt x="468" y="330"/>
                    </a:lnTo>
                    <a:lnTo>
                      <a:pt x="468" y="324"/>
                    </a:lnTo>
                    <a:lnTo>
                      <a:pt x="492" y="324"/>
                    </a:lnTo>
                    <a:lnTo>
                      <a:pt x="492" y="318"/>
                    </a:lnTo>
                    <a:lnTo>
                      <a:pt x="510" y="318"/>
                    </a:lnTo>
                    <a:lnTo>
                      <a:pt x="510" y="312"/>
                    </a:lnTo>
                    <a:lnTo>
                      <a:pt x="516" y="306"/>
                    </a:lnTo>
                    <a:lnTo>
                      <a:pt x="522" y="306"/>
                    </a:lnTo>
                    <a:lnTo>
                      <a:pt x="528" y="300"/>
                    </a:lnTo>
                    <a:lnTo>
                      <a:pt x="540" y="312"/>
                    </a:lnTo>
                    <a:lnTo>
                      <a:pt x="552" y="312"/>
                    </a:lnTo>
                    <a:lnTo>
                      <a:pt x="558" y="300"/>
                    </a:lnTo>
                    <a:lnTo>
                      <a:pt x="558" y="294"/>
                    </a:lnTo>
                    <a:lnTo>
                      <a:pt x="564" y="288"/>
                    </a:lnTo>
                    <a:lnTo>
                      <a:pt x="564" y="282"/>
                    </a:lnTo>
                    <a:lnTo>
                      <a:pt x="552" y="282"/>
                    </a:lnTo>
                    <a:lnTo>
                      <a:pt x="558" y="276"/>
                    </a:lnTo>
                    <a:lnTo>
                      <a:pt x="558" y="264"/>
                    </a:lnTo>
                    <a:lnTo>
                      <a:pt x="552" y="264"/>
                    </a:lnTo>
                    <a:lnTo>
                      <a:pt x="546" y="270"/>
                    </a:lnTo>
                    <a:lnTo>
                      <a:pt x="546" y="252"/>
                    </a:lnTo>
                    <a:lnTo>
                      <a:pt x="540" y="246"/>
                    </a:lnTo>
                    <a:lnTo>
                      <a:pt x="534" y="246"/>
                    </a:lnTo>
                    <a:lnTo>
                      <a:pt x="528" y="240"/>
                    </a:lnTo>
                    <a:lnTo>
                      <a:pt x="528" y="234"/>
                    </a:lnTo>
                    <a:lnTo>
                      <a:pt x="540" y="228"/>
                    </a:lnTo>
                    <a:lnTo>
                      <a:pt x="546" y="222"/>
                    </a:lnTo>
                    <a:lnTo>
                      <a:pt x="540" y="216"/>
                    </a:lnTo>
                    <a:lnTo>
                      <a:pt x="534" y="216"/>
                    </a:lnTo>
                    <a:lnTo>
                      <a:pt x="540" y="210"/>
                    </a:lnTo>
                    <a:lnTo>
                      <a:pt x="540" y="204"/>
                    </a:lnTo>
                    <a:lnTo>
                      <a:pt x="528" y="204"/>
                    </a:lnTo>
                    <a:lnTo>
                      <a:pt x="528" y="192"/>
                    </a:lnTo>
                    <a:lnTo>
                      <a:pt x="534" y="192"/>
                    </a:lnTo>
                    <a:lnTo>
                      <a:pt x="534" y="174"/>
                    </a:lnTo>
                    <a:lnTo>
                      <a:pt x="522" y="174"/>
                    </a:lnTo>
                    <a:lnTo>
                      <a:pt x="516" y="168"/>
                    </a:lnTo>
                    <a:lnTo>
                      <a:pt x="510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50"/>
                    </a:lnTo>
                    <a:lnTo>
                      <a:pt x="522" y="138"/>
                    </a:lnTo>
                    <a:lnTo>
                      <a:pt x="522" y="120"/>
                    </a:lnTo>
                    <a:lnTo>
                      <a:pt x="516" y="114"/>
                    </a:lnTo>
                    <a:lnTo>
                      <a:pt x="510" y="114"/>
                    </a:lnTo>
                    <a:lnTo>
                      <a:pt x="510" y="96"/>
                    </a:lnTo>
                    <a:lnTo>
                      <a:pt x="504" y="90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0" y="66"/>
                    </a:lnTo>
                    <a:lnTo>
                      <a:pt x="474" y="60"/>
                    </a:lnTo>
                    <a:lnTo>
                      <a:pt x="456" y="60"/>
                    </a:lnTo>
                    <a:lnTo>
                      <a:pt x="450" y="54"/>
                    </a:lnTo>
                    <a:lnTo>
                      <a:pt x="444" y="54"/>
                    </a:lnTo>
                    <a:lnTo>
                      <a:pt x="438" y="48"/>
                    </a:lnTo>
                    <a:lnTo>
                      <a:pt x="426" y="48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84" y="54"/>
                    </a:lnTo>
                    <a:lnTo>
                      <a:pt x="342" y="54"/>
                    </a:lnTo>
                    <a:lnTo>
                      <a:pt x="342" y="72"/>
                    </a:lnTo>
                    <a:lnTo>
                      <a:pt x="300" y="72"/>
                    </a:lnTo>
                    <a:lnTo>
                      <a:pt x="300" y="60"/>
                    </a:lnTo>
                    <a:lnTo>
                      <a:pt x="312" y="48"/>
                    </a:lnTo>
                    <a:lnTo>
                      <a:pt x="312" y="42"/>
                    </a:lnTo>
                    <a:lnTo>
                      <a:pt x="318" y="30"/>
                    </a:lnTo>
                    <a:lnTo>
                      <a:pt x="294" y="42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18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98" y="72"/>
                    </a:lnTo>
                    <a:lnTo>
                      <a:pt x="216" y="90"/>
                    </a:lnTo>
                    <a:lnTo>
                      <a:pt x="186" y="78"/>
                    </a:lnTo>
                    <a:lnTo>
                      <a:pt x="162" y="84"/>
                    </a:lnTo>
                    <a:lnTo>
                      <a:pt x="162" y="108"/>
                    </a:lnTo>
                    <a:lnTo>
                      <a:pt x="132" y="108"/>
                    </a:lnTo>
                    <a:lnTo>
                      <a:pt x="126" y="9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78" y="150"/>
                    </a:lnTo>
                    <a:lnTo>
                      <a:pt x="72" y="150"/>
                    </a:lnTo>
                    <a:lnTo>
                      <a:pt x="72" y="168"/>
                    </a:lnTo>
                    <a:lnTo>
                      <a:pt x="78" y="174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28"/>
                    </a:lnTo>
                    <a:lnTo>
                      <a:pt x="48" y="228"/>
                    </a:lnTo>
                    <a:lnTo>
                      <a:pt x="42" y="234"/>
                    </a:lnTo>
                    <a:lnTo>
                      <a:pt x="42" y="240"/>
                    </a:lnTo>
                    <a:lnTo>
                      <a:pt x="18" y="240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12" y="258"/>
                    </a:lnTo>
                    <a:lnTo>
                      <a:pt x="12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6" y="282"/>
                    </a:lnTo>
                    <a:lnTo>
                      <a:pt x="0" y="288"/>
                    </a:lnTo>
                    <a:lnTo>
                      <a:pt x="6" y="294"/>
                    </a:lnTo>
                    <a:lnTo>
                      <a:pt x="6" y="30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12" y="324"/>
                    </a:lnTo>
                    <a:lnTo>
                      <a:pt x="24" y="336"/>
                    </a:lnTo>
                    <a:lnTo>
                      <a:pt x="24" y="354"/>
                    </a:lnTo>
                    <a:lnTo>
                      <a:pt x="30" y="360"/>
                    </a:lnTo>
                    <a:lnTo>
                      <a:pt x="18" y="360"/>
                    </a:lnTo>
                    <a:lnTo>
                      <a:pt x="12" y="366"/>
                    </a:lnTo>
                    <a:lnTo>
                      <a:pt x="12" y="384"/>
                    </a:lnTo>
                    <a:lnTo>
                      <a:pt x="18" y="390"/>
                    </a:lnTo>
                    <a:lnTo>
                      <a:pt x="24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30" y="4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92" name="Georgia"/>
              <p:cNvSpPr>
                <a:spLocks/>
              </p:cNvSpPr>
              <p:nvPr/>
            </p:nvSpPr>
            <p:spPr bwMode="gray">
              <a:xfrm>
                <a:off x="3329" y="1412"/>
                <a:ext cx="118" cy="54"/>
              </a:xfrm>
              <a:custGeom>
                <a:avLst/>
                <a:gdLst>
                  <a:gd name="T0" fmla="*/ 35780729 w 462"/>
                  <a:gd name="T1" fmla="*/ 36513436 h 210"/>
                  <a:gd name="T2" fmla="*/ 35780729 w 462"/>
                  <a:gd name="T3" fmla="*/ 36513436 h 210"/>
                  <a:gd name="T4" fmla="*/ 35780729 w 462"/>
                  <a:gd name="T5" fmla="*/ 36513436 h 210"/>
                  <a:gd name="T6" fmla="*/ 35780729 w 462"/>
                  <a:gd name="T7" fmla="*/ 36513436 h 210"/>
                  <a:gd name="T8" fmla="*/ 35780729 w 462"/>
                  <a:gd name="T9" fmla="*/ 36513436 h 210"/>
                  <a:gd name="T10" fmla="*/ 35780729 w 462"/>
                  <a:gd name="T11" fmla="*/ 36513436 h 210"/>
                  <a:gd name="T12" fmla="*/ 35780729 w 462"/>
                  <a:gd name="T13" fmla="*/ 36513436 h 210"/>
                  <a:gd name="T14" fmla="*/ 35780729 w 462"/>
                  <a:gd name="T15" fmla="*/ 36513436 h 210"/>
                  <a:gd name="T16" fmla="*/ 35780729 w 462"/>
                  <a:gd name="T17" fmla="*/ 36513436 h 210"/>
                  <a:gd name="T18" fmla="*/ 35780729 w 462"/>
                  <a:gd name="T19" fmla="*/ 36513436 h 210"/>
                  <a:gd name="T20" fmla="*/ 35780729 w 462"/>
                  <a:gd name="T21" fmla="*/ 36513436 h 210"/>
                  <a:gd name="T22" fmla="*/ 35780729 w 462"/>
                  <a:gd name="T23" fmla="*/ 36513436 h 210"/>
                  <a:gd name="T24" fmla="*/ 35780729 w 462"/>
                  <a:gd name="T25" fmla="*/ 36513436 h 210"/>
                  <a:gd name="T26" fmla="*/ 35780729 w 462"/>
                  <a:gd name="T27" fmla="*/ 36513436 h 210"/>
                  <a:gd name="T28" fmla="*/ 35780729 w 462"/>
                  <a:gd name="T29" fmla="*/ 36513436 h 210"/>
                  <a:gd name="T30" fmla="*/ 35780729 w 462"/>
                  <a:gd name="T31" fmla="*/ 36513436 h 210"/>
                  <a:gd name="T32" fmla="*/ 35780729 w 462"/>
                  <a:gd name="T33" fmla="*/ 36513436 h 210"/>
                  <a:gd name="T34" fmla="*/ 35780729 w 462"/>
                  <a:gd name="T35" fmla="*/ 36513436 h 210"/>
                  <a:gd name="T36" fmla="*/ 35780729 w 462"/>
                  <a:gd name="T37" fmla="*/ 36513436 h 210"/>
                  <a:gd name="T38" fmla="*/ 35780729 w 462"/>
                  <a:gd name="T39" fmla="*/ 36513436 h 210"/>
                  <a:gd name="T40" fmla="*/ 35780729 w 462"/>
                  <a:gd name="T41" fmla="*/ 36513436 h 210"/>
                  <a:gd name="T42" fmla="*/ 35780729 w 462"/>
                  <a:gd name="T43" fmla="*/ 36513436 h 210"/>
                  <a:gd name="T44" fmla="*/ 35780729 w 462"/>
                  <a:gd name="T45" fmla="*/ 36513436 h 210"/>
                  <a:gd name="T46" fmla="*/ 35780729 w 462"/>
                  <a:gd name="T47" fmla="*/ 36513436 h 210"/>
                  <a:gd name="T48" fmla="*/ 35780729 w 462"/>
                  <a:gd name="T49" fmla="*/ 36513436 h 210"/>
                  <a:gd name="T50" fmla="*/ 35780729 w 462"/>
                  <a:gd name="T51" fmla="*/ 36513436 h 210"/>
                  <a:gd name="T52" fmla="*/ 35780729 w 462"/>
                  <a:gd name="T53" fmla="*/ 36513436 h 210"/>
                  <a:gd name="T54" fmla="*/ 35780729 w 462"/>
                  <a:gd name="T55" fmla="*/ 36513436 h 210"/>
                  <a:gd name="T56" fmla="*/ 35780729 w 462"/>
                  <a:gd name="T57" fmla="*/ 36513436 h 210"/>
                  <a:gd name="T58" fmla="*/ 35780729 w 462"/>
                  <a:gd name="T59" fmla="*/ 36513436 h 210"/>
                  <a:gd name="T60" fmla="*/ 35780729 w 462"/>
                  <a:gd name="T61" fmla="*/ 36513436 h 210"/>
                  <a:gd name="T62" fmla="*/ 35780729 w 462"/>
                  <a:gd name="T63" fmla="*/ 36513436 h 210"/>
                  <a:gd name="T64" fmla="*/ 35780729 w 462"/>
                  <a:gd name="T65" fmla="*/ 36513436 h 210"/>
                  <a:gd name="T66" fmla="*/ 35780729 w 462"/>
                  <a:gd name="T67" fmla="*/ 36513436 h 210"/>
                  <a:gd name="T68" fmla="*/ 35780729 w 462"/>
                  <a:gd name="T69" fmla="*/ 36513436 h 210"/>
                  <a:gd name="T70" fmla="*/ 35780729 w 462"/>
                  <a:gd name="T71" fmla="*/ 36513436 h 210"/>
                  <a:gd name="T72" fmla="*/ 35780729 w 462"/>
                  <a:gd name="T73" fmla="*/ 36513436 h 210"/>
                  <a:gd name="T74" fmla="*/ 35780729 w 462"/>
                  <a:gd name="T75" fmla="*/ 36513436 h 210"/>
                  <a:gd name="T76" fmla="*/ 35780729 w 462"/>
                  <a:gd name="T77" fmla="*/ 36513436 h 210"/>
                  <a:gd name="T78" fmla="*/ 35780729 w 462"/>
                  <a:gd name="T79" fmla="*/ 36513436 h 210"/>
                  <a:gd name="T80" fmla="*/ 35780729 w 462"/>
                  <a:gd name="T81" fmla="*/ 0 h 210"/>
                  <a:gd name="T82" fmla="*/ 0 w 462"/>
                  <a:gd name="T83" fmla="*/ 36513436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The Gambia"/>
              <p:cNvSpPr>
                <a:spLocks/>
              </p:cNvSpPr>
              <p:nvPr/>
            </p:nvSpPr>
            <p:spPr bwMode="gray">
              <a:xfrm>
                <a:off x="2350" y="2026"/>
                <a:ext cx="54" cy="13"/>
              </a:xfrm>
              <a:custGeom>
                <a:avLst/>
                <a:gdLst>
                  <a:gd name="T0" fmla="*/ 546812681 w 216"/>
                  <a:gd name="T1" fmla="*/ 516986535 h 54"/>
                  <a:gd name="T2" fmla="*/ 546812681 w 216"/>
                  <a:gd name="T3" fmla="*/ 516986535 h 54"/>
                  <a:gd name="T4" fmla="*/ 546812681 w 216"/>
                  <a:gd name="T5" fmla="*/ 516986535 h 54"/>
                  <a:gd name="T6" fmla="*/ 546812681 w 216"/>
                  <a:gd name="T7" fmla="*/ 516986535 h 54"/>
                  <a:gd name="T8" fmla="*/ 0 w 216"/>
                  <a:gd name="T9" fmla="*/ 516986535 h 54"/>
                  <a:gd name="T10" fmla="*/ 0 w 216"/>
                  <a:gd name="T11" fmla="*/ 516986535 h 54"/>
                  <a:gd name="T12" fmla="*/ 546812681 w 216"/>
                  <a:gd name="T13" fmla="*/ 516986535 h 54"/>
                  <a:gd name="T14" fmla="*/ 546812681 w 216"/>
                  <a:gd name="T15" fmla="*/ 516986535 h 54"/>
                  <a:gd name="T16" fmla="*/ 546812681 w 216"/>
                  <a:gd name="T17" fmla="*/ 516986535 h 54"/>
                  <a:gd name="T18" fmla="*/ 546812681 w 216"/>
                  <a:gd name="T19" fmla="*/ 516986535 h 54"/>
                  <a:gd name="T20" fmla="*/ 546812681 w 216"/>
                  <a:gd name="T21" fmla="*/ 516986535 h 54"/>
                  <a:gd name="T22" fmla="*/ 546812681 w 216"/>
                  <a:gd name="T23" fmla="*/ 516986535 h 54"/>
                  <a:gd name="T24" fmla="*/ 546812681 w 216"/>
                  <a:gd name="T25" fmla="*/ 516986535 h 54"/>
                  <a:gd name="T26" fmla="*/ 546812681 w 216"/>
                  <a:gd name="T27" fmla="*/ 516986535 h 54"/>
                  <a:gd name="T28" fmla="*/ 546812681 w 216"/>
                  <a:gd name="T29" fmla="*/ 516986535 h 54"/>
                  <a:gd name="T30" fmla="*/ 546812681 w 216"/>
                  <a:gd name="T31" fmla="*/ 516986535 h 54"/>
                  <a:gd name="T32" fmla="*/ 546812681 w 216"/>
                  <a:gd name="T33" fmla="*/ 516986535 h 54"/>
                  <a:gd name="T34" fmla="*/ 546812681 w 216"/>
                  <a:gd name="T35" fmla="*/ 516986535 h 54"/>
                  <a:gd name="T36" fmla="*/ 546812681 w 216"/>
                  <a:gd name="T37" fmla="*/ 516986535 h 54"/>
                  <a:gd name="T38" fmla="*/ 546812681 w 216"/>
                  <a:gd name="T39" fmla="*/ 516986535 h 54"/>
                  <a:gd name="T40" fmla="*/ 546812681 w 216"/>
                  <a:gd name="T41" fmla="*/ 516986535 h 54"/>
                  <a:gd name="T42" fmla="*/ 546812681 w 216"/>
                  <a:gd name="T43" fmla="*/ 516986535 h 54"/>
                  <a:gd name="T44" fmla="*/ 546812681 w 216"/>
                  <a:gd name="T45" fmla="*/ 516986535 h 54"/>
                  <a:gd name="T46" fmla="*/ 546812681 w 216"/>
                  <a:gd name="T47" fmla="*/ 516986535 h 54"/>
                  <a:gd name="T48" fmla="*/ 546812681 w 216"/>
                  <a:gd name="T49" fmla="*/ 516986535 h 54"/>
                  <a:gd name="T50" fmla="*/ 546812681 w 216"/>
                  <a:gd name="T51" fmla="*/ 516986535 h 54"/>
                  <a:gd name="T52" fmla="*/ 546812681 w 216"/>
                  <a:gd name="T53" fmla="*/ 516986535 h 54"/>
                  <a:gd name="T54" fmla="*/ 546812681 w 216"/>
                  <a:gd name="T55" fmla="*/ 516986535 h 54"/>
                  <a:gd name="T56" fmla="*/ 546812681 w 216"/>
                  <a:gd name="T57" fmla="*/ 516986535 h 54"/>
                  <a:gd name="T58" fmla="*/ 546812681 w 216"/>
                  <a:gd name="T59" fmla="*/ 0 h 54"/>
                  <a:gd name="T60" fmla="*/ 546812681 w 216"/>
                  <a:gd name="T61" fmla="*/ 0 h 54"/>
                  <a:gd name="T62" fmla="*/ 546812681 w 216"/>
                  <a:gd name="T63" fmla="*/ 516986535 h 54"/>
                  <a:gd name="T64" fmla="*/ 546812681 w 216"/>
                  <a:gd name="T65" fmla="*/ 516986535 h 54"/>
                  <a:gd name="T66" fmla="*/ 546812681 w 216"/>
                  <a:gd name="T67" fmla="*/ 516986535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54"/>
                  <a:gd name="T104" fmla="*/ 216 w 216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54">
                    <a:moveTo>
                      <a:pt x="18" y="18"/>
                    </a:moveTo>
                    <a:lnTo>
                      <a:pt x="12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72" y="54"/>
                    </a:lnTo>
                    <a:lnTo>
                      <a:pt x="72" y="42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14" y="36"/>
                    </a:lnTo>
                    <a:lnTo>
                      <a:pt x="120" y="24"/>
                    </a:lnTo>
                    <a:lnTo>
                      <a:pt x="126" y="18"/>
                    </a:lnTo>
                    <a:lnTo>
                      <a:pt x="132" y="24"/>
                    </a:lnTo>
                    <a:lnTo>
                      <a:pt x="144" y="30"/>
                    </a:lnTo>
                    <a:lnTo>
                      <a:pt x="150" y="42"/>
                    </a:lnTo>
                    <a:lnTo>
                      <a:pt x="168" y="48"/>
                    </a:lnTo>
                    <a:lnTo>
                      <a:pt x="192" y="48"/>
                    </a:lnTo>
                    <a:lnTo>
                      <a:pt x="198" y="42"/>
                    </a:lnTo>
                    <a:lnTo>
                      <a:pt x="210" y="36"/>
                    </a:lnTo>
                    <a:lnTo>
                      <a:pt x="216" y="30"/>
                    </a:lnTo>
                    <a:lnTo>
                      <a:pt x="216" y="24"/>
                    </a:lnTo>
                    <a:lnTo>
                      <a:pt x="210" y="18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66" name="Gabon"/>
              <p:cNvSpPr>
                <a:spLocks/>
              </p:cNvSpPr>
              <p:nvPr/>
            </p:nvSpPr>
            <p:spPr bwMode="gray">
              <a:xfrm>
                <a:off x="2810" y="2260"/>
                <a:ext cx="107" cy="130"/>
              </a:xfrm>
              <a:custGeom>
                <a:avLst/>
                <a:gdLst>
                  <a:gd name="T0" fmla="*/ 547096735 w 420"/>
                  <a:gd name="T1" fmla="*/ 551608281 h 510"/>
                  <a:gd name="T2" fmla="*/ 547096735 w 420"/>
                  <a:gd name="T3" fmla="*/ 551608281 h 510"/>
                  <a:gd name="T4" fmla="*/ 547096735 w 420"/>
                  <a:gd name="T5" fmla="*/ 551608281 h 510"/>
                  <a:gd name="T6" fmla="*/ 547096735 w 420"/>
                  <a:gd name="T7" fmla="*/ 551608281 h 510"/>
                  <a:gd name="T8" fmla="*/ 547096735 w 420"/>
                  <a:gd name="T9" fmla="*/ 551608281 h 510"/>
                  <a:gd name="T10" fmla="*/ 547096735 w 420"/>
                  <a:gd name="T11" fmla="*/ 551608281 h 510"/>
                  <a:gd name="T12" fmla="*/ 547096735 w 420"/>
                  <a:gd name="T13" fmla="*/ 551608281 h 510"/>
                  <a:gd name="T14" fmla="*/ 547096735 w 420"/>
                  <a:gd name="T15" fmla="*/ 551608281 h 510"/>
                  <a:gd name="T16" fmla="*/ 547096735 w 420"/>
                  <a:gd name="T17" fmla="*/ 551608281 h 510"/>
                  <a:gd name="T18" fmla="*/ 547096735 w 420"/>
                  <a:gd name="T19" fmla="*/ 551608281 h 510"/>
                  <a:gd name="T20" fmla="*/ 547096735 w 420"/>
                  <a:gd name="T21" fmla="*/ 551608281 h 510"/>
                  <a:gd name="T22" fmla="*/ 547096735 w 420"/>
                  <a:gd name="T23" fmla="*/ 551608281 h 510"/>
                  <a:gd name="T24" fmla="*/ 547096735 w 420"/>
                  <a:gd name="T25" fmla="*/ 551608281 h 510"/>
                  <a:gd name="T26" fmla="*/ 547096735 w 420"/>
                  <a:gd name="T27" fmla="*/ 551608281 h 510"/>
                  <a:gd name="T28" fmla="*/ 547096735 w 420"/>
                  <a:gd name="T29" fmla="*/ 551608281 h 510"/>
                  <a:gd name="T30" fmla="*/ 547096735 w 420"/>
                  <a:gd name="T31" fmla="*/ 551608281 h 510"/>
                  <a:gd name="T32" fmla="*/ 547096735 w 420"/>
                  <a:gd name="T33" fmla="*/ 551608281 h 510"/>
                  <a:gd name="T34" fmla="*/ 547096735 w 420"/>
                  <a:gd name="T35" fmla="*/ 551608281 h 510"/>
                  <a:gd name="T36" fmla="*/ 547096735 w 420"/>
                  <a:gd name="T37" fmla="*/ 551608281 h 510"/>
                  <a:gd name="T38" fmla="*/ 547096735 w 420"/>
                  <a:gd name="T39" fmla="*/ 551608281 h 510"/>
                  <a:gd name="T40" fmla="*/ 547096735 w 420"/>
                  <a:gd name="T41" fmla="*/ 551608281 h 510"/>
                  <a:gd name="T42" fmla="*/ 547096735 w 420"/>
                  <a:gd name="T43" fmla="*/ 551608281 h 510"/>
                  <a:gd name="T44" fmla="*/ 547096735 w 420"/>
                  <a:gd name="T45" fmla="*/ 551608281 h 510"/>
                  <a:gd name="T46" fmla="*/ 547096735 w 420"/>
                  <a:gd name="T47" fmla="*/ 551608281 h 510"/>
                  <a:gd name="T48" fmla="*/ 547096735 w 420"/>
                  <a:gd name="T49" fmla="*/ 551608281 h 510"/>
                  <a:gd name="T50" fmla="*/ 547096735 w 420"/>
                  <a:gd name="T51" fmla="*/ 551608281 h 510"/>
                  <a:gd name="T52" fmla="*/ 547096735 w 420"/>
                  <a:gd name="T53" fmla="*/ 551608281 h 510"/>
                  <a:gd name="T54" fmla="*/ 547096735 w 420"/>
                  <a:gd name="T55" fmla="*/ 551608281 h 510"/>
                  <a:gd name="T56" fmla="*/ 547096735 w 420"/>
                  <a:gd name="T57" fmla="*/ 551608281 h 510"/>
                  <a:gd name="T58" fmla="*/ 547096735 w 420"/>
                  <a:gd name="T59" fmla="*/ 551608281 h 510"/>
                  <a:gd name="T60" fmla="*/ 547096735 w 420"/>
                  <a:gd name="T61" fmla="*/ 551608281 h 510"/>
                  <a:gd name="T62" fmla="*/ 547096735 w 420"/>
                  <a:gd name="T63" fmla="*/ 551608281 h 510"/>
                  <a:gd name="T64" fmla="*/ 547096735 w 420"/>
                  <a:gd name="T65" fmla="*/ 551608281 h 510"/>
                  <a:gd name="T66" fmla="*/ 547096735 w 420"/>
                  <a:gd name="T67" fmla="*/ 551608281 h 510"/>
                  <a:gd name="T68" fmla="*/ 547096735 w 420"/>
                  <a:gd name="T69" fmla="*/ 551608281 h 510"/>
                  <a:gd name="T70" fmla="*/ 547096735 w 420"/>
                  <a:gd name="T71" fmla="*/ 551608281 h 510"/>
                  <a:gd name="T72" fmla="*/ 547096735 w 420"/>
                  <a:gd name="T73" fmla="*/ 551608281 h 510"/>
                  <a:gd name="T74" fmla="*/ 547096735 w 420"/>
                  <a:gd name="T75" fmla="*/ 551608281 h 510"/>
                  <a:gd name="T76" fmla="*/ 547096735 w 420"/>
                  <a:gd name="T77" fmla="*/ 551608281 h 510"/>
                  <a:gd name="T78" fmla="*/ 547096735 w 420"/>
                  <a:gd name="T79" fmla="*/ 551608281 h 510"/>
                  <a:gd name="T80" fmla="*/ 547096735 w 420"/>
                  <a:gd name="T81" fmla="*/ 551608281 h 510"/>
                  <a:gd name="T82" fmla="*/ 547096735 w 420"/>
                  <a:gd name="T83" fmla="*/ 551608281 h 510"/>
                  <a:gd name="T84" fmla="*/ 547096735 w 420"/>
                  <a:gd name="T85" fmla="*/ 551608281 h 510"/>
                  <a:gd name="T86" fmla="*/ 547096735 w 420"/>
                  <a:gd name="T87" fmla="*/ 551608281 h 510"/>
                  <a:gd name="T88" fmla="*/ 547096735 w 420"/>
                  <a:gd name="T89" fmla="*/ 551608281 h 510"/>
                  <a:gd name="T90" fmla="*/ 547096735 w 420"/>
                  <a:gd name="T91" fmla="*/ 551608281 h 510"/>
                  <a:gd name="T92" fmla="*/ 547096735 w 420"/>
                  <a:gd name="T93" fmla="*/ 551608281 h 510"/>
                  <a:gd name="T94" fmla="*/ 547096735 w 420"/>
                  <a:gd name="T95" fmla="*/ 551608281 h 510"/>
                  <a:gd name="T96" fmla="*/ 547096735 w 420"/>
                  <a:gd name="T97" fmla="*/ 551608281 h 510"/>
                  <a:gd name="T98" fmla="*/ 547096735 w 420"/>
                  <a:gd name="T99" fmla="*/ 551608281 h 510"/>
                  <a:gd name="T100" fmla="*/ 547096735 w 420"/>
                  <a:gd name="T101" fmla="*/ 551608281 h 510"/>
                  <a:gd name="T102" fmla="*/ 547096735 w 420"/>
                  <a:gd name="T103" fmla="*/ 551608281 h 510"/>
                  <a:gd name="T104" fmla="*/ 547096735 w 420"/>
                  <a:gd name="T105" fmla="*/ 551608281 h 510"/>
                  <a:gd name="T106" fmla="*/ 547096735 w 420"/>
                  <a:gd name="T107" fmla="*/ 551608281 h 510"/>
                  <a:gd name="T108" fmla="*/ 547096735 w 420"/>
                  <a:gd name="T109" fmla="*/ 551608281 h 510"/>
                  <a:gd name="T110" fmla="*/ 547096735 w 420"/>
                  <a:gd name="T111" fmla="*/ 551608281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0"/>
                  <a:gd name="T169" fmla="*/ 0 h 510"/>
                  <a:gd name="T170" fmla="*/ 420 w 420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0" h="510">
                    <a:moveTo>
                      <a:pt x="420" y="240"/>
                    </a:moveTo>
                    <a:lnTo>
                      <a:pt x="414" y="234"/>
                    </a:lnTo>
                    <a:lnTo>
                      <a:pt x="396" y="234"/>
                    </a:lnTo>
                    <a:lnTo>
                      <a:pt x="390" y="216"/>
                    </a:lnTo>
                    <a:lnTo>
                      <a:pt x="372" y="210"/>
                    </a:lnTo>
                    <a:lnTo>
                      <a:pt x="372" y="174"/>
                    </a:lnTo>
                    <a:lnTo>
                      <a:pt x="384" y="150"/>
                    </a:lnTo>
                    <a:lnTo>
                      <a:pt x="396" y="150"/>
                    </a:lnTo>
                    <a:lnTo>
                      <a:pt x="402" y="144"/>
                    </a:lnTo>
                    <a:lnTo>
                      <a:pt x="408" y="132"/>
                    </a:lnTo>
                    <a:lnTo>
                      <a:pt x="414" y="126"/>
                    </a:lnTo>
                    <a:lnTo>
                      <a:pt x="414" y="114"/>
                    </a:lnTo>
                    <a:lnTo>
                      <a:pt x="402" y="108"/>
                    </a:lnTo>
                    <a:lnTo>
                      <a:pt x="402" y="90"/>
                    </a:lnTo>
                    <a:lnTo>
                      <a:pt x="396" y="84"/>
                    </a:lnTo>
                    <a:lnTo>
                      <a:pt x="396" y="7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60" y="72"/>
                    </a:lnTo>
                    <a:lnTo>
                      <a:pt x="360" y="90"/>
                    </a:lnTo>
                    <a:lnTo>
                      <a:pt x="354" y="96"/>
                    </a:lnTo>
                    <a:lnTo>
                      <a:pt x="330" y="96"/>
                    </a:lnTo>
                    <a:lnTo>
                      <a:pt x="324" y="90"/>
                    </a:lnTo>
                    <a:lnTo>
                      <a:pt x="318" y="54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288" y="12"/>
                    </a:lnTo>
                    <a:lnTo>
                      <a:pt x="282" y="12"/>
                    </a:lnTo>
                    <a:lnTo>
                      <a:pt x="270" y="6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22" y="18"/>
                    </a:lnTo>
                    <a:lnTo>
                      <a:pt x="210" y="0"/>
                    </a:lnTo>
                    <a:lnTo>
                      <a:pt x="192" y="18"/>
                    </a:lnTo>
                    <a:lnTo>
                      <a:pt x="186" y="54"/>
                    </a:lnTo>
                    <a:lnTo>
                      <a:pt x="192" y="60"/>
                    </a:lnTo>
                    <a:lnTo>
                      <a:pt x="192" y="90"/>
                    </a:lnTo>
                    <a:lnTo>
                      <a:pt x="186" y="108"/>
                    </a:lnTo>
                    <a:lnTo>
                      <a:pt x="186" y="114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60" y="120"/>
                    </a:lnTo>
                    <a:lnTo>
                      <a:pt x="60" y="126"/>
                    </a:lnTo>
                    <a:lnTo>
                      <a:pt x="66" y="132"/>
                    </a:lnTo>
                    <a:lnTo>
                      <a:pt x="66" y="144"/>
                    </a:lnTo>
                    <a:lnTo>
                      <a:pt x="72" y="150"/>
                    </a:lnTo>
                    <a:lnTo>
                      <a:pt x="72" y="162"/>
                    </a:lnTo>
                    <a:lnTo>
                      <a:pt x="48" y="162"/>
                    </a:lnTo>
                    <a:lnTo>
                      <a:pt x="48" y="210"/>
                    </a:lnTo>
                    <a:lnTo>
                      <a:pt x="42" y="228"/>
                    </a:lnTo>
                    <a:lnTo>
                      <a:pt x="36" y="240"/>
                    </a:lnTo>
                    <a:lnTo>
                      <a:pt x="30" y="246"/>
                    </a:lnTo>
                    <a:lnTo>
                      <a:pt x="18" y="252"/>
                    </a:lnTo>
                    <a:lnTo>
                      <a:pt x="0" y="252"/>
                    </a:lnTo>
                    <a:lnTo>
                      <a:pt x="30" y="306"/>
                    </a:lnTo>
                    <a:lnTo>
                      <a:pt x="42" y="294"/>
                    </a:lnTo>
                    <a:lnTo>
                      <a:pt x="54" y="312"/>
                    </a:lnTo>
                    <a:lnTo>
                      <a:pt x="48" y="318"/>
                    </a:lnTo>
                    <a:lnTo>
                      <a:pt x="48" y="330"/>
                    </a:lnTo>
                    <a:lnTo>
                      <a:pt x="42" y="336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66" y="348"/>
                    </a:lnTo>
                    <a:lnTo>
                      <a:pt x="72" y="390"/>
                    </a:lnTo>
                    <a:lnTo>
                      <a:pt x="102" y="396"/>
                    </a:lnTo>
                    <a:lnTo>
                      <a:pt x="96" y="408"/>
                    </a:lnTo>
                    <a:lnTo>
                      <a:pt x="144" y="462"/>
                    </a:lnTo>
                    <a:lnTo>
                      <a:pt x="138" y="468"/>
                    </a:lnTo>
                    <a:lnTo>
                      <a:pt x="174" y="510"/>
                    </a:lnTo>
                    <a:lnTo>
                      <a:pt x="180" y="492"/>
                    </a:lnTo>
                    <a:lnTo>
                      <a:pt x="204" y="480"/>
                    </a:lnTo>
                    <a:lnTo>
                      <a:pt x="222" y="498"/>
                    </a:lnTo>
                    <a:lnTo>
                      <a:pt x="228" y="492"/>
                    </a:lnTo>
                    <a:lnTo>
                      <a:pt x="228" y="456"/>
                    </a:lnTo>
                    <a:lnTo>
                      <a:pt x="210" y="444"/>
                    </a:lnTo>
                    <a:lnTo>
                      <a:pt x="228" y="432"/>
                    </a:lnTo>
                    <a:lnTo>
                      <a:pt x="198" y="414"/>
                    </a:lnTo>
                    <a:lnTo>
                      <a:pt x="210" y="414"/>
                    </a:lnTo>
                    <a:lnTo>
                      <a:pt x="210" y="402"/>
                    </a:lnTo>
                    <a:lnTo>
                      <a:pt x="204" y="396"/>
                    </a:lnTo>
                    <a:lnTo>
                      <a:pt x="204" y="378"/>
                    </a:lnTo>
                    <a:lnTo>
                      <a:pt x="210" y="378"/>
                    </a:lnTo>
                    <a:lnTo>
                      <a:pt x="216" y="384"/>
                    </a:lnTo>
                    <a:lnTo>
                      <a:pt x="228" y="384"/>
                    </a:lnTo>
                    <a:lnTo>
                      <a:pt x="240" y="390"/>
                    </a:lnTo>
                    <a:lnTo>
                      <a:pt x="258" y="390"/>
                    </a:lnTo>
                    <a:lnTo>
                      <a:pt x="264" y="384"/>
                    </a:lnTo>
                    <a:lnTo>
                      <a:pt x="270" y="372"/>
                    </a:lnTo>
                    <a:lnTo>
                      <a:pt x="282" y="366"/>
                    </a:lnTo>
                    <a:lnTo>
                      <a:pt x="264" y="348"/>
                    </a:lnTo>
                    <a:lnTo>
                      <a:pt x="264" y="342"/>
                    </a:lnTo>
                    <a:lnTo>
                      <a:pt x="294" y="342"/>
                    </a:lnTo>
                    <a:lnTo>
                      <a:pt x="312" y="384"/>
                    </a:lnTo>
                    <a:lnTo>
                      <a:pt x="342" y="384"/>
                    </a:lnTo>
                    <a:lnTo>
                      <a:pt x="348" y="378"/>
                    </a:lnTo>
                    <a:lnTo>
                      <a:pt x="354" y="366"/>
                    </a:lnTo>
                    <a:lnTo>
                      <a:pt x="360" y="360"/>
                    </a:lnTo>
                    <a:lnTo>
                      <a:pt x="366" y="360"/>
                    </a:lnTo>
                    <a:lnTo>
                      <a:pt x="366" y="390"/>
                    </a:lnTo>
                    <a:lnTo>
                      <a:pt x="372" y="396"/>
                    </a:lnTo>
                    <a:lnTo>
                      <a:pt x="384" y="396"/>
                    </a:lnTo>
                    <a:lnTo>
                      <a:pt x="390" y="390"/>
                    </a:lnTo>
                    <a:lnTo>
                      <a:pt x="396" y="378"/>
                    </a:lnTo>
                    <a:lnTo>
                      <a:pt x="396" y="354"/>
                    </a:lnTo>
                    <a:lnTo>
                      <a:pt x="408" y="348"/>
                    </a:lnTo>
                    <a:lnTo>
                      <a:pt x="414" y="342"/>
                    </a:lnTo>
                    <a:lnTo>
                      <a:pt x="408" y="318"/>
                    </a:lnTo>
                    <a:lnTo>
                      <a:pt x="414" y="306"/>
                    </a:lnTo>
                    <a:lnTo>
                      <a:pt x="414" y="258"/>
                    </a:lnTo>
                    <a:lnTo>
                      <a:pt x="420" y="252"/>
                    </a:lnTo>
                    <a:lnTo>
                      <a:pt x="420" y="24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67" name="France"/>
              <p:cNvSpPr>
                <a:spLocks noEditPoints="1"/>
              </p:cNvSpPr>
              <p:nvPr/>
            </p:nvSpPr>
            <p:spPr bwMode="gray">
              <a:xfrm>
                <a:off x="2595" y="1259"/>
                <a:ext cx="233" cy="201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96" name="Finland"/>
              <p:cNvSpPr>
                <a:spLocks/>
              </p:cNvSpPr>
              <p:nvPr/>
            </p:nvSpPr>
            <p:spPr bwMode="gray">
              <a:xfrm>
                <a:off x="2977" y="907"/>
                <a:ext cx="161" cy="183"/>
              </a:xfrm>
              <a:custGeom>
                <a:avLst/>
                <a:gdLst>
                  <a:gd name="T0" fmla="*/ 35841436 w 630"/>
                  <a:gd name="T1" fmla="*/ 36156654 h 714"/>
                  <a:gd name="T2" fmla="*/ 35841436 w 630"/>
                  <a:gd name="T3" fmla="*/ 36156654 h 714"/>
                  <a:gd name="T4" fmla="*/ 35841436 w 630"/>
                  <a:gd name="T5" fmla="*/ 36156654 h 714"/>
                  <a:gd name="T6" fmla="*/ 35841436 w 630"/>
                  <a:gd name="T7" fmla="*/ 36156654 h 714"/>
                  <a:gd name="T8" fmla="*/ 35841436 w 630"/>
                  <a:gd name="T9" fmla="*/ 36156654 h 714"/>
                  <a:gd name="T10" fmla="*/ 35841436 w 630"/>
                  <a:gd name="T11" fmla="*/ 36156654 h 714"/>
                  <a:gd name="T12" fmla="*/ 35841436 w 630"/>
                  <a:gd name="T13" fmla="*/ 36156654 h 714"/>
                  <a:gd name="T14" fmla="*/ 35841436 w 630"/>
                  <a:gd name="T15" fmla="*/ 36156654 h 714"/>
                  <a:gd name="T16" fmla="*/ 35841436 w 630"/>
                  <a:gd name="T17" fmla="*/ 36156654 h 714"/>
                  <a:gd name="T18" fmla="*/ 35841436 w 630"/>
                  <a:gd name="T19" fmla="*/ 36156654 h 714"/>
                  <a:gd name="T20" fmla="*/ 35841436 w 630"/>
                  <a:gd name="T21" fmla="*/ 36156654 h 714"/>
                  <a:gd name="T22" fmla="*/ 35841436 w 630"/>
                  <a:gd name="T23" fmla="*/ 36156654 h 714"/>
                  <a:gd name="T24" fmla="*/ 35841436 w 630"/>
                  <a:gd name="T25" fmla="*/ 36156654 h 714"/>
                  <a:gd name="T26" fmla="*/ 35841436 w 630"/>
                  <a:gd name="T27" fmla="*/ 36156654 h 714"/>
                  <a:gd name="T28" fmla="*/ 35841436 w 630"/>
                  <a:gd name="T29" fmla="*/ 36156654 h 714"/>
                  <a:gd name="T30" fmla="*/ 35841436 w 630"/>
                  <a:gd name="T31" fmla="*/ 36156654 h 714"/>
                  <a:gd name="T32" fmla="*/ 35841436 w 630"/>
                  <a:gd name="T33" fmla="*/ 36156654 h 714"/>
                  <a:gd name="T34" fmla="*/ 35841436 w 630"/>
                  <a:gd name="T35" fmla="*/ 36156654 h 714"/>
                  <a:gd name="T36" fmla="*/ 35841436 w 630"/>
                  <a:gd name="T37" fmla="*/ 36156654 h 714"/>
                  <a:gd name="T38" fmla="*/ 35841436 w 630"/>
                  <a:gd name="T39" fmla="*/ 36156654 h 714"/>
                  <a:gd name="T40" fmla="*/ 35841436 w 630"/>
                  <a:gd name="T41" fmla="*/ 36156654 h 714"/>
                  <a:gd name="T42" fmla="*/ 35841436 w 630"/>
                  <a:gd name="T43" fmla="*/ 36156654 h 714"/>
                  <a:gd name="T44" fmla="*/ 35841436 w 630"/>
                  <a:gd name="T45" fmla="*/ 36156654 h 714"/>
                  <a:gd name="T46" fmla="*/ 35841436 w 630"/>
                  <a:gd name="T47" fmla="*/ 36156654 h 714"/>
                  <a:gd name="T48" fmla="*/ 35841436 w 630"/>
                  <a:gd name="T49" fmla="*/ 36156654 h 714"/>
                  <a:gd name="T50" fmla="*/ 35841436 w 630"/>
                  <a:gd name="T51" fmla="*/ 36156654 h 714"/>
                  <a:gd name="T52" fmla="*/ 35841436 w 630"/>
                  <a:gd name="T53" fmla="*/ 36156654 h 714"/>
                  <a:gd name="T54" fmla="*/ 35841436 w 630"/>
                  <a:gd name="T55" fmla="*/ 36156654 h 714"/>
                  <a:gd name="T56" fmla="*/ 35841436 w 630"/>
                  <a:gd name="T57" fmla="*/ 36156654 h 714"/>
                  <a:gd name="T58" fmla="*/ 35841436 w 630"/>
                  <a:gd name="T59" fmla="*/ 36156654 h 714"/>
                  <a:gd name="T60" fmla="*/ 35841436 w 630"/>
                  <a:gd name="T61" fmla="*/ 36156654 h 714"/>
                  <a:gd name="T62" fmla="*/ 35841436 w 630"/>
                  <a:gd name="T63" fmla="*/ 36156654 h 714"/>
                  <a:gd name="T64" fmla="*/ 35841436 w 630"/>
                  <a:gd name="T65" fmla="*/ 36156654 h 714"/>
                  <a:gd name="T66" fmla="*/ 35841436 w 630"/>
                  <a:gd name="T67" fmla="*/ 36156654 h 714"/>
                  <a:gd name="T68" fmla="*/ 35841436 w 630"/>
                  <a:gd name="T69" fmla="*/ 36156654 h 714"/>
                  <a:gd name="T70" fmla="*/ 35841436 w 630"/>
                  <a:gd name="T71" fmla="*/ 36156654 h 714"/>
                  <a:gd name="T72" fmla="*/ 35841436 w 630"/>
                  <a:gd name="T73" fmla="*/ 36156654 h 714"/>
                  <a:gd name="T74" fmla="*/ 35841436 w 630"/>
                  <a:gd name="T75" fmla="*/ 36156654 h 714"/>
                  <a:gd name="T76" fmla="*/ 35841436 w 630"/>
                  <a:gd name="T77" fmla="*/ 36156654 h 714"/>
                  <a:gd name="T78" fmla="*/ 35841436 w 630"/>
                  <a:gd name="T79" fmla="*/ 36156654 h 714"/>
                  <a:gd name="T80" fmla="*/ 35841436 w 630"/>
                  <a:gd name="T81" fmla="*/ 36156654 h 714"/>
                  <a:gd name="T82" fmla="*/ 35841436 w 630"/>
                  <a:gd name="T83" fmla="*/ 36156654 h 714"/>
                  <a:gd name="T84" fmla="*/ 35841436 w 630"/>
                  <a:gd name="T85" fmla="*/ 36156654 h 714"/>
                  <a:gd name="T86" fmla="*/ 35841436 w 630"/>
                  <a:gd name="T87" fmla="*/ 36156654 h 714"/>
                  <a:gd name="T88" fmla="*/ 35841436 w 630"/>
                  <a:gd name="T89" fmla="*/ 36156654 h 714"/>
                  <a:gd name="T90" fmla="*/ 35841436 w 630"/>
                  <a:gd name="T91" fmla="*/ 36156654 h 714"/>
                  <a:gd name="T92" fmla="*/ 35841436 w 630"/>
                  <a:gd name="T93" fmla="*/ 36156654 h 714"/>
                  <a:gd name="T94" fmla="*/ 35841436 w 630"/>
                  <a:gd name="T95" fmla="*/ 36156654 h 714"/>
                  <a:gd name="T96" fmla="*/ 35841436 w 630"/>
                  <a:gd name="T97" fmla="*/ 36156654 h 714"/>
                  <a:gd name="T98" fmla="*/ 35841436 w 630"/>
                  <a:gd name="T99" fmla="*/ 36156654 h 714"/>
                  <a:gd name="T100" fmla="*/ 35841436 w 630"/>
                  <a:gd name="T101" fmla="*/ 36156654 h 714"/>
                  <a:gd name="T102" fmla="*/ 35841436 w 630"/>
                  <a:gd name="T103" fmla="*/ 36156654 h 714"/>
                  <a:gd name="T104" fmla="*/ 35841436 w 630"/>
                  <a:gd name="T105" fmla="*/ 36156654 h 714"/>
                  <a:gd name="T106" fmla="*/ 35841436 w 630"/>
                  <a:gd name="T107" fmla="*/ 0 h 714"/>
                  <a:gd name="T108" fmla="*/ 35841436 w 630"/>
                  <a:gd name="T109" fmla="*/ 36156654 h 714"/>
                  <a:gd name="T110" fmla="*/ 35841436 w 630"/>
                  <a:gd name="T111" fmla="*/ 36156654 h 714"/>
                  <a:gd name="T112" fmla="*/ 35841436 w 630"/>
                  <a:gd name="T113" fmla="*/ 36156654 h 714"/>
                  <a:gd name="T114" fmla="*/ 35841436 w 630"/>
                  <a:gd name="T115" fmla="*/ 36156654 h 714"/>
                  <a:gd name="T116" fmla="*/ 35841436 w 630"/>
                  <a:gd name="T117" fmla="*/ 36156654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Ethiopia"/>
              <p:cNvSpPr>
                <a:spLocks/>
              </p:cNvSpPr>
              <p:nvPr/>
            </p:nvSpPr>
            <p:spPr bwMode="gray">
              <a:xfrm>
                <a:off x="3253" y="2003"/>
                <a:ext cx="270" cy="236"/>
              </a:xfrm>
              <a:custGeom>
                <a:avLst/>
                <a:gdLst>
                  <a:gd name="T0" fmla="*/ 549072139 w 1056"/>
                  <a:gd name="T1" fmla="*/ 548491219 h 924"/>
                  <a:gd name="T2" fmla="*/ 549072139 w 1056"/>
                  <a:gd name="T3" fmla="*/ 548491219 h 924"/>
                  <a:gd name="T4" fmla="*/ 549072139 w 1056"/>
                  <a:gd name="T5" fmla="*/ 548491219 h 924"/>
                  <a:gd name="T6" fmla="*/ 549072139 w 1056"/>
                  <a:gd name="T7" fmla="*/ 548491219 h 924"/>
                  <a:gd name="T8" fmla="*/ 549072139 w 1056"/>
                  <a:gd name="T9" fmla="*/ 548491219 h 924"/>
                  <a:gd name="T10" fmla="*/ 549072139 w 1056"/>
                  <a:gd name="T11" fmla="*/ 548491219 h 924"/>
                  <a:gd name="T12" fmla="*/ 549072139 w 1056"/>
                  <a:gd name="T13" fmla="*/ 548491219 h 924"/>
                  <a:gd name="T14" fmla="*/ 549072139 w 1056"/>
                  <a:gd name="T15" fmla="*/ 548491219 h 924"/>
                  <a:gd name="T16" fmla="*/ 549072139 w 1056"/>
                  <a:gd name="T17" fmla="*/ 548491219 h 924"/>
                  <a:gd name="T18" fmla="*/ 549072139 w 1056"/>
                  <a:gd name="T19" fmla="*/ 548491219 h 924"/>
                  <a:gd name="T20" fmla="*/ 549072139 w 1056"/>
                  <a:gd name="T21" fmla="*/ 548491219 h 924"/>
                  <a:gd name="T22" fmla="*/ 549072139 w 1056"/>
                  <a:gd name="T23" fmla="*/ 548491219 h 924"/>
                  <a:gd name="T24" fmla="*/ 549072139 w 1056"/>
                  <a:gd name="T25" fmla="*/ 548491219 h 924"/>
                  <a:gd name="T26" fmla="*/ 549072139 w 1056"/>
                  <a:gd name="T27" fmla="*/ 548491219 h 924"/>
                  <a:gd name="T28" fmla="*/ 549072139 w 1056"/>
                  <a:gd name="T29" fmla="*/ 548491219 h 924"/>
                  <a:gd name="T30" fmla="*/ 549072139 w 1056"/>
                  <a:gd name="T31" fmla="*/ 548491219 h 924"/>
                  <a:gd name="T32" fmla="*/ 549072139 w 1056"/>
                  <a:gd name="T33" fmla="*/ 548491219 h 924"/>
                  <a:gd name="T34" fmla="*/ 549072139 w 1056"/>
                  <a:gd name="T35" fmla="*/ 548491219 h 924"/>
                  <a:gd name="T36" fmla="*/ 549072139 w 1056"/>
                  <a:gd name="T37" fmla="*/ 548491219 h 924"/>
                  <a:gd name="T38" fmla="*/ 549072139 w 1056"/>
                  <a:gd name="T39" fmla="*/ 548491219 h 924"/>
                  <a:gd name="T40" fmla="*/ 549072139 w 1056"/>
                  <a:gd name="T41" fmla="*/ 548491219 h 924"/>
                  <a:gd name="T42" fmla="*/ 549072139 w 1056"/>
                  <a:gd name="T43" fmla="*/ 548491219 h 924"/>
                  <a:gd name="T44" fmla="*/ 549072139 w 1056"/>
                  <a:gd name="T45" fmla="*/ 548491219 h 924"/>
                  <a:gd name="T46" fmla="*/ 549072139 w 1056"/>
                  <a:gd name="T47" fmla="*/ 548491219 h 924"/>
                  <a:gd name="T48" fmla="*/ 549072139 w 1056"/>
                  <a:gd name="T49" fmla="*/ 548491219 h 924"/>
                  <a:gd name="T50" fmla="*/ 549072139 w 1056"/>
                  <a:gd name="T51" fmla="*/ 548491219 h 924"/>
                  <a:gd name="T52" fmla="*/ 549072139 w 1056"/>
                  <a:gd name="T53" fmla="*/ 548491219 h 924"/>
                  <a:gd name="T54" fmla="*/ 549072139 w 1056"/>
                  <a:gd name="T55" fmla="*/ 548491219 h 924"/>
                  <a:gd name="T56" fmla="*/ 549072139 w 1056"/>
                  <a:gd name="T57" fmla="*/ 548491219 h 924"/>
                  <a:gd name="T58" fmla="*/ 549072139 w 1056"/>
                  <a:gd name="T59" fmla="*/ 548491219 h 924"/>
                  <a:gd name="T60" fmla="*/ 549072139 w 1056"/>
                  <a:gd name="T61" fmla="*/ 548491219 h 924"/>
                  <a:gd name="T62" fmla="*/ 549072139 w 1056"/>
                  <a:gd name="T63" fmla="*/ 548491219 h 924"/>
                  <a:gd name="T64" fmla="*/ 549072139 w 1056"/>
                  <a:gd name="T65" fmla="*/ 548491219 h 924"/>
                  <a:gd name="T66" fmla="*/ 549072139 w 1056"/>
                  <a:gd name="T67" fmla="*/ 548491219 h 924"/>
                  <a:gd name="T68" fmla="*/ 549072139 w 1056"/>
                  <a:gd name="T69" fmla="*/ 548491219 h 924"/>
                  <a:gd name="T70" fmla="*/ 549072139 w 1056"/>
                  <a:gd name="T71" fmla="*/ 548491219 h 924"/>
                  <a:gd name="T72" fmla="*/ 549072139 w 1056"/>
                  <a:gd name="T73" fmla="*/ 0 h 924"/>
                  <a:gd name="T74" fmla="*/ 549072139 w 1056"/>
                  <a:gd name="T75" fmla="*/ 548491219 h 924"/>
                  <a:gd name="T76" fmla="*/ 549072139 w 1056"/>
                  <a:gd name="T77" fmla="*/ 548491219 h 924"/>
                  <a:gd name="T78" fmla="*/ 549072139 w 1056"/>
                  <a:gd name="T79" fmla="*/ 548491219 h 924"/>
                  <a:gd name="T80" fmla="*/ 549072139 w 1056"/>
                  <a:gd name="T81" fmla="*/ 548491219 h 924"/>
                  <a:gd name="T82" fmla="*/ 549072139 w 1056"/>
                  <a:gd name="T83" fmla="*/ 548491219 h 924"/>
                  <a:gd name="T84" fmla="*/ 549072139 w 1056"/>
                  <a:gd name="T85" fmla="*/ 548491219 h 924"/>
                  <a:gd name="T86" fmla="*/ 549072139 w 1056"/>
                  <a:gd name="T87" fmla="*/ 548491219 h 924"/>
                  <a:gd name="T88" fmla="*/ 549072139 w 1056"/>
                  <a:gd name="T89" fmla="*/ 548491219 h 924"/>
                  <a:gd name="T90" fmla="*/ 549072139 w 1056"/>
                  <a:gd name="T91" fmla="*/ 548491219 h 924"/>
                  <a:gd name="T92" fmla="*/ 549072139 w 1056"/>
                  <a:gd name="T93" fmla="*/ 548491219 h 924"/>
                  <a:gd name="T94" fmla="*/ 549072139 w 1056"/>
                  <a:gd name="T95" fmla="*/ 548491219 h 924"/>
                  <a:gd name="T96" fmla="*/ 549072139 w 1056"/>
                  <a:gd name="T97" fmla="*/ 548491219 h 924"/>
                  <a:gd name="T98" fmla="*/ 549072139 w 1056"/>
                  <a:gd name="T99" fmla="*/ 548491219 h 924"/>
                  <a:gd name="T100" fmla="*/ 549072139 w 1056"/>
                  <a:gd name="T101" fmla="*/ 548491219 h 924"/>
                  <a:gd name="T102" fmla="*/ 549072139 w 1056"/>
                  <a:gd name="T103" fmla="*/ 548491219 h 924"/>
                  <a:gd name="T104" fmla="*/ 549072139 w 1056"/>
                  <a:gd name="T105" fmla="*/ 548491219 h 924"/>
                  <a:gd name="T106" fmla="*/ 549072139 w 1056"/>
                  <a:gd name="T107" fmla="*/ 548491219 h 924"/>
                  <a:gd name="T108" fmla="*/ 549072139 w 1056"/>
                  <a:gd name="T109" fmla="*/ 548491219 h 924"/>
                  <a:gd name="T110" fmla="*/ 549072139 w 1056"/>
                  <a:gd name="T111" fmla="*/ 548491219 h 924"/>
                  <a:gd name="T112" fmla="*/ 549072139 w 1056"/>
                  <a:gd name="T113" fmla="*/ 548491219 h 924"/>
                  <a:gd name="T114" fmla="*/ 549072139 w 1056"/>
                  <a:gd name="T115" fmla="*/ 548491219 h 924"/>
                  <a:gd name="T116" fmla="*/ 549072139 w 1056"/>
                  <a:gd name="T117" fmla="*/ 548491219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6"/>
                  <a:gd name="T178" fmla="*/ 0 h 924"/>
                  <a:gd name="T179" fmla="*/ 1056 w 1056"/>
                  <a:gd name="T180" fmla="*/ 924 h 9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6" h="924">
                    <a:moveTo>
                      <a:pt x="84" y="642"/>
                    </a:moveTo>
                    <a:lnTo>
                      <a:pt x="108" y="642"/>
                    </a:lnTo>
                    <a:lnTo>
                      <a:pt x="114" y="666"/>
                    </a:lnTo>
                    <a:lnTo>
                      <a:pt x="126" y="666"/>
                    </a:lnTo>
                    <a:lnTo>
                      <a:pt x="126" y="702"/>
                    </a:lnTo>
                    <a:lnTo>
                      <a:pt x="138" y="708"/>
                    </a:lnTo>
                    <a:lnTo>
                      <a:pt x="138" y="726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86" y="768"/>
                    </a:lnTo>
                    <a:lnTo>
                      <a:pt x="192" y="774"/>
                    </a:lnTo>
                    <a:lnTo>
                      <a:pt x="198" y="786"/>
                    </a:lnTo>
                    <a:lnTo>
                      <a:pt x="198" y="804"/>
                    </a:lnTo>
                    <a:lnTo>
                      <a:pt x="210" y="840"/>
                    </a:lnTo>
                    <a:lnTo>
                      <a:pt x="282" y="846"/>
                    </a:lnTo>
                    <a:lnTo>
                      <a:pt x="360" y="906"/>
                    </a:lnTo>
                    <a:lnTo>
                      <a:pt x="390" y="906"/>
                    </a:lnTo>
                    <a:lnTo>
                      <a:pt x="402" y="912"/>
                    </a:lnTo>
                    <a:lnTo>
                      <a:pt x="432" y="912"/>
                    </a:lnTo>
                    <a:lnTo>
                      <a:pt x="444" y="918"/>
                    </a:lnTo>
                    <a:lnTo>
                      <a:pt x="450" y="918"/>
                    </a:lnTo>
                    <a:lnTo>
                      <a:pt x="462" y="924"/>
                    </a:lnTo>
                    <a:lnTo>
                      <a:pt x="486" y="906"/>
                    </a:lnTo>
                    <a:lnTo>
                      <a:pt x="486" y="894"/>
                    </a:lnTo>
                    <a:lnTo>
                      <a:pt x="498" y="882"/>
                    </a:lnTo>
                    <a:lnTo>
                      <a:pt x="510" y="882"/>
                    </a:lnTo>
                    <a:lnTo>
                      <a:pt x="522" y="876"/>
                    </a:lnTo>
                    <a:lnTo>
                      <a:pt x="528" y="870"/>
                    </a:lnTo>
                    <a:lnTo>
                      <a:pt x="534" y="870"/>
                    </a:lnTo>
                    <a:lnTo>
                      <a:pt x="552" y="852"/>
                    </a:lnTo>
                    <a:lnTo>
                      <a:pt x="576" y="882"/>
                    </a:lnTo>
                    <a:lnTo>
                      <a:pt x="606" y="882"/>
                    </a:lnTo>
                    <a:lnTo>
                      <a:pt x="612" y="876"/>
                    </a:lnTo>
                    <a:lnTo>
                      <a:pt x="636" y="882"/>
                    </a:lnTo>
                    <a:lnTo>
                      <a:pt x="636" y="876"/>
                    </a:lnTo>
                    <a:lnTo>
                      <a:pt x="648" y="864"/>
                    </a:lnTo>
                    <a:lnTo>
                      <a:pt x="660" y="864"/>
                    </a:lnTo>
                    <a:lnTo>
                      <a:pt x="672" y="858"/>
                    </a:lnTo>
                    <a:lnTo>
                      <a:pt x="696" y="858"/>
                    </a:lnTo>
                    <a:lnTo>
                      <a:pt x="714" y="840"/>
                    </a:lnTo>
                    <a:lnTo>
                      <a:pt x="714" y="828"/>
                    </a:lnTo>
                    <a:lnTo>
                      <a:pt x="726" y="822"/>
                    </a:lnTo>
                    <a:lnTo>
                      <a:pt x="732" y="816"/>
                    </a:lnTo>
                    <a:lnTo>
                      <a:pt x="744" y="810"/>
                    </a:lnTo>
                    <a:lnTo>
                      <a:pt x="756" y="810"/>
                    </a:lnTo>
                    <a:lnTo>
                      <a:pt x="762" y="804"/>
                    </a:lnTo>
                    <a:lnTo>
                      <a:pt x="846" y="804"/>
                    </a:lnTo>
                    <a:lnTo>
                      <a:pt x="1056" y="558"/>
                    </a:lnTo>
                    <a:lnTo>
                      <a:pt x="984" y="564"/>
                    </a:lnTo>
                    <a:lnTo>
                      <a:pt x="948" y="546"/>
                    </a:lnTo>
                    <a:lnTo>
                      <a:pt x="936" y="534"/>
                    </a:lnTo>
                    <a:lnTo>
                      <a:pt x="918" y="528"/>
                    </a:lnTo>
                    <a:lnTo>
                      <a:pt x="906" y="522"/>
                    </a:lnTo>
                    <a:lnTo>
                      <a:pt x="882" y="516"/>
                    </a:lnTo>
                    <a:lnTo>
                      <a:pt x="810" y="492"/>
                    </a:lnTo>
                    <a:lnTo>
                      <a:pt x="774" y="474"/>
                    </a:lnTo>
                    <a:lnTo>
                      <a:pt x="768" y="462"/>
                    </a:lnTo>
                    <a:lnTo>
                      <a:pt x="762" y="456"/>
                    </a:lnTo>
                    <a:lnTo>
                      <a:pt x="756" y="444"/>
                    </a:lnTo>
                    <a:lnTo>
                      <a:pt x="732" y="444"/>
                    </a:lnTo>
                    <a:lnTo>
                      <a:pt x="732" y="438"/>
                    </a:lnTo>
                    <a:lnTo>
                      <a:pt x="726" y="432"/>
                    </a:lnTo>
                    <a:lnTo>
                      <a:pt x="714" y="408"/>
                    </a:lnTo>
                    <a:lnTo>
                      <a:pt x="708" y="402"/>
                    </a:lnTo>
                    <a:lnTo>
                      <a:pt x="702" y="390"/>
                    </a:lnTo>
                    <a:lnTo>
                      <a:pt x="696" y="384"/>
                    </a:lnTo>
                    <a:lnTo>
                      <a:pt x="690" y="372"/>
                    </a:lnTo>
                    <a:lnTo>
                      <a:pt x="690" y="360"/>
                    </a:lnTo>
                    <a:lnTo>
                      <a:pt x="678" y="348"/>
                    </a:lnTo>
                    <a:lnTo>
                      <a:pt x="696" y="318"/>
                    </a:lnTo>
                    <a:lnTo>
                      <a:pt x="690" y="312"/>
                    </a:lnTo>
                    <a:lnTo>
                      <a:pt x="678" y="306"/>
                    </a:lnTo>
                    <a:lnTo>
                      <a:pt x="666" y="306"/>
                    </a:lnTo>
                    <a:lnTo>
                      <a:pt x="660" y="312"/>
                    </a:lnTo>
                    <a:lnTo>
                      <a:pt x="654" y="312"/>
                    </a:lnTo>
                    <a:lnTo>
                      <a:pt x="648" y="318"/>
                    </a:lnTo>
                    <a:lnTo>
                      <a:pt x="624" y="318"/>
                    </a:lnTo>
                    <a:lnTo>
                      <a:pt x="612" y="306"/>
                    </a:lnTo>
                    <a:lnTo>
                      <a:pt x="612" y="294"/>
                    </a:lnTo>
                    <a:lnTo>
                      <a:pt x="606" y="276"/>
                    </a:lnTo>
                    <a:lnTo>
                      <a:pt x="606" y="264"/>
                    </a:lnTo>
                    <a:lnTo>
                      <a:pt x="624" y="246"/>
                    </a:lnTo>
                    <a:lnTo>
                      <a:pt x="654" y="192"/>
                    </a:lnTo>
                    <a:lnTo>
                      <a:pt x="642" y="174"/>
                    </a:lnTo>
                    <a:lnTo>
                      <a:pt x="630" y="174"/>
                    </a:lnTo>
                    <a:lnTo>
                      <a:pt x="618" y="168"/>
                    </a:lnTo>
                    <a:lnTo>
                      <a:pt x="612" y="162"/>
                    </a:lnTo>
                    <a:lnTo>
                      <a:pt x="612" y="138"/>
                    </a:lnTo>
                    <a:lnTo>
                      <a:pt x="600" y="126"/>
                    </a:lnTo>
                    <a:lnTo>
                      <a:pt x="576" y="114"/>
                    </a:lnTo>
                    <a:lnTo>
                      <a:pt x="570" y="108"/>
                    </a:lnTo>
                    <a:lnTo>
                      <a:pt x="546" y="72"/>
                    </a:lnTo>
                    <a:lnTo>
                      <a:pt x="534" y="66"/>
                    </a:lnTo>
                    <a:lnTo>
                      <a:pt x="528" y="60"/>
                    </a:lnTo>
                    <a:lnTo>
                      <a:pt x="516" y="60"/>
                    </a:lnTo>
                    <a:lnTo>
                      <a:pt x="498" y="36"/>
                    </a:lnTo>
                    <a:lnTo>
                      <a:pt x="468" y="36"/>
                    </a:lnTo>
                    <a:lnTo>
                      <a:pt x="462" y="30"/>
                    </a:lnTo>
                    <a:lnTo>
                      <a:pt x="444" y="30"/>
                    </a:lnTo>
                    <a:lnTo>
                      <a:pt x="432" y="36"/>
                    </a:lnTo>
                    <a:lnTo>
                      <a:pt x="420" y="36"/>
                    </a:lnTo>
                    <a:lnTo>
                      <a:pt x="420" y="24"/>
                    </a:lnTo>
                    <a:lnTo>
                      <a:pt x="414" y="18"/>
                    </a:lnTo>
                    <a:lnTo>
                      <a:pt x="408" y="24"/>
                    </a:lnTo>
                    <a:lnTo>
                      <a:pt x="402" y="36"/>
                    </a:lnTo>
                    <a:lnTo>
                      <a:pt x="372" y="36"/>
                    </a:lnTo>
                    <a:lnTo>
                      <a:pt x="366" y="24"/>
                    </a:lnTo>
                    <a:lnTo>
                      <a:pt x="360" y="18"/>
                    </a:lnTo>
                    <a:lnTo>
                      <a:pt x="354" y="18"/>
                    </a:lnTo>
                    <a:lnTo>
                      <a:pt x="342" y="6"/>
                    </a:lnTo>
                    <a:lnTo>
                      <a:pt x="330" y="0"/>
                    </a:lnTo>
                    <a:lnTo>
                      <a:pt x="330" y="12"/>
                    </a:lnTo>
                    <a:lnTo>
                      <a:pt x="324" y="24"/>
                    </a:lnTo>
                    <a:lnTo>
                      <a:pt x="318" y="42"/>
                    </a:lnTo>
                    <a:lnTo>
                      <a:pt x="318" y="54"/>
                    </a:lnTo>
                    <a:lnTo>
                      <a:pt x="306" y="66"/>
                    </a:lnTo>
                    <a:lnTo>
                      <a:pt x="288" y="48"/>
                    </a:lnTo>
                    <a:lnTo>
                      <a:pt x="288" y="42"/>
                    </a:lnTo>
                    <a:lnTo>
                      <a:pt x="282" y="36"/>
                    </a:lnTo>
                    <a:lnTo>
                      <a:pt x="276" y="36"/>
                    </a:lnTo>
                    <a:lnTo>
                      <a:pt x="276" y="42"/>
                    </a:lnTo>
                    <a:lnTo>
                      <a:pt x="270" y="48"/>
                    </a:lnTo>
                    <a:lnTo>
                      <a:pt x="234" y="48"/>
                    </a:lnTo>
                    <a:lnTo>
                      <a:pt x="234" y="90"/>
                    </a:lnTo>
                    <a:lnTo>
                      <a:pt x="228" y="96"/>
                    </a:lnTo>
                    <a:lnTo>
                      <a:pt x="222" y="108"/>
                    </a:lnTo>
                    <a:lnTo>
                      <a:pt x="216" y="114"/>
                    </a:lnTo>
                    <a:lnTo>
                      <a:pt x="210" y="126"/>
                    </a:lnTo>
                    <a:lnTo>
                      <a:pt x="210" y="174"/>
                    </a:lnTo>
                    <a:lnTo>
                      <a:pt x="180" y="174"/>
                    </a:lnTo>
                    <a:lnTo>
                      <a:pt x="174" y="180"/>
                    </a:lnTo>
                    <a:lnTo>
                      <a:pt x="168" y="192"/>
                    </a:lnTo>
                    <a:lnTo>
                      <a:pt x="162" y="198"/>
                    </a:lnTo>
                    <a:lnTo>
                      <a:pt x="162" y="234"/>
                    </a:lnTo>
                    <a:lnTo>
                      <a:pt x="156" y="240"/>
                    </a:lnTo>
                    <a:lnTo>
                      <a:pt x="144" y="240"/>
                    </a:lnTo>
                    <a:lnTo>
                      <a:pt x="138" y="246"/>
                    </a:lnTo>
                    <a:lnTo>
                      <a:pt x="138" y="270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32" y="300"/>
                    </a:lnTo>
                    <a:lnTo>
                      <a:pt x="132" y="336"/>
                    </a:lnTo>
                    <a:lnTo>
                      <a:pt x="126" y="342"/>
                    </a:lnTo>
                    <a:lnTo>
                      <a:pt x="114" y="342"/>
                    </a:lnTo>
                    <a:lnTo>
                      <a:pt x="108" y="336"/>
                    </a:lnTo>
                    <a:lnTo>
                      <a:pt x="108" y="324"/>
                    </a:lnTo>
                    <a:lnTo>
                      <a:pt x="102" y="324"/>
                    </a:lnTo>
                    <a:lnTo>
                      <a:pt x="84" y="342"/>
                    </a:lnTo>
                    <a:lnTo>
                      <a:pt x="84" y="360"/>
                    </a:lnTo>
                    <a:lnTo>
                      <a:pt x="90" y="372"/>
                    </a:lnTo>
                    <a:lnTo>
                      <a:pt x="90" y="390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14"/>
                    </a:lnTo>
                    <a:lnTo>
                      <a:pt x="66" y="426"/>
                    </a:lnTo>
                    <a:lnTo>
                      <a:pt x="72" y="438"/>
                    </a:lnTo>
                    <a:lnTo>
                      <a:pt x="72" y="450"/>
                    </a:lnTo>
                    <a:lnTo>
                      <a:pt x="78" y="456"/>
                    </a:lnTo>
                    <a:lnTo>
                      <a:pt x="78" y="492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6" y="522"/>
                    </a:lnTo>
                    <a:lnTo>
                      <a:pt x="54" y="522"/>
                    </a:lnTo>
                    <a:lnTo>
                      <a:pt x="48" y="528"/>
                    </a:lnTo>
                    <a:lnTo>
                      <a:pt x="42" y="522"/>
                    </a:lnTo>
                    <a:lnTo>
                      <a:pt x="6" y="522"/>
                    </a:lnTo>
                    <a:lnTo>
                      <a:pt x="12" y="546"/>
                    </a:lnTo>
                    <a:lnTo>
                      <a:pt x="6" y="552"/>
                    </a:lnTo>
                    <a:lnTo>
                      <a:pt x="0" y="564"/>
                    </a:lnTo>
                    <a:lnTo>
                      <a:pt x="0" y="576"/>
                    </a:lnTo>
                    <a:lnTo>
                      <a:pt x="6" y="576"/>
                    </a:lnTo>
                    <a:lnTo>
                      <a:pt x="18" y="582"/>
                    </a:lnTo>
                    <a:lnTo>
                      <a:pt x="42" y="582"/>
                    </a:lnTo>
                    <a:lnTo>
                      <a:pt x="48" y="588"/>
                    </a:lnTo>
                    <a:lnTo>
                      <a:pt x="60" y="594"/>
                    </a:lnTo>
                    <a:lnTo>
                      <a:pt x="66" y="606"/>
                    </a:lnTo>
                    <a:lnTo>
                      <a:pt x="78" y="612"/>
                    </a:lnTo>
                    <a:lnTo>
                      <a:pt x="78" y="630"/>
                    </a:lnTo>
                    <a:lnTo>
                      <a:pt x="84" y="64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98" name="Estonia"/>
              <p:cNvSpPr>
                <a:spLocks noEditPoints="1"/>
              </p:cNvSpPr>
              <p:nvPr/>
            </p:nvSpPr>
            <p:spPr bwMode="gray">
              <a:xfrm>
                <a:off x="3009" y="1096"/>
                <a:ext cx="89" cy="40"/>
              </a:xfrm>
              <a:custGeom>
                <a:avLst/>
                <a:gdLst>
                  <a:gd name="T0" fmla="*/ 35922090 w 348"/>
                  <a:gd name="T1" fmla="*/ 36202242 h 156"/>
                  <a:gd name="T2" fmla="*/ 35922090 w 348"/>
                  <a:gd name="T3" fmla="*/ 36202242 h 156"/>
                  <a:gd name="T4" fmla="*/ 35922090 w 348"/>
                  <a:gd name="T5" fmla="*/ 36202242 h 156"/>
                  <a:gd name="T6" fmla="*/ 35922090 w 348"/>
                  <a:gd name="T7" fmla="*/ 36202242 h 156"/>
                  <a:gd name="T8" fmla="*/ 35922090 w 348"/>
                  <a:gd name="T9" fmla="*/ 36202242 h 156"/>
                  <a:gd name="T10" fmla="*/ 35922090 w 348"/>
                  <a:gd name="T11" fmla="*/ 36202242 h 156"/>
                  <a:gd name="T12" fmla="*/ 35922090 w 348"/>
                  <a:gd name="T13" fmla="*/ 36202242 h 156"/>
                  <a:gd name="T14" fmla="*/ 35922090 w 348"/>
                  <a:gd name="T15" fmla="*/ 0 h 156"/>
                  <a:gd name="T16" fmla="*/ 35922090 w 348"/>
                  <a:gd name="T17" fmla="*/ 36202242 h 156"/>
                  <a:gd name="T18" fmla="*/ 35922090 w 348"/>
                  <a:gd name="T19" fmla="*/ 36202242 h 156"/>
                  <a:gd name="T20" fmla="*/ 35922090 w 348"/>
                  <a:gd name="T21" fmla="*/ 36202242 h 156"/>
                  <a:gd name="T22" fmla="*/ 35922090 w 348"/>
                  <a:gd name="T23" fmla="*/ 36202242 h 156"/>
                  <a:gd name="T24" fmla="*/ 35922090 w 348"/>
                  <a:gd name="T25" fmla="*/ 36202242 h 156"/>
                  <a:gd name="T26" fmla="*/ 35922090 w 348"/>
                  <a:gd name="T27" fmla="*/ 36202242 h 156"/>
                  <a:gd name="T28" fmla="*/ 35922090 w 348"/>
                  <a:gd name="T29" fmla="*/ 36202242 h 156"/>
                  <a:gd name="T30" fmla="*/ 35922090 w 348"/>
                  <a:gd name="T31" fmla="*/ 36202242 h 156"/>
                  <a:gd name="T32" fmla="*/ 35922090 w 348"/>
                  <a:gd name="T33" fmla="*/ 36202242 h 156"/>
                  <a:gd name="T34" fmla="*/ 35922090 w 348"/>
                  <a:gd name="T35" fmla="*/ 36202242 h 156"/>
                  <a:gd name="T36" fmla="*/ 35922090 w 348"/>
                  <a:gd name="T37" fmla="*/ 36202242 h 156"/>
                  <a:gd name="T38" fmla="*/ 35922090 w 348"/>
                  <a:gd name="T39" fmla="*/ 36202242 h 156"/>
                  <a:gd name="T40" fmla="*/ 35922090 w 348"/>
                  <a:gd name="T41" fmla="*/ 36202242 h 156"/>
                  <a:gd name="T42" fmla="*/ 35922090 w 348"/>
                  <a:gd name="T43" fmla="*/ 36202242 h 156"/>
                  <a:gd name="T44" fmla="*/ 35922090 w 348"/>
                  <a:gd name="T45" fmla="*/ 36202242 h 156"/>
                  <a:gd name="T46" fmla="*/ 35922090 w 348"/>
                  <a:gd name="T47" fmla="*/ 36202242 h 156"/>
                  <a:gd name="T48" fmla="*/ 0 w 348"/>
                  <a:gd name="T49" fmla="*/ 36202242 h 156"/>
                  <a:gd name="T50" fmla="*/ 35922090 w 348"/>
                  <a:gd name="T51" fmla="*/ 36202242 h 156"/>
                  <a:gd name="T52" fmla="*/ 35922090 w 348"/>
                  <a:gd name="T53" fmla="*/ 36202242 h 156"/>
                  <a:gd name="T54" fmla="*/ 35922090 w 348"/>
                  <a:gd name="T55" fmla="*/ 36202242 h 156"/>
                  <a:gd name="T56" fmla="*/ 35922090 w 348"/>
                  <a:gd name="T57" fmla="*/ 36202242 h 156"/>
                  <a:gd name="T58" fmla="*/ 35922090 w 348"/>
                  <a:gd name="T59" fmla="*/ 36202242 h 156"/>
                  <a:gd name="T60" fmla="*/ 35922090 w 348"/>
                  <a:gd name="T61" fmla="*/ 36202242 h 156"/>
                  <a:gd name="T62" fmla="*/ 35922090 w 348"/>
                  <a:gd name="T63" fmla="*/ 36202242 h 156"/>
                  <a:gd name="T64" fmla="*/ 35922090 w 348"/>
                  <a:gd name="T65" fmla="*/ 36202242 h 156"/>
                  <a:gd name="T66" fmla="*/ 35922090 w 348"/>
                  <a:gd name="T67" fmla="*/ 36202242 h 156"/>
                  <a:gd name="T68" fmla="*/ 35922090 w 348"/>
                  <a:gd name="T69" fmla="*/ 36202242 h 156"/>
                  <a:gd name="T70" fmla="*/ 35922090 w 348"/>
                  <a:gd name="T71" fmla="*/ 36202242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Eritrea"/>
              <p:cNvSpPr>
                <a:spLocks/>
              </p:cNvSpPr>
              <p:nvPr/>
            </p:nvSpPr>
            <p:spPr bwMode="gray">
              <a:xfrm>
                <a:off x="3310" y="1938"/>
                <a:ext cx="123" cy="117"/>
              </a:xfrm>
              <a:custGeom>
                <a:avLst/>
                <a:gdLst>
                  <a:gd name="T0" fmla="*/ 36134390 w 480"/>
                  <a:gd name="T1" fmla="*/ 36273751 h 456"/>
                  <a:gd name="T2" fmla="*/ 36134390 w 480"/>
                  <a:gd name="T3" fmla="*/ 36273751 h 456"/>
                  <a:gd name="T4" fmla="*/ 36134390 w 480"/>
                  <a:gd name="T5" fmla="*/ 36273751 h 456"/>
                  <a:gd name="T6" fmla="*/ 36134390 w 480"/>
                  <a:gd name="T7" fmla="*/ 36273751 h 456"/>
                  <a:gd name="T8" fmla="*/ 36134390 w 480"/>
                  <a:gd name="T9" fmla="*/ 36273751 h 456"/>
                  <a:gd name="T10" fmla="*/ 36134390 w 480"/>
                  <a:gd name="T11" fmla="*/ 36273751 h 456"/>
                  <a:gd name="T12" fmla="*/ 36134390 w 480"/>
                  <a:gd name="T13" fmla="*/ 36273751 h 456"/>
                  <a:gd name="T14" fmla="*/ 36134390 w 480"/>
                  <a:gd name="T15" fmla="*/ 36273751 h 456"/>
                  <a:gd name="T16" fmla="*/ 0 w 480"/>
                  <a:gd name="T17" fmla="*/ 36273751 h 456"/>
                  <a:gd name="T18" fmla="*/ 36134390 w 480"/>
                  <a:gd name="T19" fmla="*/ 36273751 h 456"/>
                  <a:gd name="T20" fmla="*/ 36134390 w 480"/>
                  <a:gd name="T21" fmla="*/ 36273751 h 456"/>
                  <a:gd name="T22" fmla="*/ 36134390 w 480"/>
                  <a:gd name="T23" fmla="*/ 36273751 h 456"/>
                  <a:gd name="T24" fmla="*/ 36134390 w 480"/>
                  <a:gd name="T25" fmla="*/ 36273751 h 456"/>
                  <a:gd name="T26" fmla="*/ 36134390 w 480"/>
                  <a:gd name="T27" fmla="*/ 36273751 h 456"/>
                  <a:gd name="T28" fmla="*/ 36134390 w 480"/>
                  <a:gd name="T29" fmla="*/ 36273751 h 456"/>
                  <a:gd name="T30" fmla="*/ 36134390 w 480"/>
                  <a:gd name="T31" fmla="*/ 36273751 h 456"/>
                  <a:gd name="T32" fmla="*/ 36134390 w 480"/>
                  <a:gd name="T33" fmla="*/ 36273751 h 456"/>
                  <a:gd name="T34" fmla="*/ 36134390 w 480"/>
                  <a:gd name="T35" fmla="*/ 36273751 h 456"/>
                  <a:gd name="T36" fmla="*/ 36134390 w 480"/>
                  <a:gd name="T37" fmla="*/ 36273751 h 456"/>
                  <a:gd name="T38" fmla="*/ 36134390 w 480"/>
                  <a:gd name="T39" fmla="*/ 36273751 h 456"/>
                  <a:gd name="T40" fmla="*/ 36134390 w 480"/>
                  <a:gd name="T41" fmla="*/ 36273751 h 456"/>
                  <a:gd name="T42" fmla="*/ 36134390 w 480"/>
                  <a:gd name="T43" fmla="*/ 36273751 h 456"/>
                  <a:gd name="T44" fmla="*/ 36134390 w 480"/>
                  <a:gd name="T45" fmla="*/ 36273751 h 456"/>
                  <a:gd name="T46" fmla="*/ 36134390 w 480"/>
                  <a:gd name="T47" fmla="*/ 36273751 h 456"/>
                  <a:gd name="T48" fmla="*/ 36134390 w 480"/>
                  <a:gd name="T49" fmla="*/ 36273751 h 456"/>
                  <a:gd name="T50" fmla="*/ 36134390 w 480"/>
                  <a:gd name="T51" fmla="*/ 36273751 h 456"/>
                  <a:gd name="T52" fmla="*/ 36134390 w 480"/>
                  <a:gd name="T53" fmla="*/ 36273751 h 456"/>
                  <a:gd name="T54" fmla="*/ 36134390 w 480"/>
                  <a:gd name="T55" fmla="*/ 36273751 h 456"/>
                  <a:gd name="T56" fmla="*/ 36134390 w 480"/>
                  <a:gd name="T57" fmla="*/ 36273751 h 456"/>
                  <a:gd name="T58" fmla="*/ 36134390 w 480"/>
                  <a:gd name="T59" fmla="*/ 36273751 h 456"/>
                  <a:gd name="T60" fmla="*/ 36134390 w 480"/>
                  <a:gd name="T61" fmla="*/ 36273751 h 456"/>
                  <a:gd name="T62" fmla="*/ 36134390 w 480"/>
                  <a:gd name="T63" fmla="*/ 36273751 h 456"/>
                  <a:gd name="T64" fmla="*/ 36134390 w 480"/>
                  <a:gd name="T65" fmla="*/ 36273751 h 456"/>
                  <a:gd name="T66" fmla="*/ 36134390 w 480"/>
                  <a:gd name="T67" fmla="*/ 36273751 h 456"/>
                  <a:gd name="T68" fmla="*/ 36134390 w 480"/>
                  <a:gd name="T69" fmla="*/ 36273751 h 456"/>
                  <a:gd name="T70" fmla="*/ 36134390 w 480"/>
                  <a:gd name="T71" fmla="*/ 36273751 h 456"/>
                  <a:gd name="T72" fmla="*/ 36134390 w 480"/>
                  <a:gd name="T73" fmla="*/ 36273751 h 456"/>
                  <a:gd name="T74" fmla="*/ 36134390 w 480"/>
                  <a:gd name="T75" fmla="*/ 36273751 h 456"/>
                  <a:gd name="T76" fmla="*/ 36134390 w 480"/>
                  <a:gd name="T77" fmla="*/ 36273751 h 456"/>
                  <a:gd name="T78" fmla="*/ 36134390 w 480"/>
                  <a:gd name="T79" fmla="*/ 36273751 h 456"/>
                  <a:gd name="T80" fmla="*/ 36134390 w 480"/>
                  <a:gd name="T81" fmla="*/ 36273751 h 456"/>
                  <a:gd name="T82" fmla="*/ 36134390 w 480"/>
                  <a:gd name="T83" fmla="*/ 36273751 h 456"/>
                  <a:gd name="T84" fmla="*/ 36134390 w 480"/>
                  <a:gd name="T85" fmla="*/ 36273751 h 456"/>
                  <a:gd name="T86" fmla="*/ 36134390 w 480"/>
                  <a:gd name="T87" fmla="*/ 36273751 h 456"/>
                  <a:gd name="T88" fmla="*/ 36134390 w 480"/>
                  <a:gd name="T89" fmla="*/ 36273751 h 456"/>
                  <a:gd name="T90" fmla="*/ 36134390 w 480"/>
                  <a:gd name="T91" fmla="*/ 36273751 h 456"/>
                  <a:gd name="T92" fmla="*/ 36134390 w 480"/>
                  <a:gd name="T93" fmla="*/ 36273751 h 456"/>
                  <a:gd name="T94" fmla="*/ 36134390 w 480"/>
                  <a:gd name="T95" fmla="*/ 36273751 h 456"/>
                  <a:gd name="T96" fmla="*/ 36134390 w 480"/>
                  <a:gd name="T97" fmla="*/ 0 h 456"/>
                  <a:gd name="T98" fmla="*/ 36134390 w 480"/>
                  <a:gd name="T99" fmla="*/ 36273751 h 456"/>
                  <a:gd name="T100" fmla="*/ 36134390 w 480"/>
                  <a:gd name="T101" fmla="*/ 36273751 h 456"/>
                  <a:gd name="T102" fmla="*/ 36134390 w 480"/>
                  <a:gd name="T103" fmla="*/ 36273751 h 4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0"/>
                  <a:gd name="T157" fmla="*/ 0 h 456"/>
                  <a:gd name="T158" fmla="*/ 480 w 480"/>
                  <a:gd name="T159" fmla="*/ 456 h 4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0" h="456">
                    <a:moveTo>
                      <a:pt x="78" y="54"/>
                    </a:move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66" y="84"/>
                    </a:lnTo>
                    <a:lnTo>
                      <a:pt x="48" y="84"/>
                    </a:lnTo>
                    <a:lnTo>
                      <a:pt x="48" y="102"/>
                    </a:lnTo>
                    <a:lnTo>
                      <a:pt x="42" y="108"/>
                    </a:lnTo>
                    <a:lnTo>
                      <a:pt x="30" y="10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68"/>
                    </a:lnTo>
                    <a:lnTo>
                      <a:pt x="30" y="180"/>
                    </a:lnTo>
                    <a:lnTo>
                      <a:pt x="24" y="186"/>
                    </a:lnTo>
                    <a:lnTo>
                      <a:pt x="18" y="186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0" y="228"/>
                    </a:lnTo>
                    <a:lnTo>
                      <a:pt x="0" y="246"/>
                    </a:lnTo>
                    <a:lnTo>
                      <a:pt x="6" y="252"/>
                    </a:lnTo>
                    <a:lnTo>
                      <a:pt x="12" y="300"/>
                    </a:lnTo>
                    <a:lnTo>
                      <a:pt x="48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60" y="288"/>
                    </a:lnTo>
                    <a:lnTo>
                      <a:pt x="66" y="294"/>
                    </a:lnTo>
                    <a:lnTo>
                      <a:pt x="66" y="300"/>
                    </a:lnTo>
                    <a:lnTo>
                      <a:pt x="84" y="318"/>
                    </a:lnTo>
                    <a:lnTo>
                      <a:pt x="96" y="306"/>
                    </a:lnTo>
                    <a:lnTo>
                      <a:pt x="96" y="294"/>
                    </a:lnTo>
                    <a:lnTo>
                      <a:pt x="102" y="276"/>
                    </a:lnTo>
                    <a:lnTo>
                      <a:pt x="108" y="264"/>
                    </a:lnTo>
                    <a:lnTo>
                      <a:pt x="108" y="252"/>
                    </a:lnTo>
                    <a:lnTo>
                      <a:pt x="120" y="258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44" y="276"/>
                    </a:lnTo>
                    <a:lnTo>
                      <a:pt x="150" y="288"/>
                    </a:lnTo>
                    <a:lnTo>
                      <a:pt x="180" y="288"/>
                    </a:lnTo>
                    <a:lnTo>
                      <a:pt x="186" y="276"/>
                    </a:lnTo>
                    <a:lnTo>
                      <a:pt x="192" y="270"/>
                    </a:lnTo>
                    <a:lnTo>
                      <a:pt x="198" y="276"/>
                    </a:lnTo>
                    <a:lnTo>
                      <a:pt x="198" y="288"/>
                    </a:lnTo>
                    <a:lnTo>
                      <a:pt x="210" y="288"/>
                    </a:lnTo>
                    <a:lnTo>
                      <a:pt x="222" y="282"/>
                    </a:lnTo>
                    <a:lnTo>
                      <a:pt x="240" y="282"/>
                    </a:lnTo>
                    <a:lnTo>
                      <a:pt x="246" y="288"/>
                    </a:lnTo>
                    <a:lnTo>
                      <a:pt x="276" y="288"/>
                    </a:lnTo>
                    <a:lnTo>
                      <a:pt x="294" y="312"/>
                    </a:lnTo>
                    <a:lnTo>
                      <a:pt x="306" y="312"/>
                    </a:lnTo>
                    <a:lnTo>
                      <a:pt x="312" y="318"/>
                    </a:lnTo>
                    <a:lnTo>
                      <a:pt x="324" y="324"/>
                    </a:lnTo>
                    <a:lnTo>
                      <a:pt x="348" y="360"/>
                    </a:lnTo>
                    <a:lnTo>
                      <a:pt x="354" y="366"/>
                    </a:lnTo>
                    <a:lnTo>
                      <a:pt x="378" y="378"/>
                    </a:lnTo>
                    <a:lnTo>
                      <a:pt x="390" y="390"/>
                    </a:lnTo>
                    <a:lnTo>
                      <a:pt x="390" y="414"/>
                    </a:lnTo>
                    <a:lnTo>
                      <a:pt x="396" y="420"/>
                    </a:lnTo>
                    <a:lnTo>
                      <a:pt x="408" y="426"/>
                    </a:lnTo>
                    <a:lnTo>
                      <a:pt x="420" y="426"/>
                    </a:lnTo>
                    <a:lnTo>
                      <a:pt x="432" y="444"/>
                    </a:lnTo>
                    <a:lnTo>
                      <a:pt x="456" y="456"/>
                    </a:lnTo>
                    <a:lnTo>
                      <a:pt x="468" y="438"/>
                    </a:lnTo>
                    <a:lnTo>
                      <a:pt x="480" y="432"/>
                    </a:lnTo>
                    <a:lnTo>
                      <a:pt x="474" y="420"/>
                    </a:lnTo>
                    <a:lnTo>
                      <a:pt x="456" y="402"/>
                    </a:lnTo>
                    <a:lnTo>
                      <a:pt x="432" y="402"/>
                    </a:lnTo>
                    <a:lnTo>
                      <a:pt x="426" y="39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14" y="354"/>
                    </a:lnTo>
                    <a:lnTo>
                      <a:pt x="366" y="330"/>
                    </a:lnTo>
                    <a:lnTo>
                      <a:pt x="360" y="324"/>
                    </a:lnTo>
                    <a:lnTo>
                      <a:pt x="360" y="312"/>
                    </a:lnTo>
                    <a:lnTo>
                      <a:pt x="354" y="300"/>
                    </a:lnTo>
                    <a:lnTo>
                      <a:pt x="354" y="288"/>
                    </a:lnTo>
                    <a:lnTo>
                      <a:pt x="348" y="276"/>
                    </a:lnTo>
                    <a:lnTo>
                      <a:pt x="348" y="270"/>
                    </a:lnTo>
                    <a:lnTo>
                      <a:pt x="336" y="270"/>
                    </a:lnTo>
                    <a:lnTo>
                      <a:pt x="324" y="264"/>
                    </a:lnTo>
                    <a:lnTo>
                      <a:pt x="306" y="264"/>
                    </a:lnTo>
                    <a:lnTo>
                      <a:pt x="282" y="240"/>
                    </a:lnTo>
                    <a:lnTo>
                      <a:pt x="264" y="246"/>
                    </a:lnTo>
                    <a:lnTo>
                      <a:pt x="252" y="228"/>
                    </a:lnTo>
                    <a:lnTo>
                      <a:pt x="234" y="222"/>
                    </a:lnTo>
                    <a:lnTo>
                      <a:pt x="216" y="204"/>
                    </a:lnTo>
                    <a:lnTo>
                      <a:pt x="210" y="192"/>
                    </a:lnTo>
                    <a:lnTo>
                      <a:pt x="204" y="186"/>
                    </a:lnTo>
                    <a:lnTo>
                      <a:pt x="198" y="174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78"/>
                    </a:lnTo>
                    <a:lnTo>
                      <a:pt x="180" y="60"/>
                    </a:lnTo>
                    <a:lnTo>
                      <a:pt x="168" y="42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50" y="6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90" y="54"/>
                    </a:lnTo>
                    <a:lnTo>
                      <a:pt x="78" y="5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Equatorial Guinea"/>
              <p:cNvSpPr>
                <a:spLocks/>
              </p:cNvSpPr>
              <p:nvPr/>
            </p:nvSpPr>
            <p:spPr bwMode="gray">
              <a:xfrm>
                <a:off x="2822" y="2262"/>
                <a:ext cx="37" cy="28"/>
              </a:xfrm>
              <a:custGeom>
                <a:avLst/>
                <a:gdLst>
                  <a:gd name="T0" fmla="*/ 36428984 w 144"/>
                  <a:gd name="T1" fmla="*/ 37422442 h 108"/>
                  <a:gd name="T2" fmla="*/ 36428984 w 144"/>
                  <a:gd name="T3" fmla="*/ 37422442 h 108"/>
                  <a:gd name="T4" fmla="*/ 36428984 w 144"/>
                  <a:gd name="T5" fmla="*/ 37422442 h 108"/>
                  <a:gd name="T6" fmla="*/ 36428984 w 144"/>
                  <a:gd name="T7" fmla="*/ 0 h 108"/>
                  <a:gd name="T8" fmla="*/ 36428984 w 144"/>
                  <a:gd name="T9" fmla="*/ 37422442 h 108"/>
                  <a:gd name="T10" fmla="*/ 36428984 w 144"/>
                  <a:gd name="T11" fmla="*/ 37422442 h 108"/>
                  <a:gd name="T12" fmla="*/ 36428984 w 144"/>
                  <a:gd name="T13" fmla="*/ 37422442 h 108"/>
                  <a:gd name="T14" fmla="*/ 36428984 w 144"/>
                  <a:gd name="T15" fmla="*/ 37422442 h 108"/>
                  <a:gd name="T16" fmla="*/ 36428984 w 144"/>
                  <a:gd name="T17" fmla="*/ 37422442 h 108"/>
                  <a:gd name="T18" fmla="*/ 0 w 144"/>
                  <a:gd name="T19" fmla="*/ 37422442 h 108"/>
                  <a:gd name="T20" fmla="*/ 0 w 144"/>
                  <a:gd name="T21" fmla="*/ 37422442 h 108"/>
                  <a:gd name="T22" fmla="*/ 36428984 w 144"/>
                  <a:gd name="T23" fmla="*/ 37422442 h 108"/>
                  <a:gd name="T24" fmla="*/ 36428984 w 144"/>
                  <a:gd name="T25" fmla="*/ 37422442 h 108"/>
                  <a:gd name="T26" fmla="*/ 36428984 w 144"/>
                  <a:gd name="T27" fmla="*/ 37422442 h 108"/>
                  <a:gd name="T28" fmla="*/ 36428984 w 144"/>
                  <a:gd name="T29" fmla="*/ 37422442 h 108"/>
                  <a:gd name="T30" fmla="*/ 36428984 w 144"/>
                  <a:gd name="T31" fmla="*/ 37422442 h 108"/>
                  <a:gd name="T32" fmla="*/ 36428984 w 144"/>
                  <a:gd name="T33" fmla="*/ 37422442 h 108"/>
                  <a:gd name="T34" fmla="*/ 36428984 w 144"/>
                  <a:gd name="T35" fmla="*/ 37422442 h 108"/>
                  <a:gd name="T36" fmla="*/ 36428984 w 144"/>
                  <a:gd name="T37" fmla="*/ 37422442 h 108"/>
                  <a:gd name="T38" fmla="*/ 36428984 w 144"/>
                  <a:gd name="T39" fmla="*/ 37422442 h 1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8"/>
                  <a:gd name="T62" fmla="*/ 144 w 144"/>
                  <a:gd name="T63" fmla="*/ 108 h 1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8">
                    <a:moveTo>
                      <a:pt x="138" y="48"/>
                    </a:moveTo>
                    <a:lnTo>
                      <a:pt x="144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8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138" y="108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54"/>
                    </a:lnTo>
                    <a:lnTo>
                      <a:pt x="138" y="4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El Salvador"/>
              <p:cNvSpPr>
                <a:spLocks/>
              </p:cNvSpPr>
              <p:nvPr/>
            </p:nvSpPr>
            <p:spPr bwMode="gray">
              <a:xfrm>
                <a:off x="1024" y="2012"/>
                <a:ext cx="44" cy="29"/>
              </a:xfrm>
              <a:custGeom>
                <a:avLst/>
                <a:gdLst>
                  <a:gd name="T0" fmla="*/ 543041522 w 174"/>
                  <a:gd name="T1" fmla="*/ 546289423 h 114"/>
                  <a:gd name="T2" fmla="*/ 543041522 w 174"/>
                  <a:gd name="T3" fmla="*/ 546289423 h 114"/>
                  <a:gd name="T4" fmla="*/ 543041522 w 174"/>
                  <a:gd name="T5" fmla="*/ 546289423 h 114"/>
                  <a:gd name="T6" fmla="*/ 543041522 w 174"/>
                  <a:gd name="T7" fmla="*/ 546289423 h 114"/>
                  <a:gd name="T8" fmla="*/ 543041522 w 174"/>
                  <a:gd name="T9" fmla="*/ 546289423 h 114"/>
                  <a:gd name="T10" fmla="*/ 543041522 w 174"/>
                  <a:gd name="T11" fmla="*/ 546289423 h 114"/>
                  <a:gd name="T12" fmla="*/ 543041522 w 174"/>
                  <a:gd name="T13" fmla="*/ 546289423 h 114"/>
                  <a:gd name="T14" fmla="*/ 543041522 w 174"/>
                  <a:gd name="T15" fmla="*/ 546289423 h 114"/>
                  <a:gd name="T16" fmla="*/ 543041522 w 174"/>
                  <a:gd name="T17" fmla="*/ 546289423 h 114"/>
                  <a:gd name="T18" fmla="*/ 543041522 w 174"/>
                  <a:gd name="T19" fmla="*/ 0 h 114"/>
                  <a:gd name="T20" fmla="*/ 543041522 w 174"/>
                  <a:gd name="T21" fmla="*/ 546289423 h 114"/>
                  <a:gd name="T22" fmla="*/ 543041522 w 174"/>
                  <a:gd name="T23" fmla="*/ 546289423 h 114"/>
                  <a:gd name="T24" fmla="*/ 543041522 w 174"/>
                  <a:gd name="T25" fmla="*/ 546289423 h 114"/>
                  <a:gd name="T26" fmla="*/ 543041522 w 174"/>
                  <a:gd name="T27" fmla="*/ 546289423 h 114"/>
                  <a:gd name="T28" fmla="*/ 543041522 w 174"/>
                  <a:gd name="T29" fmla="*/ 546289423 h 114"/>
                  <a:gd name="T30" fmla="*/ 543041522 w 174"/>
                  <a:gd name="T31" fmla="*/ 546289423 h 114"/>
                  <a:gd name="T32" fmla="*/ 543041522 w 174"/>
                  <a:gd name="T33" fmla="*/ 546289423 h 114"/>
                  <a:gd name="T34" fmla="*/ 543041522 w 174"/>
                  <a:gd name="T35" fmla="*/ 546289423 h 114"/>
                  <a:gd name="T36" fmla="*/ 0 w 174"/>
                  <a:gd name="T37" fmla="*/ 546289423 h 114"/>
                  <a:gd name="T38" fmla="*/ 543041522 w 174"/>
                  <a:gd name="T39" fmla="*/ 546289423 h 114"/>
                  <a:gd name="T40" fmla="*/ 543041522 w 174"/>
                  <a:gd name="T41" fmla="*/ 546289423 h 114"/>
                  <a:gd name="T42" fmla="*/ 543041522 w 174"/>
                  <a:gd name="T43" fmla="*/ 546289423 h 114"/>
                  <a:gd name="T44" fmla="*/ 543041522 w 174"/>
                  <a:gd name="T45" fmla="*/ 546289423 h 114"/>
                  <a:gd name="T46" fmla="*/ 543041522 w 174"/>
                  <a:gd name="T47" fmla="*/ 546289423 h 114"/>
                  <a:gd name="T48" fmla="*/ 543041522 w 174"/>
                  <a:gd name="T49" fmla="*/ 546289423 h 114"/>
                  <a:gd name="T50" fmla="*/ 543041522 w 174"/>
                  <a:gd name="T51" fmla="*/ 546289423 h 114"/>
                  <a:gd name="T52" fmla="*/ 543041522 w 174"/>
                  <a:gd name="T53" fmla="*/ 546289423 h 114"/>
                  <a:gd name="T54" fmla="*/ 543041522 w 174"/>
                  <a:gd name="T55" fmla="*/ 546289423 h 114"/>
                  <a:gd name="T56" fmla="*/ 543041522 w 174"/>
                  <a:gd name="T57" fmla="*/ 546289423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14"/>
                  <a:gd name="T89" fmla="*/ 174 w 174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14">
                    <a:moveTo>
                      <a:pt x="174" y="84"/>
                    </a:moveTo>
                    <a:lnTo>
                      <a:pt x="174" y="42"/>
                    </a:lnTo>
                    <a:lnTo>
                      <a:pt x="138" y="42"/>
                    </a:lnTo>
                    <a:lnTo>
                      <a:pt x="132" y="48"/>
                    </a:lnTo>
                    <a:lnTo>
                      <a:pt x="120" y="48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90" y="24"/>
                    </a:lnTo>
                    <a:lnTo>
                      <a:pt x="78" y="12"/>
                    </a:lnTo>
                    <a:lnTo>
                      <a:pt x="7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72" y="78"/>
                    </a:lnTo>
                    <a:lnTo>
                      <a:pt x="96" y="102"/>
                    </a:lnTo>
                    <a:lnTo>
                      <a:pt x="132" y="96"/>
                    </a:lnTo>
                    <a:lnTo>
                      <a:pt x="150" y="114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74" y="8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74" name="Egypt"/>
              <p:cNvSpPr>
                <a:spLocks/>
              </p:cNvSpPr>
              <p:nvPr/>
            </p:nvSpPr>
            <p:spPr bwMode="gray">
              <a:xfrm>
                <a:off x="3091" y="1657"/>
                <a:ext cx="202" cy="206"/>
              </a:xfrm>
              <a:custGeom>
                <a:avLst/>
                <a:gdLst>
                  <a:gd name="T0" fmla="*/ 547716490 w 792"/>
                  <a:gd name="T1" fmla="*/ 550225612 h 804"/>
                  <a:gd name="T2" fmla="*/ 547716490 w 792"/>
                  <a:gd name="T3" fmla="*/ 550225612 h 804"/>
                  <a:gd name="T4" fmla="*/ 547716490 w 792"/>
                  <a:gd name="T5" fmla="*/ 550225612 h 804"/>
                  <a:gd name="T6" fmla="*/ 547716490 w 792"/>
                  <a:gd name="T7" fmla="*/ 550225612 h 804"/>
                  <a:gd name="T8" fmla="*/ 547716490 w 792"/>
                  <a:gd name="T9" fmla="*/ 550225612 h 804"/>
                  <a:gd name="T10" fmla="*/ 547716490 w 792"/>
                  <a:gd name="T11" fmla="*/ 550225612 h 804"/>
                  <a:gd name="T12" fmla="*/ 547716490 w 792"/>
                  <a:gd name="T13" fmla="*/ 550225612 h 804"/>
                  <a:gd name="T14" fmla="*/ 547716490 w 792"/>
                  <a:gd name="T15" fmla="*/ 550225612 h 804"/>
                  <a:gd name="T16" fmla="*/ 547716490 w 792"/>
                  <a:gd name="T17" fmla="*/ 550225612 h 804"/>
                  <a:gd name="T18" fmla="*/ 547716490 w 792"/>
                  <a:gd name="T19" fmla="*/ 550225612 h 804"/>
                  <a:gd name="T20" fmla="*/ 547716490 w 792"/>
                  <a:gd name="T21" fmla="*/ 550225612 h 804"/>
                  <a:gd name="T22" fmla="*/ 547716490 w 792"/>
                  <a:gd name="T23" fmla="*/ 550225612 h 804"/>
                  <a:gd name="T24" fmla="*/ 547716490 w 792"/>
                  <a:gd name="T25" fmla="*/ 550225612 h 804"/>
                  <a:gd name="T26" fmla="*/ 547716490 w 792"/>
                  <a:gd name="T27" fmla="*/ 550225612 h 804"/>
                  <a:gd name="T28" fmla="*/ 547716490 w 792"/>
                  <a:gd name="T29" fmla="*/ 550225612 h 804"/>
                  <a:gd name="T30" fmla="*/ 547716490 w 792"/>
                  <a:gd name="T31" fmla="*/ 550225612 h 804"/>
                  <a:gd name="T32" fmla="*/ 547716490 w 792"/>
                  <a:gd name="T33" fmla="*/ 550225612 h 804"/>
                  <a:gd name="T34" fmla="*/ 547716490 w 792"/>
                  <a:gd name="T35" fmla="*/ 550225612 h 804"/>
                  <a:gd name="T36" fmla="*/ 547716490 w 792"/>
                  <a:gd name="T37" fmla="*/ 550225612 h 804"/>
                  <a:gd name="T38" fmla="*/ 547716490 w 792"/>
                  <a:gd name="T39" fmla="*/ 550225612 h 804"/>
                  <a:gd name="T40" fmla="*/ 547716490 w 792"/>
                  <a:gd name="T41" fmla="*/ 550225612 h 804"/>
                  <a:gd name="T42" fmla="*/ 547716490 w 792"/>
                  <a:gd name="T43" fmla="*/ 550225612 h 804"/>
                  <a:gd name="T44" fmla="*/ 547716490 w 792"/>
                  <a:gd name="T45" fmla="*/ 550225612 h 804"/>
                  <a:gd name="T46" fmla="*/ 547716490 w 792"/>
                  <a:gd name="T47" fmla="*/ 550225612 h 804"/>
                  <a:gd name="T48" fmla="*/ 547716490 w 792"/>
                  <a:gd name="T49" fmla="*/ 550225612 h 804"/>
                  <a:gd name="T50" fmla="*/ 547716490 w 792"/>
                  <a:gd name="T51" fmla="*/ 550225612 h 804"/>
                  <a:gd name="T52" fmla="*/ 547716490 w 792"/>
                  <a:gd name="T53" fmla="*/ 550225612 h 804"/>
                  <a:gd name="T54" fmla="*/ 547716490 w 792"/>
                  <a:gd name="T55" fmla="*/ 550225612 h 804"/>
                  <a:gd name="T56" fmla="*/ 547716490 w 792"/>
                  <a:gd name="T57" fmla="*/ 550225612 h 804"/>
                  <a:gd name="T58" fmla="*/ 547716490 w 792"/>
                  <a:gd name="T59" fmla="*/ 550225612 h 804"/>
                  <a:gd name="T60" fmla="*/ 547716490 w 792"/>
                  <a:gd name="T61" fmla="*/ 550225612 h 804"/>
                  <a:gd name="T62" fmla="*/ 547716490 w 792"/>
                  <a:gd name="T63" fmla="*/ 550225612 h 804"/>
                  <a:gd name="T64" fmla="*/ 547716490 w 792"/>
                  <a:gd name="T65" fmla="*/ 550225612 h 804"/>
                  <a:gd name="T66" fmla="*/ 547716490 w 792"/>
                  <a:gd name="T67" fmla="*/ 550225612 h 804"/>
                  <a:gd name="T68" fmla="*/ 547716490 w 792"/>
                  <a:gd name="T69" fmla="*/ 550225612 h 804"/>
                  <a:gd name="T70" fmla="*/ 547716490 w 792"/>
                  <a:gd name="T71" fmla="*/ 550225612 h 804"/>
                  <a:gd name="T72" fmla="*/ 547716490 w 792"/>
                  <a:gd name="T73" fmla="*/ 550225612 h 804"/>
                  <a:gd name="T74" fmla="*/ 547716490 w 792"/>
                  <a:gd name="T75" fmla="*/ 550225612 h 804"/>
                  <a:gd name="T76" fmla="*/ 547716490 w 792"/>
                  <a:gd name="T77" fmla="*/ 550225612 h 804"/>
                  <a:gd name="T78" fmla="*/ 547716490 w 792"/>
                  <a:gd name="T79" fmla="*/ 550225612 h 804"/>
                  <a:gd name="T80" fmla="*/ 547716490 w 792"/>
                  <a:gd name="T81" fmla="*/ 550225612 h 804"/>
                  <a:gd name="T82" fmla="*/ 547716490 w 792"/>
                  <a:gd name="T83" fmla="*/ 550225612 h 804"/>
                  <a:gd name="T84" fmla="*/ 547716490 w 792"/>
                  <a:gd name="T85" fmla="*/ 550225612 h 804"/>
                  <a:gd name="T86" fmla="*/ 547716490 w 792"/>
                  <a:gd name="T87" fmla="*/ 550225612 h 804"/>
                  <a:gd name="T88" fmla="*/ 547716490 w 792"/>
                  <a:gd name="T89" fmla="*/ 550225612 h 804"/>
                  <a:gd name="T90" fmla="*/ 547716490 w 792"/>
                  <a:gd name="T91" fmla="*/ 0 h 804"/>
                  <a:gd name="T92" fmla="*/ 547716490 w 792"/>
                  <a:gd name="T93" fmla="*/ 550225612 h 804"/>
                  <a:gd name="T94" fmla="*/ 547716490 w 792"/>
                  <a:gd name="T95" fmla="*/ 0 h 8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2"/>
                  <a:gd name="T145" fmla="*/ 0 h 804"/>
                  <a:gd name="T146" fmla="*/ 792 w 792"/>
                  <a:gd name="T147" fmla="*/ 804 h 8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2" h="804">
                    <a:moveTo>
                      <a:pt x="12" y="18"/>
                    </a:moveTo>
                    <a:lnTo>
                      <a:pt x="6" y="24"/>
                    </a:lnTo>
                    <a:lnTo>
                      <a:pt x="6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18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80"/>
                    </a:lnTo>
                    <a:lnTo>
                      <a:pt x="30" y="264"/>
                    </a:lnTo>
                    <a:lnTo>
                      <a:pt x="36" y="342"/>
                    </a:lnTo>
                    <a:lnTo>
                      <a:pt x="36" y="438"/>
                    </a:lnTo>
                    <a:lnTo>
                      <a:pt x="42" y="534"/>
                    </a:lnTo>
                    <a:lnTo>
                      <a:pt x="42" y="624"/>
                    </a:lnTo>
                    <a:lnTo>
                      <a:pt x="48" y="702"/>
                    </a:lnTo>
                    <a:lnTo>
                      <a:pt x="48" y="774"/>
                    </a:lnTo>
                    <a:lnTo>
                      <a:pt x="474" y="780"/>
                    </a:lnTo>
                    <a:lnTo>
                      <a:pt x="492" y="762"/>
                    </a:lnTo>
                    <a:lnTo>
                      <a:pt x="498" y="762"/>
                    </a:lnTo>
                    <a:lnTo>
                      <a:pt x="498" y="774"/>
                    </a:lnTo>
                    <a:lnTo>
                      <a:pt x="618" y="780"/>
                    </a:lnTo>
                    <a:lnTo>
                      <a:pt x="624" y="786"/>
                    </a:lnTo>
                    <a:lnTo>
                      <a:pt x="630" y="798"/>
                    </a:lnTo>
                    <a:lnTo>
                      <a:pt x="636" y="804"/>
                    </a:lnTo>
                    <a:lnTo>
                      <a:pt x="654" y="804"/>
                    </a:lnTo>
                    <a:lnTo>
                      <a:pt x="660" y="798"/>
                    </a:lnTo>
                    <a:lnTo>
                      <a:pt x="672" y="774"/>
                    </a:lnTo>
                    <a:lnTo>
                      <a:pt x="684" y="762"/>
                    </a:lnTo>
                    <a:lnTo>
                      <a:pt x="696" y="762"/>
                    </a:lnTo>
                    <a:lnTo>
                      <a:pt x="702" y="756"/>
                    </a:lnTo>
                    <a:lnTo>
                      <a:pt x="720" y="756"/>
                    </a:lnTo>
                    <a:lnTo>
                      <a:pt x="726" y="750"/>
                    </a:lnTo>
                    <a:lnTo>
                      <a:pt x="732" y="738"/>
                    </a:lnTo>
                    <a:lnTo>
                      <a:pt x="732" y="714"/>
                    </a:lnTo>
                    <a:lnTo>
                      <a:pt x="762" y="714"/>
                    </a:lnTo>
                    <a:lnTo>
                      <a:pt x="786" y="690"/>
                    </a:lnTo>
                    <a:lnTo>
                      <a:pt x="780" y="684"/>
                    </a:lnTo>
                    <a:lnTo>
                      <a:pt x="774" y="672"/>
                    </a:lnTo>
                    <a:lnTo>
                      <a:pt x="774" y="624"/>
                    </a:lnTo>
                    <a:lnTo>
                      <a:pt x="792" y="618"/>
                    </a:lnTo>
                    <a:lnTo>
                      <a:pt x="786" y="618"/>
                    </a:lnTo>
                    <a:lnTo>
                      <a:pt x="756" y="588"/>
                    </a:lnTo>
                    <a:lnTo>
                      <a:pt x="732" y="552"/>
                    </a:lnTo>
                    <a:lnTo>
                      <a:pt x="726" y="528"/>
                    </a:lnTo>
                    <a:lnTo>
                      <a:pt x="714" y="492"/>
                    </a:lnTo>
                    <a:lnTo>
                      <a:pt x="702" y="468"/>
                    </a:lnTo>
                    <a:lnTo>
                      <a:pt x="690" y="462"/>
                    </a:lnTo>
                    <a:lnTo>
                      <a:pt x="684" y="450"/>
                    </a:lnTo>
                    <a:lnTo>
                      <a:pt x="672" y="444"/>
                    </a:lnTo>
                    <a:lnTo>
                      <a:pt x="666" y="432"/>
                    </a:lnTo>
                    <a:lnTo>
                      <a:pt x="654" y="396"/>
                    </a:lnTo>
                    <a:lnTo>
                      <a:pt x="654" y="378"/>
                    </a:lnTo>
                    <a:lnTo>
                      <a:pt x="618" y="336"/>
                    </a:lnTo>
                    <a:lnTo>
                      <a:pt x="618" y="318"/>
                    </a:lnTo>
                    <a:lnTo>
                      <a:pt x="606" y="294"/>
                    </a:lnTo>
                    <a:lnTo>
                      <a:pt x="594" y="282"/>
                    </a:lnTo>
                    <a:lnTo>
                      <a:pt x="588" y="270"/>
                    </a:lnTo>
                    <a:lnTo>
                      <a:pt x="576" y="258"/>
                    </a:lnTo>
                    <a:lnTo>
                      <a:pt x="570" y="246"/>
                    </a:lnTo>
                    <a:lnTo>
                      <a:pt x="558" y="234"/>
                    </a:lnTo>
                    <a:lnTo>
                      <a:pt x="552" y="222"/>
                    </a:lnTo>
                    <a:lnTo>
                      <a:pt x="546" y="216"/>
                    </a:lnTo>
                    <a:lnTo>
                      <a:pt x="552" y="210"/>
                    </a:lnTo>
                    <a:lnTo>
                      <a:pt x="552" y="198"/>
                    </a:lnTo>
                    <a:lnTo>
                      <a:pt x="540" y="174"/>
                    </a:lnTo>
                    <a:lnTo>
                      <a:pt x="528" y="168"/>
                    </a:lnTo>
                    <a:lnTo>
                      <a:pt x="522" y="168"/>
                    </a:lnTo>
                    <a:lnTo>
                      <a:pt x="540" y="144"/>
                    </a:lnTo>
                    <a:lnTo>
                      <a:pt x="558" y="156"/>
                    </a:lnTo>
                    <a:lnTo>
                      <a:pt x="558" y="174"/>
                    </a:lnTo>
                    <a:lnTo>
                      <a:pt x="564" y="186"/>
                    </a:lnTo>
                    <a:lnTo>
                      <a:pt x="576" y="198"/>
                    </a:lnTo>
                    <a:lnTo>
                      <a:pt x="582" y="210"/>
                    </a:lnTo>
                    <a:lnTo>
                      <a:pt x="588" y="216"/>
                    </a:lnTo>
                    <a:lnTo>
                      <a:pt x="588" y="246"/>
                    </a:lnTo>
                    <a:lnTo>
                      <a:pt x="606" y="264"/>
                    </a:lnTo>
                    <a:lnTo>
                      <a:pt x="612" y="276"/>
                    </a:lnTo>
                    <a:lnTo>
                      <a:pt x="636" y="300"/>
                    </a:lnTo>
                    <a:lnTo>
                      <a:pt x="648" y="306"/>
                    </a:lnTo>
                    <a:lnTo>
                      <a:pt x="654" y="306"/>
                    </a:lnTo>
                    <a:lnTo>
                      <a:pt x="666" y="300"/>
                    </a:lnTo>
                    <a:lnTo>
                      <a:pt x="678" y="288"/>
                    </a:lnTo>
                    <a:lnTo>
                      <a:pt x="672" y="270"/>
                    </a:lnTo>
                    <a:lnTo>
                      <a:pt x="684" y="246"/>
                    </a:lnTo>
                    <a:lnTo>
                      <a:pt x="684" y="234"/>
                    </a:lnTo>
                    <a:lnTo>
                      <a:pt x="690" y="222"/>
                    </a:lnTo>
                    <a:lnTo>
                      <a:pt x="690" y="198"/>
                    </a:lnTo>
                    <a:lnTo>
                      <a:pt x="696" y="186"/>
                    </a:lnTo>
                    <a:lnTo>
                      <a:pt x="696" y="180"/>
                    </a:lnTo>
                    <a:lnTo>
                      <a:pt x="702" y="168"/>
                    </a:lnTo>
                    <a:lnTo>
                      <a:pt x="648" y="24"/>
                    </a:lnTo>
                    <a:lnTo>
                      <a:pt x="642" y="24"/>
                    </a:lnTo>
                    <a:lnTo>
                      <a:pt x="636" y="30"/>
                    </a:lnTo>
                    <a:lnTo>
                      <a:pt x="624" y="30"/>
                    </a:lnTo>
                    <a:lnTo>
                      <a:pt x="600" y="42"/>
                    </a:lnTo>
                    <a:lnTo>
                      <a:pt x="576" y="42"/>
                    </a:lnTo>
                    <a:lnTo>
                      <a:pt x="564" y="36"/>
                    </a:lnTo>
                    <a:lnTo>
                      <a:pt x="558" y="30"/>
                    </a:lnTo>
                    <a:lnTo>
                      <a:pt x="552" y="36"/>
                    </a:lnTo>
                    <a:lnTo>
                      <a:pt x="540" y="42"/>
                    </a:lnTo>
                    <a:lnTo>
                      <a:pt x="534" y="42"/>
                    </a:lnTo>
                    <a:lnTo>
                      <a:pt x="510" y="30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68" y="6"/>
                    </a:lnTo>
                    <a:lnTo>
                      <a:pt x="456" y="12"/>
                    </a:lnTo>
                    <a:lnTo>
                      <a:pt x="438" y="12"/>
                    </a:lnTo>
                    <a:lnTo>
                      <a:pt x="432" y="18"/>
                    </a:lnTo>
                    <a:lnTo>
                      <a:pt x="420" y="18"/>
                    </a:lnTo>
                    <a:lnTo>
                      <a:pt x="414" y="12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72" y="24"/>
                    </a:lnTo>
                    <a:lnTo>
                      <a:pt x="366" y="36"/>
                    </a:lnTo>
                    <a:lnTo>
                      <a:pt x="360" y="42"/>
                    </a:lnTo>
                    <a:lnTo>
                      <a:pt x="336" y="42"/>
                    </a:lnTo>
                    <a:lnTo>
                      <a:pt x="324" y="54"/>
                    </a:lnTo>
                    <a:lnTo>
                      <a:pt x="312" y="60"/>
                    </a:lnTo>
                    <a:lnTo>
                      <a:pt x="306" y="60"/>
                    </a:lnTo>
                    <a:lnTo>
                      <a:pt x="300" y="54"/>
                    </a:lnTo>
                    <a:lnTo>
                      <a:pt x="288" y="54"/>
                    </a:lnTo>
                    <a:lnTo>
                      <a:pt x="276" y="48"/>
                    </a:lnTo>
                    <a:lnTo>
                      <a:pt x="264" y="48"/>
                    </a:lnTo>
                    <a:lnTo>
                      <a:pt x="258" y="42"/>
                    </a:lnTo>
                    <a:lnTo>
                      <a:pt x="204" y="42"/>
                    </a:lnTo>
                    <a:lnTo>
                      <a:pt x="198" y="36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20" y="1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6" y="12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75" name="Ecuador"/>
              <p:cNvSpPr>
                <a:spLocks noEditPoints="1"/>
              </p:cNvSpPr>
              <p:nvPr/>
            </p:nvSpPr>
            <p:spPr bwMode="gray">
              <a:xfrm>
                <a:off x="1176" y="2277"/>
                <a:ext cx="106" cy="135"/>
              </a:xfrm>
              <a:custGeom>
                <a:avLst/>
                <a:gdLst>
                  <a:gd name="T0" fmla="*/ 549838515 w 414"/>
                  <a:gd name="T1" fmla="*/ 549072139 h 528"/>
                  <a:gd name="T2" fmla="*/ 549838515 w 414"/>
                  <a:gd name="T3" fmla="*/ 549072139 h 528"/>
                  <a:gd name="T4" fmla="*/ 549838515 w 414"/>
                  <a:gd name="T5" fmla="*/ 549072139 h 528"/>
                  <a:gd name="T6" fmla="*/ 549838515 w 414"/>
                  <a:gd name="T7" fmla="*/ 549072139 h 528"/>
                  <a:gd name="T8" fmla="*/ 549838515 w 414"/>
                  <a:gd name="T9" fmla="*/ 549072139 h 528"/>
                  <a:gd name="T10" fmla="*/ 549838515 w 414"/>
                  <a:gd name="T11" fmla="*/ 549072139 h 528"/>
                  <a:gd name="T12" fmla="*/ 549838515 w 414"/>
                  <a:gd name="T13" fmla="*/ 549072139 h 528"/>
                  <a:gd name="T14" fmla="*/ 549838515 w 414"/>
                  <a:gd name="T15" fmla="*/ 549072139 h 528"/>
                  <a:gd name="T16" fmla="*/ 549838515 w 414"/>
                  <a:gd name="T17" fmla="*/ 549072139 h 528"/>
                  <a:gd name="T18" fmla="*/ 549838515 w 414"/>
                  <a:gd name="T19" fmla="*/ 549072139 h 528"/>
                  <a:gd name="T20" fmla="*/ 549838515 w 414"/>
                  <a:gd name="T21" fmla="*/ 549072139 h 528"/>
                  <a:gd name="T22" fmla="*/ 549838515 w 414"/>
                  <a:gd name="T23" fmla="*/ 549072139 h 528"/>
                  <a:gd name="T24" fmla="*/ 549838515 w 414"/>
                  <a:gd name="T25" fmla="*/ 549072139 h 528"/>
                  <a:gd name="T26" fmla="*/ 549838515 w 414"/>
                  <a:gd name="T27" fmla="*/ 549072139 h 528"/>
                  <a:gd name="T28" fmla="*/ 549838515 w 414"/>
                  <a:gd name="T29" fmla="*/ 549072139 h 528"/>
                  <a:gd name="T30" fmla="*/ 549838515 w 414"/>
                  <a:gd name="T31" fmla="*/ 549072139 h 528"/>
                  <a:gd name="T32" fmla="*/ 549838515 w 414"/>
                  <a:gd name="T33" fmla="*/ 549072139 h 528"/>
                  <a:gd name="T34" fmla="*/ 549838515 w 414"/>
                  <a:gd name="T35" fmla="*/ 549072139 h 528"/>
                  <a:gd name="T36" fmla="*/ 549838515 w 414"/>
                  <a:gd name="T37" fmla="*/ 549072139 h 528"/>
                  <a:gd name="T38" fmla="*/ 549838515 w 414"/>
                  <a:gd name="T39" fmla="*/ 549072139 h 528"/>
                  <a:gd name="T40" fmla="*/ 549838515 w 414"/>
                  <a:gd name="T41" fmla="*/ 549072139 h 528"/>
                  <a:gd name="T42" fmla="*/ 549838515 w 414"/>
                  <a:gd name="T43" fmla="*/ 549072139 h 528"/>
                  <a:gd name="T44" fmla="*/ 549838515 w 414"/>
                  <a:gd name="T45" fmla="*/ 549072139 h 528"/>
                  <a:gd name="T46" fmla="*/ 549838515 w 414"/>
                  <a:gd name="T47" fmla="*/ 549072139 h 528"/>
                  <a:gd name="T48" fmla="*/ 549838515 w 414"/>
                  <a:gd name="T49" fmla="*/ 549072139 h 528"/>
                  <a:gd name="T50" fmla="*/ 549838515 w 414"/>
                  <a:gd name="T51" fmla="*/ 549072139 h 528"/>
                  <a:gd name="T52" fmla="*/ 549838515 w 414"/>
                  <a:gd name="T53" fmla="*/ 549072139 h 528"/>
                  <a:gd name="T54" fmla="*/ 549838515 w 414"/>
                  <a:gd name="T55" fmla="*/ 549072139 h 528"/>
                  <a:gd name="T56" fmla="*/ 549838515 w 414"/>
                  <a:gd name="T57" fmla="*/ 549072139 h 528"/>
                  <a:gd name="T58" fmla="*/ 549838515 w 414"/>
                  <a:gd name="T59" fmla="*/ 549072139 h 528"/>
                  <a:gd name="T60" fmla="*/ 549838515 w 414"/>
                  <a:gd name="T61" fmla="*/ 549072139 h 528"/>
                  <a:gd name="T62" fmla="*/ 549838515 w 414"/>
                  <a:gd name="T63" fmla="*/ 549072139 h 528"/>
                  <a:gd name="T64" fmla="*/ 549838515 w 414"/>
                  <a:gd name="T65" fmla="*/ 549072139 h 528"/>
                  <a:gd name="T66" fmla="*/ 549838515 w 414"/>
                  <a:gd name="T67" fmla="*/ 549072139 h 528"/>
                  <a:gd name="T68" fmla="*/ 549838515 w 414"/>
                  <a:gd name="T69" fmla="*/ 549072139 h 528"/>
                  <a:gd name="T70" fmla="*/ 549838515 w 414"/>
                  <a:gd name="T71" fmla="*/ 549072139 h 528"/>
                  <a:gd name="T72" fmla="*/ 549838515 w 414"/>
                  <a:gd name="T73" fmla="*/ 549072139 h 528"/>
                  <a:gd name="T74" fmla="*/ 549838515 w 414"/>
                  <a:gd name="T75" fmla="*/ 549072139 h 528"/>
                  <a:gd name="T76" fmla="*/ 549838515 w 414"/>
                  <a:gd name="T77" fmla="*/ 549072139 h 528"/>
                  <a:gd name="T78" fmla="*/ 549838515 w 414"/>
                  <a:gd name="T79" fmla="*/ 549072139 h 528"/>
                  <a:gd name="T80" fmla="*/ 549838515 w 414"/>
                  <a:gd name="T81" fmla="*/ 549072139 h 528"/>
                  <a:gd name="T82" fmla="*/ 549838515 w 414"/>
                  <a:gd name="T83" fmla="*/ 549072139 h 528"/>
                  <a:gd name="T84" fmla="*/ 549838515 w 414"/>
                  <a:gd name="T85" fmla="*/ 549072139 h 528"/>
                  <a:gd name="T86" fmla="*/ 549838515 w 414"/>
                  <a:gd name="T87" fmla="*/ 549072139 h 528"/>
                  <a:gd name="T88" fmla="*/ 549838515 w 414"/>
                  <a:gd name="T89" fmla="*/ 549072139 h 5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528"/>
                  <a:gd name="T137" fmla="*/ 414 w 414"/>
                  <a:gd name="T138" fmla="*/ 528 h 5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528">
                    <a:moveTo>
                      <a:pt x="60" y="372"/>
                    </a:moveTo>
                    <a:lnTo>
                      <a:pt x="72" y="366"/>
                    </a:lnTo>
                    <a:lnTo>
                      <a:pt x="78" y="360"/>
                    </a:lnTo>
                    <a:lnTo>
                      <a:pt x="78" y="342"/>
                    </a:lnTo>
                    <a:lnTo>
                      <a:pt x="72" y="342"/>
                    </a:lnTo>
                    <a:lnTo>
                      <a:pt x="54" y="360"/>
                    </a:lnTo>
                    <a:lnTo>
                      <a:pt x="54" y="372"/>
                    </a:lnTo>
                    <a:lnTo>
                      <a:pt x="60" y="372"/>
                    </a:lnTo>
                    <a:close/>
                    <a:moveTo>
                      <a:pt x="414" y="174"/>
                    </a:moveTo>
                    <a:lnTo>
                      <a:pt x="390" y="156"/>
                    </a:lnTo>
                    <a:lnTo>
                      <a:pt x="396" y="156"/>
                    </a:lnTo>
                    <a:lnTo>
                      <a:pt x="396" y="150"/>
                    </a:lnTo>
                    <a:lnTo>
                      <a:pt x="402" y="150"/>
                    </a:lnTo>
                    <a:lnTo>
                      <a:pt x="402" y="126"/>
                    </a:lnTo>
                    <a:lnTo>
                      <a:pt x="372" y="126"/>
                    </a:lnTo>
                    <a:lnTo>
                      <a:pt x="360" y="114"/>
                    </a:lnTo>
                    <a:lnTo>
                      <a:pt x="360" y="108"/>
                    </a:lnTo>
                    <a:lnTo>
                      <a:pt x="354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6" y="90"/>
                    </a:lnTo>
                    <a:lnTo>
                      <a:pt x="330" y="96"/>
                    </a:lnTo>
                    <a:lnTo>
                      <a:pt x="330" y="108"/>
                    </a:lnTo>
                    <a:lnTo>
                      <a:pt x="306" y="108"/>
                    </a:lnTo>
                    <a:lnTo>
                      <a:pt x="300" y="102"/>
                    </a:lnTo>
                    <a:lnTo>
                      <a:pt x="288" y="96"/>
                    </a:lnTo>
                    <a:lnTo>
                      <a:pt x="282" y="102"/>
                    </a:lnTo>
                    <a:lnTo>
                      <a:pt x="270" y="102"/>
                    </a:lnTo>
                    <a:lnTo>
                      <a:pt x="258" y="96"/>
                    </a:lnTo>
                    <a:lnTo>
                      <a:pt x="252" y="90"/>
                    </a:lnTo>
                    <a:lnTo>
                      <a:pt x="252" y="84"/>
                    </a:lnTo>
                    <a:lnTo>
                      <a:pt x="246" y="72"/>
                    </a:lnTo>
                    <a:lnTo>
                      <a:pt x="240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48"/>
                    </a:lnTo>
                    <a:lnTo>
                      <a:pt x="168" y="30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36"/>
                    </a:lnTo>
                    <a:lnTo>
                      <a:pt x="144" y="42"/>
                    </a:lnTo>
                    <a:lnTo>
                      <a:pt x="120" y="54"/>
                    </a:lnTo>
                    <a:lnTo>
                      <a:pt x="102" y="54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6" y="60"/>
                    </a:lnTo>
                    <a:lnTo>
                      <a:pt x="60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102"/>
                    </a:lnTo>
                    <a:lnTo>
                      <a:pt x="72" y="120"/>
                    </a:lnTo>
                    <a:lnTo>
                      <a:pt x="66" y="126"/>
                    </a:lnTo>
                    <a:lnTo>
                      <a:pt x="54" y="132"/>
                    </a:lnTo>
                    <a:lnTo>
                      <a:pt x="42" y="144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54" y="180"/>
                    </a:lnTo>
                    <a:lnTo>
                      <a:pt x="36" y="180"/>
                    </a:lnTo>
                    <a:lnTo>
                      <a:pt x="36" y="198"/>
                    </a:lnTo>
                    <a:lnTo>
                      <a:pt x="0" y="216"/>
                    </a:lnTo>
                    <a:lnTo>
                      <a:pt x="24" y="228"/>
                    </a:lnTo>
                    <a:lnTo>
                      <a:pt x="12" y="258"/>
                    </a:lnTo>
                    <a:lnTo>
                      <a:pt x="24" y="270"/>
                    </a:lnTo>
                    <a:lnTo>
                      <a:pt x="24" y="282"/>
                    </a:lnTo>
                    <a:lnTo>
                      <a:pt x="6" y="300"/>
                    </a:lnTo>
                    <a:lnTo>
                      <a:pt x="0" y="300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6" y="324"/>
                    </a:lnTo>
                    <a:lnTo>
                      <a:pt x="18" y="336"/>
                    </a:lnTo>
                    <a:lnTo>
                      <a:pt x="30" y="342"/>
                    </a:lnTo>
                    <a:lnTo>
                      <a:pt x="60" y="342"/>
                    </a:lnTo>
                    <a:lnTo>
                      <a:pt x="72" y="330"/>
                    </a:lnTo>
                    <a:lnTo>
                      <a:pt x="72" y="324"/>
                    </a:lnTo>
                    <a:lnTo>
                      <a:pt x="96" y="330"/>
                    </a:lnTo>
                    <a:lnTo>
                      <a:pt x="102" y="342"/>
                    </a:lnTo>
                    <a:lnTo>
                      <a:pt x="102" y="348"/>
                    </a:lnTo>
                    <a:lnTo>
                      <a:pt x="96" y="366"/>
                    </a:lnTo>
                    <a:lnTo>
                      <a:pt x="90" y="372"/>
                    </a:lnTo>
                    <a:lnTo>
                      <a:pt x="90" y="384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02"/>
                    </a:lnTo>
                    <a:lnTo>
                      <a:pt x="60" y="408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72" y="414"/>
                    </a:lnTo>
                    <a:lnTo>
                      <a:pt x="78" y="414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66" y="438"/>
                    </a:lnTo>
                    <a:lnTo>
                      <a:pt x="54" y="444"/>
                    </a:lnTo>
                    <a:lnTo>
                      <a:pt x="48" y="456"/>
                    </a:lnTo>
                    <a:lnTo>
                      <a:pt x="42" y="462"/>
                    </a:lnTo>
                    <a:lnTo>
                      <a:pt x="54" y="474"/>
                    </a:lnTo>
                    <a:lnTo>
                      <a:pt x="42" y="486"/>
                    </a:lnTo>
                    <a:lnTo>
                      <a:pt x="48" y="492"/>
                    </a:lnTo>
                    <a:lnTo>
                      <a:pt x="54" y="492"/>
                    </a:lnTo>
                    <a:lnTo>
                      <a:pt x="66" y="486"/>
                    </a:lnTo>
                    <a:lnTo>
                      <a:pt x="78" y="474"/>
                    </a:lnTo>
                    <a:lnTo>
                      <a:pt x="90" y="486"/>
                    </a:lnTo>
                    <a:lnTo>
                      <a:pt x="120" y="486"/>
                    </a:lnTo>
                    <a:lnTo>
                      <a:pt x="120" y="492"/>
                    </a:lnTo>
                    <a:lnTo>
                      <a:pt x="126" y="498"/>
                    </a:lnTo>
                    <a:lnTo>
                      <a:pt x="126" y="516"/>
                    </a:lnTo>
                    <a:lnTo>
                      <a:pt x="132" y="528"/>
                    </a:lnTo>
                    <a:lnTo>
                      <a:pt x="150" y="528"/>
                    </a:lnTo>
                    <a:lnTo>
                      <a:pt x="150" y="522"/>
                    </a:lnTo>
                    <a:lnTo>
                      <a:pt x="156" y="516"/>
                    </a:lnTo>
                    <a:lnTo>
                      <a:pt x="156" y="510"/>
                    </a:lnTo>
                    <a:lnTo>
                      <a:pt x="162" y="504"/>
                    </a:lnTo>
                    <a:lnTo>
                      <a:pt x="180" y="504"/>
                    </a:lnTo>
                    <a:lnTo>
                      <a:pt x="180" y="474"/>
                    </a:lnTo>
                    <a:lnTo>
                      <a:pt x="186" y="462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198" y="408"/>
                    </a:lnTo>
                    <a:lnTo>
                      <a:pt x="210" y="402"/>
                    </a:lnTo>
                    <a:lnTo>
                      <a:pt x="210" y="396"/>
                    </a:lnTo>
                    <a:lnTo>
                      <a:pt x="228" y="378"/>
                    </a:lnTo>
                    <a:lnTo>
                      <a:pt x="246" y="366"/>
                    </a:lnTo>
                    <a:lnTo>
                      <a:pt x="264" y="360"/>
                    </a:lnTo>
                    <a:lnTo>
                      <a:pt x="324" y="330"/>
                    </a:lnTo>
                    <a:lnTo>
                      <a:pt x="342" y="318"/>
                    </a:lnTo>
                    <a:lnTo>
                      <a:pt x="354" y="300"/>
                    </a:lnTo>
                    <a:lnTo>
                      <a:pt x="366" y="288"/>
                    </a:lnTo>
                    <a:lnTo>
                      <a:pt x="372" y="276"/>
                    </a:lnTo>
                    <a:lnTo>
                      <a:pt x="384" y="264"/>
                    </a:lnTo>
                    <a:lnTo>
                      <a:pt x="390" y="252"/>
                    </a:lnTo>
                    <a:lnTo>
                      <a:pt x="402" y="210"/>
                    </a:lnTo>
                    <a:lnTo>
                      <a:pt x="414" y="204"/>
                    </a:lnTo>
                    <a:lnTo>
                      <a:pt x="414" y="17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76" name="East Timor"/>
              <p:cNvSpPr>
                <a:spLocks noEditPoints="1"/>
              </p:cNvSpPr>
              <p:nvPr/>
            </p:nvSpPr>
            <p:spPr bwMode="gray">
              <a:xfrm>
                <a:off x="4903" y="2480"/>
                <a:ext cx="64" cy="30"/>
              </a:xfrm>
              <a:custGeom>
                <a:avLst/>
                <a:gdLst>
                  <a:gd name="T0" fmla="*/ 545392410 w 252"/>
                  <a:gd name="T1" fmla="*/ 0 h 120"/>
                  <a:gd name="T2" fmla="*/ 545392410 w 252"/>
                  <a:gd name="T3" fmla="*/ 536870647 h 120"/>
                  <a:gd name="T4" fmla="*/ 545392410 w 252"/>
                  <a:gd name="T5" fmla="*/ 536870647 h 120"/>
                  <a:gd name="T6" fmla="*/ 545392410 w 252"/>
                  <a:gd name="T7" fmla="*/ 536870647 h 120"/>
                  <a:gd name="T8" fmla="*/ 545392410 w 252"/>
                  <a:gd name="T9" fmla="*/ 536870647 h 120"/>
                  <a:gd name="T10" fmla="*/ 545392410 w 252"/>
                  <a:gd name="T11" fmla="*/ 536870647 h 120"/>
                  <a:gd name="T12" fmla="*/ 545392410 w 252"/>
                  <a:gd name="T13" fmla="*/ 536870647 h 120"/>
                  <a:gd name="T14" fmla="*/ 545392410 w 252"/>
                  <a:gd name="T15" fmla="*/ 536870647 h 120"/>
                  <a:gd name="T16" fmla="*/ 545392410 w 252"/>
                  <a:gd name="T17" fmla="*/ 536870647 h 120"/>
                  <a:gd name="T18" fmla="*/ 545392410 w 252"/>
                  <a:gd name="T19" fmla="*/ 536870647 h 120"/>
                  <a:gd name="T20" fmla="*/ 545392410 w 252"/>
                  <a:gd name="T21" fmla="*/ 536870647 h 120"/>
                  <a:gd name="T22" fmla="*/ 545392410 w 252"/>
                  <a:gd name="T23" fmla="*/ 536870647 h 120"/>
                  <a:gd name="T24" fmla="*/ 545392410 w 252"/>
                  <a:gd name="T25" fmla="*/ 536870647 h 120"/>
                  <a:gd name="T26" fmla="*/ 545392410 w 252"/>
                  <a:gd name="T27" fmla="*/ 536870647 h 120"/>
                  <a:gd name="T28" fmla="*/ 545392410 w 252"/>
                  <a:gd name="T29" fmla="*/ 536870647 h 120"/>
                  <a:gd name="T30" fmla="*/ 545392410 w 252"/>
                  <a:gd name="T31" fmla="*/ 536870647 h 120"/>
                  <a:gd name="T32" fmla="*/ 545392410 w 252"/>
                  <a:gd name="T33" fmla="*/ 536870647 h 120"/>
                  <a:gd name="T34" fmla="*/ 545392410 w 252"/>
                  <a:gd name="T35" fmla="*/ 536870647 h 120"/>
                  <a:gd name="T36" fmla="*/ 545392410 w 252"/>
                  <a:gd name="T37" fmla="*/ 536870647 h 120"/>
                  <a:gd name="T38" fmla="*/ 545392410 w 252"/>
                  <a:gd name="T39" fmla="*/ 536870647 h 120"/>
                  <a:gd name="T40" fmla="*/ 545392410 w 252"/>
                  <a:gd name="T41" fmla="*/ 536870647 h 120"/>
                  <a:gd name="T42" fmla="*/ 545392410 w 252"/>
                  <a:gd name="T43" fmla="*/ 536870647 h 120"/>
                  <a:gd name="T44" fmla="*/ 545392410 w 252"/>
                  <a:gd name="T45" fmla="*/ 536870647 h 120"/>
                  <a:gd name="T46" fmla="*/ 545392410 w 252"/>
                  <a:gd name="T47" fmla="*/ 0 h 120"/>
                  <a:gd name="T48" fmla="*/ 0 w 252"/>
                  <a:gd name="T49" fmla="*/ 536870647 h 120"/>
                  <a:gd name="T50" fmla="*/ 545392410 w 252"/>
                  <a:gd name="T51" fmla="*/ 536870647 h 120"/>
                  <a:gd name="T52" fmla="*/ 545392410 w 252"/>
                  <a:gd name="T53" fmla="*/ 536870647 h 120"/>
                  <a:gd name="T54" fmla="*/ 545392410 w 252"/>
                  <a:gd name="T55" fmla="*/ 536870647 h 120"/>
                  <a:gd name="T56" fmla="*/ 545392410 w 252"/>
                  <a:gd name="T57" fmla="*/ 536870647 h 120"/>
                  <a:gd name="T58" fmla="*/ 545392410 w 252"/>
                  <a:gd name="T59" fmla="*/ 536870647 h 120"/>
                  <a:gd name="T60" fmla="*/ 545392410 w 252"/>
                  <a:gd name="T61" fmla="*/ 536870647 h 120"/>
                  <a:gd name="T62" fmla="*/ 545392410 w 252"/>
                  <a:gd name="T63" fmla="*/ 536870647 h 120"/>
                  <a:gd name="T64" fmla="*/ 0 w 252"/>
                  <a:gd name="T65" fmla="*/ 536870647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2"/>
                  <a:gd name="T100" fmla="*/ 0 h 120"/>
                  <a:gd name="T101" fmla="*/ 252 w 252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2" h="120">
                    <a:moveTo>
                      <a:pt x="228" y="0"/>
                    </a:moveTo>
                    <a:lnTo>
                      <a:pt x="204" y="24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54"/>
                    </a:lnTo>
                    <a:lnTo>
                      <a:pt x="90" y="72"/>
                    </a:lnTo>
                    <a:lnTo>
                      <a:pt x="84" y="78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96" y="10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62" y="90"/>
                    </a:lnTo>
                    <a:lnTo>
                      <a:pt x="186" y="78"/>
                    </a:lnTo>
                    <a:lnTo>
                      <a:pt x="198" y="66"/>
                    </a:lnTo>
                    <a:lnTo>
                      <a:pt x="210" y="60"/>
                    </a:lnTo>
                    <a:lnTo>
                      <a:pt x="252" y="18"/>
                    </a:lnTo>
                    <a:lnTo>
                      <a:pt x="228" y="0"/>
                    </a:lnTo>
                    <a:close/>
                    <a:moveTo>
                      <a:pt x="0" y="90"/>
                    </a:moveTo>
                    <a:lnTo>
                      <a:pt x="6" y="102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72"/>
                    </a:lnTo>
                    <a:lnTo>
                      <a:pt x="18" y="7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77" name="Dominican Republic"/>
              <p:cNvSpPr>
                <a:spLocks/>
              </p:cNvSpPr>
              <p:nvPr/>
            </p:nvSpPr>
            <p:spPr bwMode="gray">
              <a:xfrm>
                <a:off x="1365" y="1900"/>
                <a:ext cx="64" cy="43"/>
              </a:xfrm>
              <a:custGeom>
                <a:avLst/>
                <a:gdLst>
                  <a:gd name="T0" fmla="*/ 545392410 w 252"/>
                  <a:gd name="T1" fmla="*/ 549653222 h 168"/>
                  <a:gd name="T2" fmla="*/ 545392410 w 252"/>
                  <a:gd name="T3" fmla="*/ 549653222 h 168"/>
                  <a:gd name="T4" fmla="*/ 545392410 w 252"/>
                  <a:gd name="T5" fmla="*/ 549653222 h 168"/>
                  <a:gd name="T6" fmla="*/ 545392410 w 252"/>
                  <a:gd name="T7" fmla="*/ 549653222 h 168"/>
                  <a:gd name="T8" fmla="*/ 545392410 w 252"/>
                  <a:gd name="T9" fmla="*/ 549653222 h 168"/>
                  <a:gd name="T10" fmla="*/ 545392410 w 252"/>
                  <a:gd name="T11" fmla="*/ 549653222 h 168"/>
                  <a:gd name="T12" fmla="*/ 545392410 w 252"/>
                  <a:gd name="T13" fmla="*/ 549653222 h 168"/>
                  <a:gd name="T14" fmla="*/ 545392410 w 252"/>
                  <a:gd name="T15" fmla="*/ 549653222 h 168"/>
                  <a:gd name="T16" fmla="*/ 545392410 w 252"/>
                  <a:gd name="T17" fmla="*/ 549653222 h 168"/>
                  <a:gd name="T18" fmla="*/ 545392410 w 252"/>
                  <a:gd name="T19" fmla="*/ 549653222 h 168"/>
                  <a:gd name="T20" fmla="*/ 545392410 w 252"/>
                  <a:gd name="T21" fmla="*/ 0 h 168"/>
                  <a:gd name="T22" fmla="*/ 545392410 w 252"/>
                  <a:gd name="T23" fmla="*/ 0 h 168"/>
                  <a:gd name="T24" fmla="*/ 545392410 w 252"/>
                  <a:gd name="T25" fmla="*/ 549653222 h 168"/>
                  <a:gd name="T26" fmla="*/ 545392410 w 252"/>
                  <a:gd name="T27" fmla="*/ 549653222 h 168"/>
                  <a:gd name="T28" fmla="*/ 545392410 w 252"/>
                  <a:gd name="T29" fmla="*/ 549653222 h 168"/>
                  <a:gd name="T30" fmla="*/ 545392410 w 252"/>
                  <a:gd name="T31" fmla="*/ 549653222 h 168"/>
                  <a:gd name="T32" fmla="*/ 545392410 w 252"/>
                  <a:gd name="T33" fmla="*/ 549653222 h 168"/>
                  <a:gd name="T34" fmla="*/ 545392410 w 252"/>
                  <a:gd name="T35" fmla="*/ 549653222 h 168"/>
                  <a:gd name="T36" fmla="*/ 545392410 w 252"/>
                  <a:gd name="T37" fmla="*/ 549653222 h 168"/>
                  <a:gd name="T38" fmla="*/ 545392410 w 252"/>
                  <a:gd name="T39" fmla="*/ 549653222 h 168"/>
                  <a:gd name="T40" fmla="*/ 545392410 w 252"/>
                  <a:gd name="T41" fmla="*/ 549653222 h 168"/>
                  <a:gd name="T42" fmla="*/ 0 w 252"/>
                  <a:gd name="T43" fmla="*/ 549653222 h 168"/>
                  <a:gd name="T44" fmla="*/ 0 w 252"/>
                  <a:gd name="T45" fmla="*/ 549653222 h 168"/>
                  <a:gd name="T46" fmla="*/ 545392410 w 252"/>
                  <a:gd name="T47" fmla="*/ 549653222 h 168"/>
                  <a:gd name="T48" fmla="*/ 0 w 252"/>
                  <a:gd name="T49" fmla="*/ 549653222 h 168"/>
                  <a:gd name="T50" fmla="*/ 545392410 w 252"/>
                  <a:gd name="T51" fmla="*/ 549653222 h 168"/>
                  <a:gd name="T52" fmla="*/ 545392410 w 252"/>
                  <a:gd name="T53" fmla="*/ 549653222 h 168"/>
                  <a:gd name="T54" fmla="*/ 545392410 w 252"/>
                  <a:gd name="T55" fmla="*/ 549653222 h 168"/>
                  <a:gd name="T56" fmla="*/ 545392410 w 252"/>
                  <a:gd name="T57" fmla="*/ 549653222 h 168"/>
                  <a:gd name="T58" fmla="*/ 545392410 w 252"/>
                  <a:gd name="T59" fmla="*/ 549653222 h 168"/>
                  <a:gd name="T60" fmla="*/ 545392410 w 252"/>
                  <a:gd name="T61" fmla="*/ 549653222 h 168"/>
                  <a:gd name="T62" fmla="*/ 545392410 w 252"/>
                  <a:gd name="T63" fmla="*/ 549653222 h 168"/>
                  <a:gd name="T64" fmla="*/ 545392410 w 252"/>
                  <a:gd name="T65" fmla="*/ 549653222 h 168"/>
                  <a:gd name="T66" fmla="*/ 545392410 w 252"/>
                  <a:gd name="T67" fmla="*/ 549653222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168"/>
                  <a:gd name="T104" fmla="*/ 252 w 252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168">
                    <a:moveTo>
                      <a:pt x="246" y="102"/>
                    </a:moveTo>
                    <a:lnTo>
                      <a:pt x="234" y="96"/>
                    </a:lnTo>
                    <a:lnTo>
                      <a:pt x="216" y="78"/>
                    </a:lnTo>
                    <a:lnTo>
                      <a:pt x="192" y="66"/>
                    </a:lnTo>
                    <a:lnTo>
                      <a:pt x="156" y="54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108" y="12"/>
                    </a:lnTo>
                    <a:lnTo>
                      <a:pt x="96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2" y="144"/>
                    </a:lnTo>
                    <a:lnTo>
                      <a:pt x="0" y="126"/>
                    </a:lnTo>
                    <a:lnTo>
                      <a:pt x="30" y="168"/>
                    </a:lnTo>
                    <a:lnTo>
                      <a:pt x="78" y="132"/>
                    </a:lnTo>
                    <a:lnTo>
                      <a:pt x="174" y="132"/>
                    </a:lnTo>
                    <a:lnTo>
                      <a:pt x="186" y="138"/>
                    </a:lnTo>
                    <a:lnTo>
                      <a:pt x="240" y="138"/>
                    </a:lnTo>
                    <a:lnTo>
                      <a:pt x="246" y="132"/>
                    </a:lnTo>
                    <a:lnTo>
                      <a:pt x="252" y="120"/>
                    </a:lnTo>
                    <a:lnTo>
                      <a:pt x="252" y="114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78" name="Djibouti"/>
              <p:cNvSpPr>
                <a:spLocks/>
              </p:cNvSpPr>
              <p:nvPr/>
            </p:nvSpPr>
            <p:spPr bwMode="gray">
              <a:xfrm>
                <a:off x="3408" y="2049"/>
                <a:ext cx="30" cy="35"/>
              </a:xfrm>
              <a:custGeom>
                <a:avLst/>
                <a:gdLst>
                  <a:gd name="T0" fmla="*/ 565126990 w 114"/>
                  <a:gd name="T1" fmla="*/ 544651279 h 138"/>
                  <a:gd name="T2" fmla="*/ 565126990 w 114"/>
                  <a:gd name="T3" fmla="*/ 544651279 h 138"/>
                  <a:gd name="T4" fmla="*/ 565126990 w 114"/>
                  <a:gd name="T5" fmla="*/ 544651279 h 138"/>
                  <a:gd name="T6" fmla="*/ 0 w 114"/>
                  <a:gd name="T7" fmla="*/ 544651279 h 138"/>
                  <a:gd name="T8" fmla="*/ 0 w 114"/>
                  <a:gd name="T9" fmla="*/ 544651279 h 138"/>
                  <a:gd name="T10" fmla="*/ 565126990 w 114"/>
                  <a:gd name="T11" fmla="*/ 544651279 h 138"/>
                  <a:gd name="T12" fmla="*/ 565126990 w 114"/>
                  <a:gd name="T13" fmla="*/ 544651279 h 138"/>
                  <a:gd name="T14" fmla="*/ 565126990 w 114"/>
                  <a:gd name="T15" fmla="*/ 544651279 h 138"/>
                  <a:gd name="T16" fmla="*/ 565126990 w 114"/>
                  <a:gd name="T17" fmla="*/ 544651279 h 138"/>
                  <a:gd name="T18" fmla="*/ 565126990 w 114"/>
                  <a:gd name="T19" fmla="*/ 544651279 h 138"/>
                  <a:gd name="T20" fmla="*/ 565126990 w 114"/>
                  <a:gd name="T21" fmla="*/ 544651279 h 138"/>
                  <a:gd name="T22" fmla="*/ 565126990 w 114"/>
                  <a:gd name="T23" fmla="*/ 544651279 h 138"/>
                  <a:gd name="T24" fmla="*/ 565126990 w 114"/>
                  <a:gd name="T25" fmla="*/ 544651279 h 138"/>
                  <a:gd name="T26" fmla="*/ 565126990 w 114"/>
                  <a:gd name="T27" fmla="*/ 544651279 h 138"/>
                  <a:gd name="T28" fmla="*/ 565126990 w 114"/>
                  <a:gd name="T29" fmla="*/ 544651279 h 138"/>
                  <a:gd name="T30" fmla="*/ 565126990 w 114"/>
                  <a:gd name="T31" fmla="*/ 544651279 h 138"/>
                  <a:gd name="T32" fmla="*/ 565126990 w 114"/>
                  <a:gd name="T33" fmla="*/ 544651279 h 138"/>
                  <a:gd name="T34" fmla="*/ 565126990 w 114"/>
                  <a:gd name="T35" fmla="*/ 544651279 h 138"/>
                  <a:gd name="T36" fmla="*/ 565126990 w 114"/>
                  <a:gd name="T37" fmla="*/ 544651279 h 138"/>
                  <a:gd name="T38" fmla="*/ 565126990 w 114"/>
                  <a:gd name="T39" fmla="*/ 544651279 h 138"/>
                  <a:gd name="T40" fmla="*/ 565126990 w 114"/>
                  <a:gd name="T41" fmla="*/ 544651279 h 138"/>
                  <a:gd name="T42" fmla="*/ 565126990 w 114"/>
                  <a:gd name="T43" fmla="*/ 544651279 h 138"/>
                  <a:gd name="T44" fmla="*/ 565126990 w 114"/>
                  <a:gd name="T45" fmla="*/ 544651279 h 138"/>
                  <a:gd name="T46" fmla="*/ 565126990 w 114"/>
                  <a:gd name="T47" fmla="*/ 544651279 h 138"/>
                  <a:gd name="T48" fmla="*/ 565126990 w 114"/>
                  <a:gd name="T49" fmla="*/ 544651279 h 138"/>
                  <a:gd name="T50" fmla="*/ 565126990 w 114"/>
                  <a:gd name="T51" fmla="*/ 544651279 h 138"/>
                  <a:gd name="T52" fmla="*/ 565126990 w 114"/>
                  <a:gd name="T53" fmla="*/ 544651279 h 138"/>
                  <a:gd name="T54" fmla="*/ 565126990 w 114"/>
                  <a:gd name="T55" fmla="*/ 0 h 138"/>
                  <a:gd name="T56" fmla="*/ 565126990 w 114"/>
                  <a:gd name="T57" fmla="*/ 544651279 h 138"/>
                  <a:gd name="T58" fmla="*/ 565126990 w 114"/>
                  <a:gd name="T59" fmla="*/ 544651279 h 1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138"/>
                  <a:gd name="T92" fmla="*/ 114 w 114"/>
                  <a:gd name="T93" fmla="*/ 138 h 1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138">
                    <a:moveTo>
                      <a:pt x="72" y="24"/>
                    </a:moveTo>
                    <a:lnTo>
                      <a:pt x="48" y="12"/>
                    </a:lnTo>
                    <a:lnTo>
                      <a:pt x="18" y="66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6" y="114"/>
                    </a:lnTo>
                    <a:lnTo>
                      <a:pt x="6" y="126"/>
                    </a:lnTo>
                    <a:lnTo>
                      <a:pt x="18" y="138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90" y="132"/>
                    </a:lnTo>
                    <a:lnTo>
                      <a:pt x="114" y="108"/>
                    </a:lnTo>
                    <a:lnTo>
                      <a:pt x="114" y="102"/>
                    </a:lnTo>
                    <a:lnTo>
                      <a:pt x="102" y="90"/>
                    </a:lnTo>
                    <a:lnTo>
                      <a:pt x="66" y="90"/>
                    </a:lnTo>
                    <a:lnTo>
                      <a:pt x="78" y="84"/>
                    </a:lnTo>
                    <a:lnTo>
                      <a:pt x="84" y="72"/>
                    </a:lnTo>
                    <a:lnTo>
                      <a:pt x="96" y="66"/>
                    </a:lnTo>
                    <a:lnTo>
                      <a:pt x="102" y="54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07" name="Denmark"/>
              <p:cNvSpPr>
                <a:spLocks noEditPoints="1"/>
              </p:cNvSpPr>
              <p:nvPr/>
            </p:nvSpPr>
            <p:spPr bwMode="gray">
              <a:xfrm>
                <a:off x="2805" y="1134"/>
                <a:ext cx="71" cy="60"/>
              </a:xfrm>
              <a:custGeom>
                <a:avLst/>
                <a:gdLst>
                  <a:gd name="T0" fmla="*/ 2147480165 w 71"/>
                  <a:gd name="T1" fmla="*/ 2147480542 h 60"/>
                  <a:gd name="T2" fmla="*/ 2147480165 w 71"/>
                  <a:gd name="T3" fmla="*/ 2147480542 h 60"/>
                  <a:gd name="T4" fmla="*/ 2147480165 w 71"/>
                  <a:gd name="T5" fmla="*/ 2147480542 h 60"/>
                  <a:gd name="T6" fmla="*/ 2147480165 w 71"/>
                  <a:gd name="T7" fmla="*/ 2147480542 h 60"/>
                  <a:gd name="T8" fmla="*/ 2147480165 w 71"/>
                  <a:gd name="T9" fmla="*/ 2147480542 h 60"/>
                  <a:gd name="T10" fmla="*/ 2147480165 w 71"/>
                  <a:gd name="T11" fmla="*/ 2147480542 h 60"/>
                  <a:gd name="T12" fmla="*/ 2147480165 w 71"/>
                  <a:gd name="T13" fmla="*/ 2147480542 h 60"/>
                  <a:gd name="T14" fmla="*/ 2147480165 w 71"/>
                  <a:gd name="T15" fmla="*/ 2147480542 h 60"/>
                  <a:gd name="T16" fmla="*/ 2147480165 w 71"/>
                  <a:gd name="T17" fmla="*/ 2147480542 h 60"/>
                  <a:gd name="T18" fmla="*/ 2147480165 w 71"/>
                  <a:gd name="T19" fmla="*/ 2147480542 h 60"/>
                  <a:gd name="T20" fmla="*/ 2147480165 w 71"/>
                  <a:gd name="T21" fmla="*/ 2147480542 h 60"/>
                  <a:gd name="T22" fmla="*/ 2147480165 w 71"/>
                  <a:gd name="T23" fmla="*/ 2147480542 h 60"/>
                  <a:gd name="T24" fmla="*/ 2147480165 w 71"/>
                  <a:gd name="T25" fmla="*/ 2147480542 h 60"/>
                  <a:gd name="T26" fmla="*/ 2147480165 w 71"/>
                  <a:gd name="T27" fmla="*/ 2147480542 h 60"/>
                  <a:gd name="T28" fmla="*/ 2147480165 w 71"/>
                  <a:gd name="T29" fmla="*/ 2147480542 h 60"/>
                  <a:gd name="T30" fmla="*/ 2147480165 w 71"/>
                  <a:gd name="T31" fmla="*/ 2147480542 h 60"/>
                  <a:gd name="T32" fmla="*/ 2147480165 w 71"/>
                  <a:gd name="T33" fmla="*/ 2147480542 h 60"/>
                  <a:gd name="T34" fmla="*/ 2147480165 w 71"/>
                  <a:gd name="T35" fmla="*/ 2147480542 h 60"/>
                  <a:gd name="T36" fmla="*/ 2147480165 w 71"/>
                  <a:gd name="T37" fmla="*/ 2147480542 h 60"/>
                  <a:gd name="T38" fmla="*/ 2147480165 w 71"/>
                  <a:gd name="T39" fmla="*/ 2147480542 h 60"/>
                  <a:gd name="T40" fmla="*/ 2147480165 w 71"/>
                  <a:gd name="T41" fmla="*/ 2147480542 h 60"/>
                  <a:gd name="T42" fmla="*/ 2147480165 w 71"/>
                  <a:gd name="T43" fmla="*/ 2147480542 h 60"/>
                  <a:gd name="T44" fmla="*/ 2147480165 w 71"/>
                  <a:gd name="T45" fmla="*/ 2147480542 h 60"/>
                  <a:gd name="T46" fmla="*/ 2147480165 w 71"/>
                  <a:gd name="T47" fmla="*/ 2147480542 h 60"/>
                  <a:gd name="T48" fmla="*/ 2147480165 w 71"/>
                  <a:gd name="T49" fmla="*/ 2147480542 h 60"/>
                  <a:gd name="T50" fmla="*/ 2147480165 w 71"/>
                  <a:gd name="T51" fmla="*/ 2147480542 h 60"/>
                  <a:gd name="T52" fmla="*/ 2147480165 w 71"/>
                  <a:gd name="T53" fmla="*/ 2147480542 h 60"/>
                  <a:gd name="T54" fmla="*/ 2147480165 w 71"/>
                  <a:gd name="T55" fmla="*/ 2147480542 h 60"/>
                  <a:gd name="T56" fmla="*/ 2147480165 w 71"/>
                  <a:gd name="T57" fmla="*/ 2147480542 h 60"/>
                  <a:gd name="T58" fmla="*/ 2147480165 w 71"/>
                  <a:gd name="T59" fmla="*/ 2147480542 h 60"/>
                  <a:gd name="T60" fmla="*/ 2147480165 w 71"/>
                  <a:gd name="T61" fmla="*/ 2147480542 h 60"/>
                  <a:gd name="T62" fmla="*/ 2147480165 w 71"/>
                  <a:gd name="T63" fmla="*/ 0 h 60"/>
                  <a:gd name="T64" fmla="*/ 2147480165 w 71"/>
                  <a:gd name="T65" fmla="*/ 2147480542 h 60"/>
                  <a:gd name="T66" fmla="*/ 2147480165 w 71"/>
                  <a:gd name="T67" fmla="*/ 2147480542 h 60"/>
                  <a:gd name="T68" fmla="*/ 2147480165 w 71"/>
                  <a:gd name="T69" fmla="*/ 2147480542 h 60"/>
                  <a:gd name="T70" fmla="*/ 2147480165 w 71"/>
                  <a:gd name="T71" fmla="*/ 2147480542 h 60"/>
                  <a:gd name="T72" fmla="*/ 2147480165 w 71"/>
                  <a:gd name="T73" fmla="*/ 2147480542 h 60"/>
                  <a:gd name="T74" fmla="*/ 2147480165 w 71"/>
                  <a:gd name="T75" fmla="*/ 2147480542 h 60"/>
                  <a:gd name="T76" fmla="*/ 2147480165 w 71"/>
                  <a:gd name="T77" fmla="*/ 2147480542 h 60"/>
                  <a:gd name="T78" fmla="*/ 2147480165 w 71"/>
                  <a:gd name="T79" fmla="*/ 2147480542 h 60"/>
                  <a:gd name="T80" fmla="*/ 2147480165 w 71"/>
                  <a:gd name="T81" fmla="*/ 2147480542 h 60"/>
                  <a:gd name="T82" fmla="*/ 0 w 71"/>
                  <a:gd name="T83" fmla="*/ 2147480542 h 60"/>
                  <a:gd name="T84" fmla="*/ 0 w 71"/>
                  <a:gd name="T85" fmla="*/ 2147480542 h 60"/>
                  <a:gd name="T86" fmla="*/ 2147480165 w 71"/>
                  <a:gd name="T87" fmla="*/ 2147480542 h 60"/>
                  <a:gd name="T88" fmla="*/ 2147480165 w 71"/>
                  <a:gd name="T89" fmla="*/ 2147480542 h 60"/>
                  <a:gd name="T90" fmla="*/ 2147480165 w 71"/>
                  <a:gd name="T91" fmla="*/ 2147480542 h 60"/>
                  <a:gd name="T92" fmla="*/ 2147480165 w 71"/>
                  <a:gd name="T93" fmla="*/ 2147480542 h 60"/>
                  <a:gd name="T94" fmla="*/ 2147480165 w 71"/>
                  <a:gd name="T95" fmla="*/ 2147480542 h 60"/>
                  <a:gd name="T96" fmla="*/ 2147480165 w 71"/>
                  <a:gd name="T97" fmla="*/ 2147480542 h 60"/>
                  <a:gd name="T98" fmla="*/ 2147480165 w 71"/>
                  <a:gd name="T99" fmla="*/ 2147480542 h 60"/>
                  <a:gd name="T100" fmla="*/ 2147480165 w 71"/>
                  <a:gd name="T101" fmla="*/ 2147480542 h 60"/>
                  <a:gd name="T102" fmla="*/ 2147480165 w 71"/>
                  <a:gd name="T103" fmla="*/ 2147480542 h 60"/>
                  <a:gd name="T104" fmla="*/ 2147480165 w 71"/>
                  <a:gd name="T105" fmla="*/ 2147480542 h 60"/>
                  <a:gd name="T106" fmla="*/ 2147480165 w 71"/>
                  <a:gd name="T107" fmla="*/ 2147480542 h 60"/>
                  <a:gd name="T108" fmla="*/ 2147480165 w 71"/>
                  <a:gd name="T109" fmla="*/ 2147480542 h 60"/>
                  <a:gd name="T110" fmla="*/ 2147480165 w 71"/>
                  <a:gd name="T111" fmla="*/ 2147480542 h 60"/>
                  <a:gd name="T112" fmla="*/ 2147480165 w 71"/>
                  <a:gd name="T113" fmla="*/ 2147480542 h 60"/>
                  <a:gd name="T114" fmla="*/ 2147480165 w 71"/>
                  <a:gd name="T115" fmla="*/ 2147480542 h 60"/>
                  <a:gd name="T116" fmla="*/ 2147480165 w 71"/>
                  <a:gd name="T117" fmla="*/ 2147480542 h 60"/>
                  <a:gd name="T118" fmla="*/ 2147480165 w 71"/>
                  <a:gd name="T119" fmla="*/ 2147480542 h 60"/>
                  <a:gd name="T120" fmla="*/ 2147480165 w 71"/>
                  <a:gd name="T121" fmla="*/ 2147480542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Czech Republic"/>
              <p:cNvSpPr>
                <a:spLocks/>
              </p:cNvSpPr>
              <p:nvPr/>
            </p:nvSpPr>
            <p:spPr bwMode="gray">
              <a:xfrm>
                <a:off x="2868" y="1263"/>
                <a:ext cx="108" cy="49"/>
              </a:xfrm>
              <a:custGeom>
                <a:avLst/>
                <a:gdLst>
                  <a:gd name="T0" fmla="*/ 36513436 w 420"/>
                  <a:gd name="T1" fmla="*/ 35695525 h 192"/>
                  <a:gd name="T2" fmla="*/ 36513436 w 420"/>
                  <a:gd name="T3" fmla="*/ 35695525 h 192"/>
                  <a:gd name="T4" fmla="*/ 36513436 w 420"/>
                  <a:gd name="T5" fmla="*/ 35695525 h 192"/>
                  <a:gd name="T6" fmla="*/ 36513436 w 420"/>
                  <a:gd name="T7" fmla="*/ 35695525 h 192"/>
                  <a:gd name="T8" fmla="*/ 36513436 w 420"/>
                  <a:gd name="T9" fmla="*/ 35695525 h 192"/>
                  <a:gd name="T10" fmla="*/ 36513436 w 420"/>
                  <a:gd name="T11" fmla="*/ 35695525 h 192"/>
                  <a:gd name="T12" fmla="*/ 36513436 w 420"/>
                  <a:gd name="T13" fmla="*/ 35695525 h 192"/>
                  <a:gd name="T14" fmla="*/ 36513436 w 420"/>
                  <a:gd name="T15" fmla="*/ 35695525 h 192"/>
                  <a:gd name="T16" fmla="*/ 36513436 w 420"/>
                  <a:gd name="T17" fmla="*/ 35695525 h 192"/>
                  <a:gd name="T18" fmla="*/ 36513436 w 420"/>
                  <a:gd name="T19" fmla="*/ 35695525 h 192"/>
                  <a:gd name="T20" fmla="*/ 36513436 w 420"/>
                  <a:gd name="T21" fmla="*/ 35695525 h 192"/>
                  <a:gd name="T22" fmla="*/ 36513436 w 420"/>
                  <a:gd name="T23" fmla="*/ 35695525 h 192"/>
                  <a:gd name="T24" fmla="*/ 36513436 w 420"/>
                  <a:gd name="T25" fmla="*/ 35695525 h 192"/>
                  <a:gd name="T26" fmla="*/ 36513436 w 420"/>
                  <a:gd name="T27" fmla="*/ 35695525 h 192"/>
                  <a:gd name="T28" fmla="*/ 36513436 w 420"/>
                  <a:gd name="T29" fmla="*/ 0 h 192"/>
                  <a:gd name="T30" fmla="*/ 36513436 w 420"/>
                  <a:gd name="T31" fmla="*/ 35695525 h 192"/>
                  <a:gd name="T32" fmla="*/ 36513436 w 420"/>
                  <a:gd name="T33" fmla="*/ 0 h 192"/>
                  <a:gd name="T34" fmla="*/ 36513436 w 420"/>
                  <a:gd name="T35" fmla="*/ 35695525 h 192"/>
                  <a:gd name="T36" fmla="*/ 36513436 w 420"/>
                  <a:gd name="T37" fmla="*/ 35695525 h 192"/>
                  <a:gd name="T38" fmla="*/ 36513436 w 420"/>
                  <a:gd name="T39" fmla="*/ 35695525 h 192"/>
                  <a:gd name="T40" fmla="*/ 36513436 w 420"/>
                  <a:gd name="T41" fmla="*/ 35695525 h 192"/>
                  <a:gd name="T42" fmla="*/ 36513436 w 420"/>
                  <a:gd name="T43" fmla="*/ 35695525 h 192"/>
                  <a:gd name="T44" fmla="*/ 36513436 w 420"/>
                  <a:gd name="T45" fmla="*/ 35695525 h 192"/>
                  <a:gd name="T46" fmla="*/ 36513436 w 420"/>
                  <a:gd name="T47" fmla="*/ 35695525 h 192"/>
                  <a:gd name="T48" fmla="*/ 36513436 w 420"/>
                  <a:gd name="T49" fmla="*/ 35695525 h 192"/>
                  <a:gd name="T50" fmla="*/ 36513436 w 420"/>
                  <a:gd name="T51" fmla="*/ 35695525 h 192"/>
                  <a:gd name="T52" fmla="*/ 0 w 420"/>
                  <a:gd name="T53" fmla="*/ 35695525 h 192"/>
                  <a:gd name="T54" fmla="*/ 36513436 w 420"/>
                  <a:gd name="T55" fmla="*/ 35695525 h 192"/>
                  <a:gd name="T56" fmla="*/ 36513436 w 420"/>
                  <a:gd name="T57" fmla="*/ 35695525 h 192"/>
                  <a:gd name="T58" fmla="*/ 36513436 w 420"/>
                  <a:gd name="T59" fmla="*/ 35695525 h 192"/>
                  <a:gd name="T60" fmla="*/ 36513436 w 420"/>
                  <a:gd name="T61" fmla="*/ 35695525 h 192"/>
                  <a:gd name="T62" fmla="*/ 36513436 w 420"/>
                  <a:gd name="T63" fmla="*/ 35695525 h 192"/>
                  <a:gd name="T64" fmla="*/ 36513436 w 420"/>
                  <a:gd name="T65" fmla="*/ 35695525 h 192"/>
                  <a:gd name="T66" fmla="*/ 36513436 w 420"/>
                  <a:gd name="T67" fmla="*/ 35695525 h 192"/>
                  <a:gd name="T68" fmla="*/ 36513436 w 420"/>
                  <a:gd name="T69" fmla="*/ 35695525 h 192"/>
                  <a:gd name="T70" fmla="*/ 36513436 w 420"/>
                  <a:gd name="T71" fmla="*/ 35695525 h 192"/>
                  <a:gd name="T72" fmla="*/ 36513436 w 420"/>
                  <a:gd name="T73" fmla="*/ 35695525 h 192"/>
                  <a:gd name="T74" fmla="*/ 36513436 w 420"/>
                  <a:gd name="T75" fmla="*/ 35695525 h 192"/>
                  <a:gd name="T76" fmla="*/ 36513436 w 420"/>
                  <a:gd name="T77" fmla="*/ 35695525 h 192"/>
                  <a:gd name="T78" fmla="*/ 36513436 w 420"/>
                  <a:gd name="T79" fmla="*/ 35695525 h 192"/>
                  <a:gd name="T80" fmla="*/ 36513436 w 420"/>
                  <a:gd name="T81" fmla="*/ 35695525 h 192"/>
                  <a:gd name="T82" fmla="*/ 36513436 w 420"/>
                  <a:gd name="T83" fmla="*/ 35695525 h 192"/>
                  <a:gd name="T84" fmla="*/ 36513436 w 420"/>
                  <a:gd name="T85" fmla="*/ 35695525 h 192"/>
                  <a:gd name="T86" fmla="*/ 36513436 w 420"/>
                  <a:gd name="T87" fmla="*/ 35695525 h 192"/>
                  <a:gd name="T88" fmla="*/ 36513436 w 420"/>
                  <a:gd name="T89" fmla="*/ 35695525 h 192"/>
                  <a:gd name="T90" fmla="*/ 36513436 w 420"/>
                  <a:gd name="T91" fmla="*/ 35695525 h 192"/>
                  <a:gd name="T92" fmla="*/ 36513436 w 420"/>
                  <a:gd name="T93" fmla="*/ 35695525 h 192"/>
                  <a:gd name="T94" fmla="*/ 36513436 w 420"/>
                  <a:gd name="T95" fmla="*/ 35695525 h 192"/>
                  <a:gd name="T96" fmla="*/ 36513436 w 420"/>
                  <a:gd name="T97" fmla="*/ 35695525 h 192"/>
                  <a:gd name="T98" fmla="*/ 36513436 w 420"/>
                  <a:gd name="T99" fmla="*/ 35695525 h 192"/>
                  <a:gd name="T100" fmla="*/ 36513436 w 420"/>
                  <a:gd name="T101" fmla="*/ 35695525 h 192"/>
                  <a:gd name="T102" fmla="*/ 36513436 w 420"/>
                  <a:gd name="T103" fmla="*/ 35695525 h 192"/>
                  <a:gd name="T104" fmla="*/ 36513436 w 420"/>
                  <a:gd name="T105" fmla="*/ 35695525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Cyprus"/>
              <p:cNvSpPr>
                <a:spLocks/>
              </p:cNvSpPr>
              <p:nvPr/>
            </p:nvSpPr>
            <p:spPr bwMode="gray">
              <a:xfrm>
                <a:off x="3215" y="1576"/>
                <a:ext cx="38" cy="22"/>
              </a:xfrm>
              <a:custGeom>
                <a:avLst/>
                <a:gdLst>
                  <a:gd name="T0" fmla="*/ 0 w 150"/>
                  <a:gd name="T1" fmla="*/ 38579739 h 84"/>
                  <a:gd name="T2" fmla="*/ 34914540 w 150"/>
                  <a:gd name="T3" fmla="*/ 38579739 h 84"/>
                  <a:gd name="T4" fmla="*/ 34914540 w 150"/>
                  <a:gd name="T5" fmla="*/ 38579739 h 84"/>
                  <a:gd name="T6" fmla="*/ 34914540 w 150"/>
                  <a:gd name="T7" fmla="*/ 38579739 h 84"/>
                  <a:gd name="T8" fmla="*/ 34914540 w 150"/>
                  <a:gd name="T9" fmla="*/ 38579739 h 84"/>
                  <a:gd name="T10" fmla="*/ 34914540 w 150"/>
                  <a:gd name="T11" fmla="*/ 38579739 h 84"/>
                  <a:gd name="T12" fmla="*/ 34914540 w 150"/>
                  <a:gd name="T13" fmla="*/ 38579739 h 84"/>
                  <a:gd name="T14" fmla="*/ 34914540 w 150"/>
                  <a:gd name="T15" fmla="*/ 38579739 h 84"/>
                  <a:gd name="T16" fmla="*/ 34914540 w 150"/>
                  <a:gd name="T17" fmla="*/ 38579739 h 84"/>
                  <a:gd name="T18" fmla="*/ 34914540 w 150"/>
                  <a:gd name="T19" fmla="*/ 38579739 h 84"/>
                  <a:gd name="T20" fmla="*/ 34914540 w 150"/>
                  <a:gd name="T21" fmla="*/ 38579739 h 84"/>
                  <a:gd name="T22" fmla="*/ 34914540 w 150"/>
                  <a:gd name="T23" fmla="*/ 38579739 h 84"/>
                  <a:gd name="T24" fmla="*/ 34914540 w 150"/>
                  <a:gd name="T25" fmla="*/ 38579739 h 84"/>
                  <a:gd name="T26" fmla="*/ 34914540 w 150"/>
                  <a:gd name="T27" fmla="*/ 0 h 84"/>
                  <a:gd name="T28" fmla="*/ 34914540 w 150"/>
                  <a:gd name="T29" fmla="*/ 38579739 h 84"/>
                  <a:gd name="T30" fmla="*/ 34914540 w 150"/>
                  <a:gd name="T31" fmla="*/ 38579739 h 84"/>
                  <a:gd name="T32" fmla="*/ 34914540 w 150"/>
                  <a:gd name="T33" fmla="*/ 38579739 h 84"/>
                  <a:gd name="T34" fmla="*/ 34914540 w 150"/>
                  <a:gd name="T35" fmla="*/ 38579739 h 84"/>
                  <a:gd name="T36" fmla="*/ 34914540 w 150"/>
                  <a:gd name="T37" fmla="*/ 38579739 h 84"/>
                  <a:gd name="T38" fmla="*/ 0 w 150"/>
                  <a:gd name="T39" fmla="*/ 38579739 h 84"/>
                  <a:gd name="T40" fmla="*/ 0 w 150"/>
                  <a:gd name="T41" fmla="*/ 38579739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Cuba"/>
              <p:cNvSpPr>
                <a:spLocks noEditPoints="1"/>
              </p:cNvSpPr>
              <p:nvPr/>
            </p:nvSpPr>
            <p:spPr bwMode="gray">
              <a:xfrm>
                <a:off x="1142" y="1831"/>
                <a:ext cx="189" cy="69"/>
              </a:xfrm>
              <a:custGeom>
                <a:avLst/>
                <a:gdLst>
                  <a:gd name="T0" fmla="*/ 36069949 w 738"/>
                  <a:gd name="T1" fmla="*/ 35841401 h 270"/>
                  <a:gd name="T2" fmla="*/ 36069949 w 738"/>
                  <a:gd name="T3" fmla="*/ 35841401 h 270"/>
                  <a:gd name="T4" fmla="*/ 36069949 w 738"/>
                  <a:gd name="T5" fmla="*/ 35841401 h 270"/>
                  <a:gd name="T6" fmla="*/ 36069949 w 738"/>
                  <a:gd name="T7" fmla="*/ 35841401 h 270"/>
                  <a:gd name="T8" fmla="*/ 36069949 w 738"/>
                  <a:gd name="T9" fmla="*/ 35841401 h 270"/>
                  <a:gd name="T10" fmla="*/ 36069949 w 738"/>
                  <a:gd name="T11" fmla="*/ 35841401 h 270"/>
                  <a:gd name="T12" fmla="*/ 36069949 w 738"/>
                  <a:gd name="T13" fmla="*/ 35841401 h 270"/>
                  <a:gd name="T14" fmla="*/ 36069949 w 738"/>
                  <a:gd name="T15" fmla="*/ 35841401 h 270"/>
                  <a:gd name="T16" fmla="*/ 36069949 w 738"/>
                  <a:gd name="T17" fmla="*/ 35841401 h 270"/>
                  <a:gd name="T18" fmla="*/ 36069949 w 738"/>
                  <a:gd name="T19" fmla="*/ 35841401 h 270"/>
                  <a:gd name="T20" fmla="*/ 36069949 w 738"/>
                  <a:gd name="T21" fmla="*/ 35841401 h 270"/>
                  <a:gd name="T22" fmla="*/ 36069949 w 738"/>
                  <a:gd name="T23" fmla="*/ 35841401 h 270"/>
                  <a:gd name="T24" fmla="*/ 36069949 w 738"/>
                  <a:gd name="T25" fmla="*/ 35841401 h 270"/>
                  <a:gd name="T26" fmla="*/ 36069949 w 738"/>
                  <a:gd name="T27" fmla="*/ 35841401 h 270"/>
                  <a:gd name="T28" fmla="*/ 36069949 w 738"/>
                  <a:gd name="T29" fmla="*/ 35841401 h 270"/>
                  <a:gd name="T30" fmla="*/ 36069949 w 738"/>
                  <a:gd name="T31" fmla="*/ 35841401 h 270"/>
                  <a:gd name="T32" fmla="*/ 36069949 w 738"/>
                  <a:gd name="T33" fmla="*/ 35841401 h 270"/>
                  <a:gd name="T34" fmla="*/ 36069949 w 738"/>
                  <a:gd name="T35" fmla="*/ 35841401 h 270"/>
                  <a:gd name="T36" fmla="*/ 36069949 w 738"/>
                  <a:gd name="T37" fmla="*/ 0 h 270"/>
                  <a:gd name="T38" fmla="*/ 36069949 w 738"/>
                  <a:gd name="T39" fmla="*/ 35841401 h 270"/>
                  <a:gd name="T40" fmla="*/ 36069949 w 738"/>
                  <a:gd name="T41" fmla="*/ 35841401 h 270"/>
                  <a:gd name="T42" fmla="*/ 36069949 w 738"/>
                  <a:gd name="T43" fmla="*/ 35841401 h 270"/>
                  <a:gd name="T44" fmla="*/ 36069949 w 738"/>
                  <a:gd name="T45" fmla="*/ 35841401 h 270"/>
                  <a:gd name="T46" fmla="*/ 36069949 w 738"/>
                  <a:gd name="T47" fmla="*/ 35841401 h 270"/>
                  <a:gd name="T48" fmla="*/ 36069949 w 738"/>
                  <a:gd name="T49" fmla="*/ 35841401 h 270"/>
                  <a:gd name="T50" fmla="*/ 36069949 w 738"/>
                  <a:gd name="T51" fmla="*/ 35841401 h 270"/>
                  <a:gd name="T52" fmla="*/ 36069949 w 738"/>
                  <a:gd name="T53" fmla="*/ 35841401 h 270"/>
                  <a:gd name="T54" fmla="*/ 36069949 w 738"/>
                  <a:gd name="T55" fmla="*/ 35841401 h 270"/>
                  <a:gd name="T56" fmla="*/ 36069949 w 738"/>
                  <a:gd name="T57" fmla="*/ 35841401 h 270"/>
                  <a:gd name="T58" fmla="*/ 36069949 w 738"/>
                  <a:gd name="T59" fmla="*/ 35841401 h 270"/>
                  <a:gd name="T60" fmla="*/ 36069949 w 738"/>
                  <a:gd name="T61" fmla="*/ 35841401 h 270"/>
                  <a:gd name="T62" fmla="*/ 36069949 w 738"/>
                  <a:gd name="T63" fmla="*/ 35841401 h 270"/>
                  <a:gd name="T64" fmla="*/ 36069949 w 738"/>
                  <a:gd name="T65" fmla="*/ 35841401 h 270"/>
                  <a:gd name="T66" fmla="*/ 36069949 w 738"/>
                  <a:gd name="T67" fmla="*/ 35841401 h 270"/>
                  <a:gd name="T68" fmla="*/ 36069949 w 738"/>
                  <a:gd name="T69" fmla="*/ 35841401 h 270"/>
                  <a:gd name="T70" fmla="*/ 36069949 w 738"/>
                  <a:gd name="T71" fmla="*/ 35841401 h 270"/>
                  <a:gd name="T72" fmla="*/ 36069949 w 738"/>
                  <a:gd name="T73" fmla="*/ 35841401 h 270"/>
                  <a:gd name="T74" fmla="*/ 36069949 w 738"/>
                  <a:gd name="T75" fmla="*/ 35841401 h 270"/>
                  <a:gd name="T76" fmla="*/ 36069949 w 738"/>
                  <a:gd name="T77" fmla="*/ 35841401 h 270"/>
                  <a:gd name="T78" fmla="*/ 36069949 w 738"/>
                  <a:gd name="T79" fmla="*/ 35841401 h 270"/>
                  <a:gd name="T80" fmla="*/ 36069949 w 738"/>
                  <a:gd name="T81" fmla="*/ 35841401 h 270"/>
                  <a:gd name="T82" fmla="*/ 36069949 w 738"/>
                  <a:gd name="T83" fmla="*/ 35841401 h 270"/>
                  <a:gd name="T84" fmla="*/ 36069949 w 738"/>
                  <a:gd name="T85" fmla="*/ 35841401 h 270"/>
                  <a:gd name="T86" fmla="*/ 36069949 w 738"/>
                  <a:gd name="T87" fmla="*/ 35841401 h 270"/>
                  <a:gd name="T88" fmla="*/ 36069949 w 738"/>
                  <a:gd name="T89" fmla="*/ 35841401 h 270"/>
                  <a:gd name="T90" fmla="*/ 36069949 w 738"/>
                  <a:gd name="T91" fmla="*/ 35841401 h 270"/>
                  <a:gd name="T92" fmla="*/ 36069949 w 738"/>
                  <a:gd name="T93" fmla="*/ 35841401 h 270"/>
                  <a:gd name="T94" fmla="*/ 36069949 w 738"/>
                  <a:gd name="T95" fmla="*/ 35841401 h 270"/>
                  <a:gd name="T96" fmla="*/ 36069949 w 738"/>
                  <a:gd name="T97" fmla="*/ 35841401 h 270"/>
                  <a:gd name="T98" fmla="*/ 36069949 w 738"/>
                  <a:gd name="T99" fmla="*/ 35841401 h 270"/>
                  <a:gd name="T100" fmla="*/ 36069949 w 738"/>
                  <a:gd name="T101" fmla="*/ 35841401 h 270"/>
                  <a:gd name="T102" fmla="*/ 36069949 w 738"/>
                  <a:gd name="T103" fmla="*/ 35841401 h 270"/>
                  <a:gd name="T104" fmla="*/ 36069949 w 738"/>
                  <a:gd name="T105" fmla="*/ 35841401 h 270"/>
                  <a:gd name="T106" fmla="*/ 36069949 w 738"/>
                  <a:gd name="T107" fmla="*/ 35841401 h 270"/>
                  <a:gd name="T108" fmla="*/ 36069949 w 738"/>
                  <a:gd name="T109" fmla="*/ 35841401 h 270"/>
                  <a:gd name="T110" fmla="*/ 36069949 w 738"/>
                  <a:gd name="T111" fmla="*/ 35841401 h 270"/>
                  <a:gd name="T112" fmla="*/ 36069949 w 738"/>
                  <a:gd name="T113" fmla="*/ 35841401 h 270"/>
                  <a:gd name="T114" fmla="*/ 36069949 w 738"/>
                  <a:gd name="T115" fmla="*/ 35841401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8"/>
                  <a:gd name="T175" fmla="*/ 0 h 270"/>
                  <a:gd name="T176" fmla="*/ 738 w 7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8" h="270">
                    <a:moveTo>
                      <a:pt x="708" y="228"/>
                    </a:moveTo>
                    <a:lnTo>
                      <a:pt x="690" y="222"/>
                    </a:lnTo>
                    <a:lnTo>
                      <a:pt x="666" y="222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00" y="192"/>
                    </a:lnTo>
                    <a:lnTo>
                      <a:pt x="624" y="168"/>
                    </a:lnTo>
                    <a:lnTo>
                      <a:pt x="612" y="168"/>
                    </a:lnTo>
                    <a:lnTo>
                      <a:pt x="600" y="162"/>
                    </a:lnTo>
                    <a:lnTo>
                      <a:pt x="558" y="162"/>
                    </a:lnTo>
                    <a:lnTo>
                      <a:pt x="534" y="150"/>
                    </a:lnTo>
                    <a:lnTo>
                      <a:pt x="528" y="144"/>
                    </a:lnTo>
                    <a:lnTo>
                      <a:pt x="522" y="144"/>
                    </a:lnTo>
                    <a:lnTo>
                      <a:pt x="528" y="138"/>
                    </a:lnTo>
                    <a:lnTo>
                      <a:pt x="528" y="132"/>
                    </a:lnTo>
                    <a:lnTo>
                      <a:pt x="534" y="126"/>
                    </a:lnTo>
                    <a:lnTo>
                      <a:pt x="534" y="120"/>
                    </a:lnTo>
                    <a:lnTo>
                      <a:pt x="522" y="120"/>
                    </a:lnTo>
                    <a:lnTo>
                      <a:pt x="510" y="114"/>
                    </a:lnTo>
                    <a:lnTo>
                      <a:pt x="504" y="114"/>
                    </a:lnTo>
                    <a:lnTo>
                      <a:pt x="474" y="84"/>
                    </a:lnTo>
                    <a:lnTo>
                      <a:pt x="462" y="78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32" y="84"/>
                    </a:lnTo>
                    <a:lnTo>
                      <a:pt x="444" y="96"/>
                    </a:lnTo>
                    <a:lnTo>
                      <a:pt x="450" y="96"/>
                    </a:lnTo>
                    <a:lnTo>
                      <a:pt x="378" y="60"/>
                    </a:lnTo>
                    <a:lnTo>
                      <a:pt x="372" y="54"/>
                    </a:lnTo>
                    <a:lnTo>
                      <a:pt x="360" y="48"/>
                    </a:lnTo>
                    <a:lnTo>
                      <a:pt x="354" y="36"/>
                    </a:lnTo>
                    <a:lnTo>
                      <a:pt x="342" y="30"/>
                    </a:lnTo>
                    <a:lnTo>
                      <a:pt x="330" y="18"/>
                    </a:lnTo>
                    <a:lnTo>
                      <a:pt x="270" y="18"/>
                    </a:lnTo>
                    <a:lnTo>
                      <a:pt x="258" y="12"/>
                    </a:lnTo>
                    <a:lnTo>
                      <a:pt x="228" y="6"/>
                    </a:lnTo>
                    <a:lnTo>
                      <a:pt x="174" y="0"/>
                    </a:lnTo>
                    <a:lnTo>
                      <a:pt x="126" y="6"/>
                    </a:lnTo>
                    <a:lnTo>
                      <a:pt x="96" y="18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2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150" y="54"/>
                    </a:lnTo>
                    <a:lnTo>
                      <a:pt x="174" y="42"/>
                    </a:lnTo>
                    <a:lnTo>
                      <a:pt x="198" y="42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0" y="66"/>
                    </a:lnTo>
                    <a:lnTo>
                      <a:pt x="198" y="66"/>
                    </a:lnTo>
                    <a:lnTo>
                      <a:pt x="192" y="72"/>
                    </a:lnTo>
                    <a:lnTo>
                      <a:pt x="186" y="72"/>
                    </a:lnTo>
                    <a:lnTo>
                      <a:pt x="204" y="78"/>
                    </a:lnTo>
                    <a:lnTo>
                      <a:pt x="210" y="78"/>
                    </a:lnTo>
                    <a:lnTo>
                      <a:pt x="216" y="84"/>
                    </a:lnTo>
                    <a:lnTo>
                      <a:pt x="228" y="90"/>
                    </a:lnTo>
                    <a:lnTo>
                      <a:pt x="246" y="96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94" y="96"/>
                    </a:lnTo>
                    <a:lnTo>
                      <a:pt x="300" y="102"/>
                    </a:lnTo>
                    <a:lnTo>
                      <a:pt x="318" y="114"/>
                    </a:lnTo>
                    <a:lnTo>
                      <a:pt x="342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2" y="120"/>
                    </a:lnTo>
                    <a:lnTo>
                      <a:pt x="390" y="144"/>
                    </a:lnTo>
                    <a:lnTo>
                      <a:pt x="450" y="168"/>
                    </a:lnTo>
                    <a:lnTo>
                      <a:pt x="474" y="204"/>
                    </a:lnTo>
                    <a:lnTo>
                      <a:pt x="480" y="210"/>
                    </a:lnTo>
                    <a:lnTo>
                      <a:pt x="492" y="216"/>
                    </a:lnTo>
                    <a:lnTo>
                      <a:pt x="498" y="222"/>
                    </a:lnTo>
                    <a:lnTo>
                      <a:pt x="498" y="228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80" y="264"/>
                    </a:lnTo>
                    <a:lnTo>
                      <a:pt x="492" y="258"/>
                    </a:lnTo>
                    <a:lnTo>
                      <a:pt x="504" y="258"/>
                    </a:lnTo>
                    <a:lnTo>
                      <a:pt x="528" y="246"/>
                    </a:lnTo>
                    <a:lnTo>
                      <a:pt x="558" y="246"/>
                    </a:lnTo>
                    <a:lnTo>
                      <a:pt x="558" y="252"/>
                    </a:lnTo>
                    <a:lnTo>
                      <a:pt x="552" y="252"/>
                    </a:lnTo>
                    <a:lnTo>
                      <a:pt x="546" y="258"/>
                    </a:lnTo>
                    <a:lnTo>
                      <a:pt x="546" y="264"/>
                    </a:lnTo>
                    <a:lnTo>
                      <a:pt x="558" y="264"/>
                    </a:lnTo>
                    <a:lnTo>
                      <a:pt x="564" y="270"/>
                    </a:lnTo>
                    <a:lnTo>
                      <a:pt x="612" y="270"/>
                    </a:lnTo>
                    <a:lnTo>
                      <a:pt x="636" y="264"/>
                    </a:lnTo>
                    <a:lnTo>
                      <a:pt x="684" y="258"/>
                    </a:lnTo>
                    <a:lnTo>
                      <a:pt x="720" y="252"/>
                    </a:lnTo>
                    <a:lnTo>
                      <a:pt x="738" y="246"/>
                    </a:lnTo>
                    <a:lnTo>
                      <a:pt x="738" y="240"/>
                    </a:lnTo>
                    <a:lnTo>
                      <a:pt x="732" y="234"/>
                    </a:lnTo>
                    <a:lnTo>
                      <a:pt x="720" y="228"/>
                    </a:lnTo>
                    <a:lnTo>
                      <a:pt x="708" y="228"/>
                    </a:lnTo>
                    <a:close/>
                    <a:moveTo>
                      <a:pt x="114" y="126"/>
                    </a:moveTo>
                    <a:lnTo>
                      <a:pt x="114" y="132"/>
                    </a:lnTo>
                    <a:lnTo>
                      <a:pt x="120" y="138"/>
                    </a:lnTo>
                    <a:lnTo>
                      <a:pt x="132" y="144"/>
                    </a:lnTo>
                    <a:lnTo>
                      <a:pt x="144" y="138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14" y="12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Croatia"/>
              <p:cNvSpPr>
                <a:spLocks/>
              </p:cNvSpPr>
              <p:nvPr/>
            </p:nvSpPr>
            <p:spPr bwMode="gray">
              <a:xfrm>
                <a:off x="2894" y="1354"/>
                <a:ext cx="94" cy="70"/>
              </a:xfrm>
              <a:custGeom>
                <a:avLst/>
                <a:gdLst>
                  <a:gd name="T0" fmla="*/ 36380597 w 366"/>
                  <a:gd name="T1" fmla="*/ 35034542 h 276"/>
                  <a:gd name="T2" fmla="*/ 36380597 w 366"/>
                  <a:gd name="T3" fmla="*/ 35034542 h 276"/>
                  <a:gd name="T4" fmla="*/ 36380597 w 366"/>
                  <a:gd name="T5" fmla="*/ 35034542 h 276"/>
                  <a:gd name="T6" fmla="*/ 36380597 w 366"/>
                  <a:gd name="T7" fmla="*/ 35034542 h 276"/>
                  <a:gd name="T8" fmla="*/ 36380597 w 366"/>
                  <a:gd name="T9" fmla="*/ 35034542 h 276"/>
                  <a:gd name="T10" fmla="*/ 36380597 w 366"/>
                  <a:gd name="T11" fmla="*/ 35034542 h 276"/>
                  <a:gd name="T12" fmla="*/ 36380597 w 366"/>
                  <a:gd name="T13" fmla="*/ 35034542 h 276"/>
                  <a:gd name="T14" fmla="*/ 36380597 w 366"/>
                  <a:gd name="T15" fmla="*/ 35034542 h 276"/>
                  <a:gd name="T16" fmla="*/ 36380597 w 366"/>
                  <a:gd name="T17" fmla="*/ 35034542 h 276"/>
                  <a:gd name="T18" fmla="*/ 36380597 w 366"/>
                  <a:gd name="T19" fmla="*/ 35034542 h 276"/>
                  <a:gd name="T20" fmla="*/ 36380597 w 366"/>
                  <a:gd name="T21" fmla="*/ 35034542 h 276"/>
                  <a:gd name="T22" fmla="*/ 36380597 w 366"/>
                  <a:gd name="T23" fmla="*/ 0 h 276"/>
                  <a:gd name="T24" fmla="*/ 36380597 w 366"/>
                  <a:gd name="T25" fmla="*/ 35034542 h 276"/>
                  <a:gd name="T26" fmla="*/ 36380597 w 366"/>
                  <a:gd name="T27" fmla="*/ 35034542 h 276"/>
                  <a:gd name="T28" fmla="*/ 36380597 w 366"/>
                  <a:gd name="T29" fmla="*/ 35034542 h 276"/>
                  <a:gd name="T30" fmla="*/ 36380597 w 366"/>
                  <a:gd name="T31" fmla="*/ 35034542 h 276"/>
                  <a:gd name="T32" fmla="*/ 36380597 w 366"/>
                  <a:gd name="T33" fmla="*/ 35034542 h 276"/>
                  <a:gd name="T34" fmla="*/ 36380597 w 366"/>
                  <a:gd name="T35" fmla="*/ 35034542 h 276"/>
                  <a:gd name="T36" fmla="*/ 36380597 w 366"/>
                  <a:gd name="T37" fmla="*/ 35034542 h 276"/>
                  <a:gd name="T38" fmla="*/ 36380597 w 366"/>
                  <a:gd name="T39" fmla="*/ 35034542 h 276"/>
                  <a:gd name="T40" fmla="*/ 0 w 366"/>
                  <a:gd name="T41" fmla="*/ 35034542 h 276"/>
                  <a:gd name="T42" fmla="*/ 36380597 w 366"/>
                  <a:gd name="T43" fmla="*/ 35034542 h 276"/>
                  <a:gd name="T44" fmla="*/ 36380597 w 366"/>
                  <a:gd name="T45" fmla="*/ 35034542 h 276"/>
                  <a:gd name="T46" fmla="*/ 36380597 w 366"/>
                  <a:gd name="T47" fmla="*/ 35034542 h 276"/>
                  <a:gd name="T48" fmla="*/ 36380597 w 366"/>
                  <a:gd name="T49" fmla="*/ 35034542 h 276"/>
                  <a:gd name="T50" fmla="*/ 36380597 w 366"/>
                  <a:gd name="T51" fmla="*/ 35034542 h 276"/>
                  <a:gd name="T52" fmla="*/ 36380597 w 366"/>
                  <a:gd name="T53" fmla="*/ 35034542 h 276"/>
                  <a:gd name="T54" fmla="*/ 36380597 w 366"/>
                  <a:gd name="T55" fmla="*/ 35034542 h 276"/>
                  <a:gd name="T56" fmla="*/ 36380597 w 366"/>
                  <a:gd name="T57" fmla="*/ 35034542 h 276"/>
                  <a:gd name="T58" fmla="*/ 36380597 w 366"/>
                  <a:gd name="T59" fmla="*/ 35034542 h 276"/>
                  <a:gd name="T60" fmla="*/ 36380597 w 366"/>
                  <a:gd name="T61" fmla="*/ 35034542 h 276"/>
                  <a:gd name="T62" fmla="*/ 36380597 w 366"/>
                  <a:gd name="T63" fmla="*/ 35034542 h 276"/>
                  <a:gd name="T64" fmla="*/ 36380597 w 366"/>
                  <a:gd name="T65" fmla="*/ 35034542 h 276"/>
                  <a:gd name="T66" fmla="*/ 36380597 w 366"/>
                  <a:gd name="T67" fmla="*/ 35034542 h 276"/>
                  <a:gd name="T68" fmla="*/ 36380597 w 366"/>
                  <a:gd name="T69" fmla="*/ 35034542 h 276"/>
                  <a:gd name="T70" fmla="*/ 36380597 w 366"/>
                  <a:gd name="T71" fmla="*/ 35034542 h 276"/>
                  <a:gd name="T72" fmla="*/ 36380597 w 366"/>
                  <a:gd name="T73" fmla="*/ 35034542 h 276"/>
                  <a:gd name="T74" fmla="*/ 36380597 w 366"/>
                  <a:gd name="T75" fmla="*/ 35034542 h 276"/>
                  <a:gd name="T76" fmla="*/ 36380597 w 366"/>
                  <a:gd name="T77" fmla="*/ 35034542 h 276"/>
                  <a:gd name="T78" fmla="*/ 36380597 w 366"/>
                  <a:gd name="T79" fmla="*/ 35034542 h 276"/>
                  <a:gd name="T80" fmla="*/ 36380597 w 366"/>
                  <a:gd name="T81" fmla="*/ 35034542 h 276"/>
                  <a:gd name="T82" fmla="*/ 36380597 w 366"/>
                  <a:gd name="T83" fmla="*/ 35034542 h 276"/>
                  <a:gd name="T84" fmla="*/ 36380597 w 366"/>
                  <a:gd name="T85" fmla="*/ 35034542 h 276"/>
                  <a:gd name="T86" fmla="*/ 36380597 w 366"/>
                  <a:gd name="T87" fmla="*/ 35034542 h 276"/>
                  <a:gd name="T88" fmla="*/ 36380597 w 366"/>
                  <a:gd name="T89" fmla="*/ 35034542 h 276"/>
                  <a:gd name="T90" fmla="*/ 36380597 w 366"/>
                  <a:gd name="T91" fmla="*/ 35034542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Côte d'Ivoire"/>
              <p:cNvSpPr>
                <a:spLocks/>
              </p:cNvSpPr>
              <p:nvPr/>
            </p:nvSpPr>
            <p:spPr bwMode="gray">
              <a:xfrm>
                <a:off x="2495" y="2089"/>
                <a:ext cx="111" cy="132"/>
              </a:xfrm>
              <a:custGeom>
                <a:avLst/>
                <a:gdLst>
                  <a:gd name="T0" fmla="*/ 549127955 w 438"/>
                  <a:gd name="T1" fmla="*/ 549355891 h 516"/>
                  <a:gd name="T2" fmla="*/ 549127955 w 438"/>
                  <a:gd name="T3" fmla="*/ 549355891 h 516"/>
                  <a:gd name="T4" fmla="*/ 549127955 w 438"/>
                  <a:gd name="T5" fmla="*/ 549355891 h 516"/>
                  <a:gd name="T6" fmla="*/ 549127955 w 438"/>
                  <a:gd name="T7" fmla="*/ 549355891 h 516"/>
                  <a:gd name="T8" fmla="*/ 549127955 w 438"/>
                  <a:gd name="T9" fmla="*/ 549355891 h 516"/>
                  <a:gd name="T10" fmla="*/ 549127955 w 438"/>
                  <a:gd name="T11" fmla="*/ 549355891 h 516"/>
                  <a:gd name="T12" fmla="*/ 549127955 w 438"/>
                  <a:gd name="T13" fmla="*/ 549355891 h 516"/>
                  <a:gd name="T14" fmla="*/ 549127955 w 438"/>
                  <a:gd name="T15" fmla="*/ 549355891 h 516"/>
                  <a:gd name="T16" fmla="*/ 549127955 w 438"/>
                  <a:gd name="T17" fmla="*/ 549355891 h 516"/>
                  <a:gd name="T18" fmla="*/ 549127955 w 438"/>
                  <a:gd name="T19" fmla="*/ 549355891 h 516"/>
                  <a:gd name="T20" fmla="*/ 549127955 w 438"/>
                  <a:gd name="T21" fmla="*/ 549355891 h 516"/>
                  <a:gd name="T22" fmla="*/ 549127955 w 438"/>
                  <a:gd name="T23" fmla="*/ 549355891 h 516"/>
                  <a:gd name="T24" fmla="*/ 549127955 w 438"/>
                  <a:gd name="T25" fmla="*/ 549355891 h 516"/>
                  <a:gd name="T26" fmla="*/ 549127955 w 438"/>
                  <a:gd name="T27" fmla="*/ 549355891 h 516"/>
                  <a:gd name="T28" fmla="*/ 549127955 w 438"/>
                  <a:gd name="T29" fmla="*/ 549355891 h 516"/>
                  <a:gd name="T30" fmla="*/ 549127955 w 438"/>
                  <a:gd name="T31" fmla="*/ 549355891 h 516"/>
                  <a:gd name="T32" fmla="*/ 549127955 w 438"/>
                  <a:gd name="T33" fmla="*/ 0 h 516"/>
                  <a:gd name="T34" fmla="*/ 549127955 w 438"/>
                  <a:gd name="T35" fmla="*/ 549355891 h 516"/>
                  <a:gd name="T36" fmla="*/ 549127955 w 438"/>
                  <a:gd name="T37" fmla="*/ 549355891 h 516"/>
                  <a:gd name="T38" fmla="*/ 549127955 w 438"/>
                  <a:gd name="T39" fmla="*/ 549355891 h 516"/>
                  <a:gd name="T40" fmla="*/ 549127955 w 438"/>
                  <a:gd name="T41" fmla="*/ 549355891 h 516"/>
                  <a:gd name="T42" fmla="*/ 549127955 w 438"/>
                  <a:gd name="T43" fmla="*/ 549355891 h 516"/>
                  <a:gd name="T44" fmla="*/ 549127955 w 438"/>
                  <a:gd name="T45" fmla="*/ 549355891 h 516"/>
                  <a:gd name="T46" fmla="*/ 549127955 w 438"/>
                  <a:gd name="T47" fmla="*/ 549355891 h 516"/>
                  <a:gd name="T48" fmla="*/ 549127955 w 438"/>
                  <a:gd name="T49" fmla="*/ 549355891 h 516"/>
                  <a:gd name="T50" fmla="*/ 549127955 w 438"/>
                  <a:gd name="T51" fmla="*/ 549355891 h 516"/>
                  <a:gd name="T52" fmla="*/ 549127955 w 438"/>
                  <a:gd name="T53" fmla="*/ 549355891 h 516"/>
                  <a:gd name="T54" fmla="*/ 549127955 w 438"/>
                  <a:gd name="T55" fmla="*/ 549355891 h 516"/>
                  <a:gd name="T56" fmla="*/ 549127955 w 438"/>
                  <a:gd name="T57" fmla="*/ 549355891 h 516"/>
                  <a:gd name="T58" fmla="*/ 549127955 w 438"/>
                  <a:gd name="T59" fmla="*/ 549355891 h 516"/>
                  <a:gd name="T60" fmla="*/ 549127955 w 438"/>
                  <a:gd name="T61" fmla="*/ 549355891 h 516"/>
                  <a:gd name="T62" fmla="*/ 549127955 w 438"/>
                  <a:gd name="T63" fmla="*/ 549355891 h 516"/>
                  <a:gd name="T64" fmla="*/ 549127955 w 438"/>
                  <a:gd name="T65" fmla="*/ 549355891 h 516"/>
                  <a:gd name="T66" fmla="*/ 549127955 w 438"/>
                  <a:gd name="T67" fmla="*/ 549355891 h 516"/>
                  <a:gd name="T68" fmla="*/ 549127955 w 438"/>
                  <a:gd name="T69" fmla="*/ 549355891 h 516"/>
                  <a:gd name="T70" fmla="*/ 549127955 w 438"/>
                  <a:gd name="T71" fmla="*/ 549355891 h 516"/>
                  <a:gd name="T72" fmla="*/ 549127955 w 438"/>
                  <a:gd name="T73" fmla="*/ 549355891 h 516"/>
                  <a:gd name="T74" fmla="*/ 549127955 w 438"/>
                  <a:gd name="T75" fmla="*/ 549355891 h 516"/>
                  <a:gd name="T76" fmla="*/ 549127955 w 438"/>
                  <a:gd name="T77" fmla="*/ 549355891 h 516"/>
                  <a:gd name="T78" fmla="*/ 549127955 w 438"/>
                  <a:gd name="T79" fmla="*/ 549355891 h 516"/>
                  <a:gd name="T80" fmla="*/ 549127955 w 438"/>
                  <a:gd name="T81" fmla="*/ 549355891 h 516"/>
                  <a:gd name="T82" fmla="*/ 549127955 w 438"/>
                  <a:gd name="T83" fmla="*/ 549355891 h 516"/>
                  <a:gd name="T84" fmla="*/ 549127955 w 438"/>
                  <a:gd name="T85" fmla="*/ 549355891 h 516"/>
                  <a:gd name="T86" fmla="*/ 549127955 w 438"/>
                  <a:gd name="T87" fmla="*/ 549355891 h 516"/>
                  <a:gd name="T88" fmla="*/ 549127955 w 438"/>
                  <a:gd name="T89" fmla="*/ 549355891 h 5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516"/>
                  <a:gd name="T137" fmla="*/ 438 w 438"/>
                  <a:gd name="T138" fmla="*/ 516 h 5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516">
                    <a:moveTo>
                      <a:pt x="402" y="408"/>
                    </a:moveTo>
                    <a:lnTo>
                      <a:pt x="402" y="402"/>
                    </a:lnTo>
                    <a:lnTo>
                      <a:pt x="396" y="396"/>
                    </a:lnTo>
                    <a:lnTo>
                      <a:pt x="390" y="384"/>
                    </a:lnTo>
                    <a:lnTo>
                      <a:pt x="390" y="372"/>
                    </a:lnTo>
                    <a:lnTo>
                      <a:pt x="384" y="354"/>
                    </a:lnTo>
                    <a:lnTo>
                      <a:pt x="378" y="342"/>
                    </a:lnTo>
                    <a:lnTo>
                      <a:pt x="378" y="318"/>
                    </a:lnTo>
                    <a:lnTo>
                      <a:pt x="384" y="312"/>
                    </a:lnTo>
                    <a:lnTo>
                      <a:pt x="390" y="300"/>
                    </a:lnTo>
                    <a:lnTo>
                      <a:pt x="408" y="282"/>
                    </a:lnTo>
                    <a:lnTo>
                      <a:pt x="408" y="270"/>
                    </a:lnTo>
                    <a:lnTo>
                      <a:pt x="414" y="258"/>
                    </a:lnTo>
                    <a:lnTo>
                      <a:pt x="414" y="240"/>
                    </a:lnTo>
                    <a:lnTo>
                      <a:pt x="420" y="228"/>
                    </a:lnTo>
                    <a:lnTo>
                      <a:pt x="426" y="222"/>
                    </a:lnTo>
                    <a:lnTo>
                      <a:pt x="438" y="198"/>
                    </a:lnTo>
                    <a:lnTo>
                      <a:pt x="438" y="186"/>
                    </a:lnTo>
                    <a:lnTo>
                      <a:pt x="432" y="174"/>
                    </a:lnTo>
                    <a:lnTo>
                      <a:pt x="432" y="162"/>
                    </a:lnTo>
                    <a:lnTo>
                      <a:pt x="426" y="150"/>
                    </a:lnTo>
                    <a:lnTo>
                      <a:pt x="426" y="138"/>
                    </a:lnTo>
                    <a:lnTo>
                      <a:pt x="420" y="132"/>
                    </a:lnTo>
                    <a:lnTo>
                      <a:pt x="420" y="126"/>
                    </a:lnTo>
                    <a:lnTo>
                      <a:pt x="432" y="126"/>
                    </a:lnTo>
                    <a:lnTo>
                      <a:pt x="426" y="96"/>
                    </a:lnTo>
                    <a:lnTo>
                      <a:pt x="408" y="102"/>
                    </a:lnTo>
                    <a:lnTo>
                      <a:pt x="408" y="90"/>
                    </a:lnTo>
                    <a:lnTo>
                      <a:pt x="390" y="72"/>
                    </a:lnTo>
                    <a:lnTo>
                      <a:pt x="372" y="66"/>
                    </a:lnTo>
                    <a:lnTo>
                      <a:pt x="342" y="66"/>
                    </a:lnTo>
                    <a:lnTo>
                      <a:pt x="318" y="78"/>
                    </a:lnTo>
                    <a:lnTo>
                      <a:pt x="318" y="84"/>
                    </a:lnTo>
                    <a:lnTo>
                      <a:pt x="312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2" y="84"/>
                    </a:lnTo>
                    <a:lnTo>
                      <a:pt x="276" y="78"/>
                    </a:lnTo>
                    <a:lnTo>
                      <a:pt x="264" y="72"/>
                    </a:lnTo>
                    <a:lnTo>
                      <a:pt x="258" y="60"/>
                    </a:lnTo>
                    <a:lnTo>
                      <a:pt x="258" y="48"/>
                    </a:lnTo>
                    <a:lnTo>
                      <a:pt x="252" y="42"/>
                    </a:lnTo>
                    <a:lnTo>
                      <a:pt x="252" y="36"/>
                    </a:lnTo>
                    <a:lnTo>
                      <a:pt x="228" y="42"/>
                    </a:lnTo>
                    <a:lnTo>
                      <a:pt x="228" y="18"/>
                    </a:lnTo>
                    <a:lnTo>
                      <a:pt x="216" y="18"/>
                    </a:lnTo>
                    <a:lnTo>
                      <a:pt x="210" y="24"/>
                    </a:lnTo>
                    <a:lnTo>
                      <a:pt x="204" y="36"/>
                    </a:lnTo>
                    <a:lnTo>
                      <a:pt x="198" y="42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50" y="6"/>
                    </a:lnTo>
                    <a:lnTo>
                      <a:pt x="144" y="30"/>
                    </a:lnTo>
                    <a:lnTo>
                      <a:pt x="126" y="30"/>
                    </a:lnTo>
                    <a:lnTo>
                      <a:pt x="120" y="48"/>
                    </a:lnTo>
                    <a:lnTo>
                      <a:pt x="102" y="3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6" y="30"/>
                    </a:lnTo>
                    <a:lnTo>
                      <a:pt x="66" y="48"/>
                    </a:lnTo>
                    <a:lnTo>
                      <a:pt x="54" y="42"/>
                    </a:lnTo>
                    <a:lnTo>
                      <a:pt x="36" y="66"/>
                    </a:lnTo>
                    <a:lnTo>
                      <a:pt x="42" y="102"/>
                    </a:lnTo>
                    <a:lnTo>
                      <a:pt x="60" y="108"/>
                    </a:lnTo>
                    <a:lnTo>
                      <a:pt x="48" y="126"/>
                    </a:lnTo>
                    <a:lnTo>
                      <a:pt x="66" y="132"/>
                    </a:lnTo>
                    <a:lnTo>
                      <a:pt x="60" y="138"/>
                    </a:lnTo>
                    <a:lnTo>
                      <a:pt x="54" y="150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8"/>
                    </a:lnTo>
                    <a:lnTo>
                      <a:pt x="78" y="168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72" y="192"/>
                    </a:lnTo>
                    <a:lnTo>
                      <a:pt x="66" y="186"/>
                    </a:lnTo>
                    <a:lnTo>
                      <a:pt x="54" y="186"/>
                    </a:lnTo>
                    <a:lnTo>
                      <a:pt x="48" y="180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36" y="222"/>
                    </a:lnTo>
                    <a:lnTo>
                      <a:pt x="36" y="228"/>
                    </a:lnTo>
                    <a:lnTo>
                      <a:pt x="42" y="234"/>
                    </a:lnTo>
                    <a:lnTo>
                      <a:pt x="42" y="252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18" y="252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24" y="282"/>
                    </a:lnTo>
                    <a:lnTo>
                      <a:pt x="24" y="306"/>
                    </a:lnTo>
                    <a:lnTo>
                      <a:pt x="18" y="324"/>
                    </a:lnTo>
                    <a:lnTo>
                      <a:pt x="6" y="330"/>
                    </a:lnTo>
                    <a:lnTo>
                      <a:pt x="0" y="342"/>
                    </a:lnTo>
                    <a:lnTo>
                      <a:pt x="6" y="348"/>
                    </a:lnTo>
                    <a:lnTo>
                      <a:pt x="24" y="348"/>
                    </a:lnTo>
                    <a:lnTo>
                      <a:pt x="24" y="360"/>
                    </a:lnTo>
                    <a:lnTo>
                      <a:pt x="60" y="354"/>
                    </a:lnTo>
                    <a:lnTo>
                      <a:pt x="60" y="384"/>
                    </a:lnTo>
                    <a:lnTo>
                      <a:pt x="90" y="414"/>
                    </a:lnTo>
                    <a:lnTo>
                      <a:pt x="90" y="438"/>
                    </a:lnTo>
                    <a:lnTo>
                      <a:pt x="84" y="450"/>
                    </a:lnTo>
                    <a:lnTo>
                      <a:pt x="84" y="462"/>
                    </a:lnTo>
                    <a:lnTo>
                      <a:pt x="78" y="468"/>
                    </a:lnTo>
                    <a:lnTo>
                      <a:pt x="78" y="516"/>
                    </a:lnTo>
                    <a:lnTo>
                      <a:pt x="90" y="516"/>
                    </a:lnTo>
                    <a:lnTo>
                      <a:pt x="96" y="510"/>
                    </a:lnTo>
                    <a:lnTo>
                      <a:pt x="102" y="498"/>
                    </a:lnTo>
                    <a:lnTo>
                      <a:pt x="114" y="498"/>
                    </a:lnTo>
                    <a:lnTo>
                      <a:pt x="126" y="486"/>
                    </a:lnTo>
                    <a:lnTo>
                      <a:pt x="138" y="480"/>
                    </a:lnTo>
                    <a:lnTo>
                      <a:pt x="198" y="456"/>
                    </a:lnTo>
                    <a:lnTo>
                      <a:pt x="228" y="450"/>
                    </a:lnTo>
                    <a:lnTo>
                      <a:pt x="264" y="450"/>
                    </a:lnTo>
                    <a:lnTo>
                      <a:pt x="270" y="444"/>
                    </a:lnTo>
                    <a:lnTo>
                      <a:pt x="282" y="444"/>
                    </a:lnTo>
                    <a:lnTo>
                      <a:pt x="294" y="438"/>
                    </a:lnTo>
                    <a:lnTo>
                      <a:pt x="330" y="438"/>
                    </a:lnTo>
                    <a:lnTo>
                      <a:pt x="336" y="444"/>
                    </a:lnTo>
                    <a:lnTo>
                      <a:pt x="342" y="444"/>
                    </a:lnTo>
                    <a:lnTo>
                      <a:pt x="348" y="450"/>
                    </a:lnTo>
                    <a:lnTo>
                      <a:pt x="366" y="450"/>
                    </a:lnTo>
                    <a:lnTo>
                      <a:pt x="378" y="438"/>
                    </a:lnTo>
                    <a:lnTo>
                      <a:pt x="384" y="438"/>
                    </a:lnTo>
                    <a:lnTo>
                      <a:pt x="384" y="444"/>
                    </a:lnTo>
                    <a:lnTo>
                      <a:pt x="396" y="456"/>
                    </a:lnTo>
                    <a:lnTo>
                      <a:pt x="408" y="462"/>
                    </a:lnTo>
                    <a:lnTo>
                      <a:pt x="420" y="462"/>
                    </a:lnTo>
                    <a:lnTo>
                      <a:pt x="426" y="468"/>
                    </a:lnTo>
                    <a:lnTo>
                      <a:pt x="426" y="414"/>
                    </a:lnTo>
                    <a:lnTo>
                      <a:pt x="402" y="40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13" name="Costa Rica"/>
              <p:cNvSpPr>
                <a:spLocks/>
              </p:cNvSpPr>
              <p:nvPr/>
            </p:nvSpPr>
            <p:spPr bwMode="gray">
              <a:xfrm>
                <a:off x="1095" y="2079"/>
                <a:ext cx="61" cy="59"/>
              </a:xfrm>
              <a:custGeom>
                <a:avLst/>
                <a:gdLst>
                  <a:gd name="T0" fmla="*/ 35260220 w 240"/>
                  <a:gd name="T1" fmla="*/ 37211824 h 228"/>
                  <a:gd name="T2" fmla="*/ 35260220 w 240"/>
                  <a:gd name="T3" fmla="*/ 37211824 h 228"/>
                  <a:gd name="T4" fmla="*/ 35260220 w 240"/>
                  <a:gd name="T5" fmla="*/ 37211824 h 228"/>
                  <a:gd name="T6" fmla="*/ 35260220 w 240"/>
                  <a:gd name="T7" fmla="*/ 37211824 h 228"/>
                  <a:gd name="T8" fmla="*/ 35260220 w 240"/>
                  <a:gd name="T9" fmla="*/ 37211824 h 228"/>
                  <a:gd name="T10" fmla="*/ 35260220 w 240"/>
                  <a:gd name="T11" fmla="*/ 37211824 h 228"/>
                  <a:gd name="T12" fmla="*/ 35260220 w 240"/>
                  <a:gd name="T13" fmla="*/ 37211824 h 228"/>
                  <a:gd name="T14" fmla="*/ 35260220 w 240"/>
                  <a:gd name="T15" fmla="*/ 37211824 h 228"/>
                  <a:gd name="T16" fmla="*/ 35260220 w 240"/>
                  <a:gd name="T17" fmla="*/ 37211824 h 228"/>
                  <a:gd name="T18" fmla="*/ 35260220 w 240"/>
                  <a:gd name="T19" fmla="*/ 37211824 h 228"/>
                  <a:gd name="T20" fmla="*/ 35260220 w 240"/>
                  <a:gd name="T21" fmla="*/ 37211824 h 228"/>
                  <a:gd name="T22" fmla="*/ 35260220 w 240"/>
                  <a:gd name="T23" fmla="*/ 37211824 h 228"/>
                  <a:gd name="T24" fmla="*/ 35260220 w 240"/>
                  <a:gd name="T25" fmla="*/ 37211824 h 228"/>
                  <a:gd name="T26" fmla="*/ 35260220 w 240"/>
                  <a:gd name="T27" fmla="*/ 37211824 h 228"/>
                  <a:gd name="T28" fmla="*/ 35260220 w 240"/>
                  <a:gd name="T29" fmla="*/ 37211824 h 228"/>
                  <a:gd name="T30" fmla="*/ 35260220 w 240"/>
                  <a:gd name="T31" fmla="*/ 0 h 228"/>
                  <a:gd name="T32" fmla="*/ 35260220 w 240"/>
                  <a:gd name="T33" fmla="*/ 37211824 h 228"/>
                  <a:gd name="T34" fmla="*/ 35260220 w 240"/>
                  <a:gd name="T35" fmla="*/ 37211824 h 228"/>
                  <a:gd name="T36" fmla="*/ 0 w 240"/>
                  <a:gd name="T37" fmla="*/ 37211824 h 228"/>
                  <a:gd name="T38" fmla="*/ 35260220 w 240"/>
                  <a:gd name="T39" fmla="*/ 37211824 h 228"/>
                  <a:gd name="T40" fmla="*/ 35260220 w 240"/>
                  <a:gd name="T41" fmla="*/ 37211824 h 228"/>
                  <a:gd name="T42" fmla="*/ 35260220 w 240"/>
                  <a:gd name="T43" fmla="*/ 37211824 h 228"/>
                  <a:gd name="T44" fmla="*/ 35260220 w 240"/>
                  <a:gd name="T45" fmla="*/ 37211824 h 228"/>
                  <a:gd name="T46" fmla="*/ 35260220 w 240"/>
                  <a:gd name="T47" fmla="*/ 37211824 h 228"/>
                  <a:gd name="T48" fmla="*/ 35260220 w 240"/>
                  <a:gd name="T49" fmla="*/ 37211824 h 228"/>
                  <a:gd name="T50" fmla="*/ 35260220 w 240"/>
                  <a:gd name="T51" fmla="*/ 37211824 h 228"/>
                  <a:gd name="T52" fmla="*/ 35260220 w 240"/>
                  <a:gd name="T53" fmla="*/ 37211824 h 228"/>
                  <a:gd name="T54" fmla="*/ 35260220 w 240"/>
                  <a:gd name="T55" fmla="*/ 37211824 h 228"/>
                  <a:gd name="T56" fmla="*/ 35260220 w 240"/>
                  <a:gd name="T57" fmla="*/ 37211824 h 228"/>
                  <a:gd name="T58" fmla="*/ 35260220 w 240"/>
                  <a:gd name="T59" fmla="*/ 37211824 h 228"/>
                  <a:gd name="T60" fmla="*/ 35260220 w 240"/>
                  <a:gd name="T61" fmla="*/ 37211824 h 228"/>
                  <a:gd name="T62" fmla="*/ 35260220 w 240"/>
                  <a:gd name="T63" fmla="*/ 37211824 h 228"/>
                  <a:gd name="T64" fmla="*/ 35260220 w 240"/>
                  <a:gd name="T65" fmla="*/ 37211824 h 228"/>
                  <a:gd name="T66" fmla="*/ 35260220 w 240"/>
                  <a:gd name="T67" fmla="*/ 37211824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0"/>
                  <a:gd name="T103" fmla="*/ 0 h 228"/>
                  <a:gd name="T104" fmla="*/ 240 w 240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0" h="228">
                    <a:moveTo>
                      <a:pt x="210" y="198"/>
                    </a:moveTo>
                    <a:lnTo>
                      <a:pt x="216" y="198"/>
                    </a:lnTo>
                    <a:lnTo>
                      <a:pt x="234" y="180"/>
                    </a:lnTo>
                    <a:lnTo>
                      <a:pt x="228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04" y="162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22" y="138"/>
                    </a:lnTo>
                    <a:lnTo>
                      <a:pt x="228" y="132"/>
                    </a:lnTo>
                    <a:lnTo>
                      <a:pt x="240" y="132"/>
                    </a:lnTo>
                    <a:lnTo>
                      <a:pt x="228" y="126"/>
                    </a:lnTo>
                    <a:lnTo>
                      <a:pt x="210" y="108"/>
                    </a:lnTo>
                    <a:lnTo>
                      <a:pt x="198" y="84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74" y="36"/>
                    </a:lnTo>
                    <a:lnTo>
                      <a:pt x="138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6" y="30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6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2" y="102"/>
                    </a:lnTo>
                    <a:lnTo>
                      <a:pt x="66" y="96"/>
                    </a:lnTo>
                    <a:lnTo>
                      <a:pt x="54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90" y="96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38"/>
                    </a:lnTo>
                    <a:lnTo>
                      <a:pt x="138" y="138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74" y="198"/>
                    </a:lnTo>
                    <a:lnTo>
                      <a:pt x="204" y="228"/>
                    </a:lnTo>
                    <a:lnTo>
                      <a:pt x="210" y="222"/>
                    </a:lnTo>
                    <a:lnTo>
                      <a:pt x="210" y="19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Congo"/>
              <p:cNvSpPr>
                <a:spLocks/>
              </p:cNvSpPr>
              <p:nvPr/>
            </p:nvSpPr>
            <p:spPr bwMode="gray">
              <a:xfrm>
                <a:off x="2876" y="2199"/>
                <a:ext cx="345" cy="388"/>
              </a:xfrm>
              <a:custGeom>
                <a:avLst/>
                <a:gdLst>
                  <a:gd name="T0" fmla="*/ 548801047 w 1350"/>
                  <a:gd name="T1" fmla="*/ 548895381 h 1518"/>
                  <a:gd name="T2" fmla="*/ 548801047 w 1350"/>
                  <a:gd name="T3" fmla="*/ 548895381 h 1518"/>
                  <a:gd name="T4" fmla="*/ 548801047 w 1350"/>
                  <a:gd name="T5" fmla="*/ 548895381 h 1518"/>
                  <a:gd name="T6" fmla="*/ 548801047 w 1350"/>
                  <a:gd name="T7" fmla="*/ 548895381 h 1518"/>
                  <a:gd name="T8" fmla="*/ 548801047 w 1350"/>
                  <a:gd name="T9" fmla="*/ 548895381 h 1518"/>
                  <a:gd name="T10" fmla="*/ 548801047 w 1350"/>
                  <a:gd name="T11" fmla="*/ 548895381 h 1518"/>
                  <a:gd name="T12" fmla="*/ 548801047 w 1350"/>
                  <a:gd name="T13" fmla="*/ 548895381 h 1518"/>
                  <a:gd name="T14" fmla="*/ 548801047 w 1350"/>
                  <a:gd name="T15" fmla="*/ 548895381 h 1518"/>
                  <a:gd name="T16" fmla="*/ 548801047 w 1350"/>
                  <a:gd name="T17" fmla="*/ 548895381 h 1518"/>
                  <a:gd name="T18" fmla="*/ 548801047 w 1350"/>
                  <a:gd name="T19" fmla="*/ 548895381 h 1518"/>
                  <a:gd name="T20" fmla="*/ 548801047 w 1350"/>
                  <a:gd name="T21" fmla="*/ 548895381 h 1518"/>
                  <a:gd name="T22" fmla="*/ 548801047 w 1350"/>
                  <a:gd name="T23" fmla="*/ 548895381 h 1518"/>
                  <a:gd name="T24" fmla="*/ 548801047 w 1350"/>
                  <a:gd name="T25" fmla="*/ 548895381 h 1518"/>
                  <a:gd name="T26" fmla="*/ 548801047 w 1350"/>
                  <a:gd name="T27" fmla="*/ 548895381 h 1518"/>
                  <a:gd name="T28" fmla="*/ 548801047 w 1350"/>
                  <a:gd name="T29" fmla="*/ 548895381 h 1518"/>
                  <a:gd name="T30" fmla="*/ 548801047 w 1350"/>
                  <a:gd name="T31" fmla="*/ 548895381 h 1518"/>
                  <a:gd name="T32" fmla="*/ 548801047 w 1350"/>
                  <a:gd name="T33" fmla="*/ 548895381 h 1518"/>
                  <a:gd name="T34" fmla="*/ 548801047 w 1350"/>
                  <a:gd name="T35" fmla="*/ 548895381 h 1518"/>
                  <a:gd name="T36" fmla="*/ 548801047 w 1350"/>
                  <a:gd name="T37" fmla="*/ 548895381 h 1518"/>
                  <a:gd name="T38" fmla="*/ 548801047 w 1350"/>
                  <a:gd name="T39" fmla="*/ 548895381 h 1518"/>
                  <a:gd name="T40" fmla="*/ 548801047 w 1350"/>
                  <a:gd name="T41" fmla="*/ 548895381 h 1518"/>
                  <a:gd name="T42" fmla="*/ 548801047 w 1350"/>
                  <a:gd name="T43" fmla="*/ 548895381 h 1518"/>
                  <a:gd name="T44" fmla="*/ 548801047 w 1350"/>
                  <a:gd name="T45" fmla="*/ 548895381 h 1518"/>
                  <a:gd name="T46" fmla="*/ 548801047 w 1350"/>
                  <a:gd name="T47" fmla="*/ 548895381 h 1518"/>
                  <a:gd name="T48" fmla="*/ 548801047 w 1350"/>
                  <a:gd name="T49" fmla="*/ 548895381 h 1518"/>
                  <a:gd name="T50" fmla="*/ 548801047 w 1350"/>
                  <a:gd name="T51" fmla="*/ 548895381 h 1518"/>
                  <a:gd name="T52" fmla="*/ 548801047 w 1350"/>
                  <a:gd name="T53" fmla="*/ 548895381 h 1518"/>
                  <a:gd name="T54" fmla="*/ 548801047 w 1350"/>
                  <a:gd name="T55" fmla="*/ 548895381 h 1518"/>
                  <a:gd name="T56" fmla="*/ 548801047 w 1350"/>
                  <a:gd name="T57" fmla="*/ 548895381 h 1518"/>
                  <a:gd name="T58" fmla="*/ 548801047 w 1350"/>
                  <a:gd name="T59" fmla="*/ 548895381 h 1518"/>
                  <a:gd name="T60" fmla="*/ 548801047 w 1350"/>
                  <a:gd name="T61" fmla="*/ 548895381 h 1518"/>
                  <a:gd name="T62" fmla="*/ 548801047 w 1350"/>
                  <a:gd name="T63" fmla="*/ 548895381 h 1518"/>
                  <a:gd name="T64" fmla="*/ 548801047 w 1350"/>
                  <a:gd name="T65" fmla="*/ 548895381 h 1518"/>
                  <a:gd name="T66" fmla="*/ 548801047 w 1350"/>
                  <a:gd name="T67" fmla="*/ 548895381 h 1518"/>
                  <a:gd name="T68" fmla="*/ 548801047 w 1350"/>
                  <a:gd name="T69" fmla="*/ 548895381 h 1518"/>
                  <a:gd name="T70" fmla="*/ 548801047 w 1350"/>
                  <a:gd name="T71" fmla="*/ 548895381 h 1518"/>
                  <a:gd name="T72" fmla="*/ 548801047 w 1350"/>
                  <a:gd name="T73" fmla="*/ 548895381 h 1518"/>
                  <a:gd name="T74" fmla="*/ 548801047 w 1350"/>
                  <a:gd name="T75" fmla="*/ 548895381 h 1518"/>
                  <a:gd name="T76" fmla="*/ 548801047 w 1350"/>
                  <a:gd name="T77" fmla="*/ 548895381 h 1518"/>
                  <a:gd name="T78" fmla="*/ 548801047 w 1350"/>
                  <a:gd name="T79" fmla="*/ 548895381 h 1518"/>
                  <a:gd name="T80" fmla="*/ 548801047 w 1350"/>
                  <a:gd name="T81" fmla="*/ 548895381 h 1518"/>
                  <a:gd name="T82" fmla="*/ 548801047 w 1350"/>
                  <a:gd name="T83" fmla="*/ 548895381 h 1518"/>
                  <a:gd name="T84" fmla="*/ 548801047 w 1350"/>
                  <a:gd name="T85" fmla="*/ 548895381 h 1518"/>
                  <a:gd name="T86" fmla="*/ 548801047 w 1350"/>
                  <a:gd name="T87" fmla="*/ 548895381 h 1518"/>
                  <a:gd name="T88" fmla="*/ 548801047 w 1350"/>
                  <a:gd name="T89" fmla="*/ 548895381 h 1518"/>
                  <a:gd name="T90" fmla="*/ 548801047 w 1350"/>
                  <a:gd name="T91" fmla="*/ 548895381 h 1518"/>
                  <a:gd name="T92" fmla="*/ 548801047 w 1350"/>
                  <a:gd name="T93" fmla="*/ 548895381 h 1518"/>
                  <a:gd name="T94" fmla="*/ 548801047 w 1350"/>
                  <a:gd name="T95" fmla="*/ 548895381 h 1518"/>
                  <a:gd name="T96" fmla="*/ 548801047 w 1350"/>
                  <a:gd name="T97" fmla="*/ 548895381 h 1518"/>
                  <a:gd name="T98" fmla="*/ 548801047 w 1350"/>
                  <a:gd name="T99" fmla="*/ 548895381 h 1518"/>
                  <a:gd name="T100" fmla="*/ 548801047 w 1350"/>
                  <a:gd name="T101" fmla="*/ 548895381 h 1518"/>
                  <a:gd name="T102" fmla="*/ 548801047 w 1350"/>
                  <a:gd name="T103" fmla="*/ 548895381 h 1518"/>
                  <a:gd name="T104" fmla="*/ 548801047 w 1350"/>
                  <a:gd name="T105" fmla="*/ 548895381 h 1518"/>
                  <a:gd name="T106" fmla="*/ 548801047 w 1350"/>
                  <a:gd name="T107" fmla="*/ 548895381 h 1518"/>
                  <a:gd name="T108" fmla="*/ 548801047 w 1350"/>
                  <a:gd name="T109" fmla="*/ 548895381 h 1518"/>
                  <a:gd name="T110" fmla="*/ 548801047 w 1350"/>
                  <a:gd name="T111" fmla="*/ 548895381 h 1518"/>
                  <a:gd name="T112" fmla="*/ 548801047 w 1350"/>
                  <a:gd name="T113" fmla="*/ 548895381 h 1518"/>
                  <a:gd name="T114" fmla="*/ 548801047 w 1350"/>
                  <a:gd name="T115" fmla="*/ 548895381 h 1518"/>
                  <a:gd name="T116" fmla="*/ 548801047 w 1350"/>
                  <a:gd name="T117" fmla="*/ 548895381 h 1518"/>
                  <a:gd name="T118" fmla="*/ 548801047 w 1350"/>
                  <a:gd name="T119" fmla="*/ 548895381 h 1518"/>
                  <a:gd name="T120" fmla="*/ 548801047 w 1350"/>
                  <a:gd name="T121" fmla="*/ 548895381 h 1518"/>
                  <a:gd name="T122" fmla="*/ 548801047 w 1350"/>
                  <a:gd name="T123" fmla="*/ 548895381 h 1518"/>
                  <a:gd name="T124" fmla="*/ 548801047 w 1350"/>
                  <a:gd name="T125" fmla="*/ 548895381 h 1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518"/>
                  <a:gd name="T191" fmla="*/ 1350 w 1350"/>
                  <a:gd name="T192" fmla="*/ 1518 h 15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518">
                    <a:moveTo>
                      <a:pt x="1242" y="468"/>
                    </a:moveTo>
                    <a:lnTo>
                      <a:pt x="1242" y="438"/>
                    </a:lnTo>
                    <a:lnTo>
                      <a:pt x="1260" y="366"/>
                    </a:lnTo>
                    <a:lnTo>
                      <a:pt x="1278" y="354"/>
                    </a:lnTo>
                    <a:lnTo>
                      <a:pt x="1278" y="342"/>
                    </a:lnTo>
                    <a:lnTo>
                      <a:pt x="1302" y="330"/>
                    </a:lnTo>
                    <a:lnTo>
                      <a:pt x="1308" y="318"/>
                    </a:lnTo>
                    <a:lnTo>
                      <a:pt x="1320" y="312"/>
                    </a:lnTo>
                    <a:lnTo>
                      <a:pt x="1332" y="288"/>
                    </a:lnTo>
                    <a:lnTo>
                      <a:pt x="1344" y="276"/>
                    </a:lnTo>
                    <a:lnTo>
                      <a:pt x="1350" y="264"/>
                    </a:lnTo>
                    <a:lnTo>
                      <a:pt x="1350" y="252"/>
                    </a:lnTo>
                    <a:lnTo>
                      <a:pt x="1344" y="246"/>
                    </a:lnTo>
                    <a:lnTo>
                      <a:pt x="1332" y="240"/>
                    </a:lnTo>
                    <a:lnTo>
                      <a:pt x="1320" y="240"/>
                    </a:lnTo>
                    <a:lnTo>
                      <a:pt x="1314" y="234"/>
                    </a:lnTo>
                    <a:lnTo>
                      <a:pt x="1314" y="222"/>
                    </a:lnTo>
                    <a:lnTo>
                      <a:pt x="1320" y="210"/>
                    </a:lnTo>
                    <a:lnTo>
                      <a:pt x="1326" y="204"/>
                    </a:lnTo>
                    <a:lnTo>
                      <a:pt x="1326" y="198"/>
                    </a:lnTo>
                    <a:lnTo>
                      <a:pt x="1320" y="192"/>
                    </a:lnTo>
                    <a:lnTo>
                      <a:pt x="1308" y="186"/>
                    </a:lnTo>
                    <a:lnTo>
                      <a:pt x="1326" y="168"/>
                    </a:lnTo>
                    <a:lnTo>
                      <a:pt x="1320" y="144"/>
                    </a:lnTo>
                    <a:lnTo>
                      <a:pt x="1302" y="144"/>
                    </a:lnTo>
                    <a:lnTo>
                      <a:pt x="1296" y="120"/>
                    </a:lnTo>
                    <a:lnTo>
                      <a:pt x="1290" y="120"/>
                    </a:lnTo>
                    <a:lnTo>
                      <a:pt x="1284" y="114"/>
                    </a:lnTo>
                    <a:lnTo>
                      <a:pt x="1272" y="108"/>
                    </a:lnTo>
                    <a:lnTo>
                      <a:pt x="1260" y="96"/>
                    </a:lnTo>
                    <a:lnTo>
                      <a:pt x="1254" y="84"/>
                    </a:lnTo>
                    <a:lnTo>
                      <a:pt x="1248" y="66"/>
                    </a:lnTo>
                    <a:lnTo>
                      <a:pt x="1236" y="60"/>
                    </a:lnTo>
                    <a:lnTo>
                      <a:pt x="1230" y="54"/>
                    </a:lnTo>
                    <a:lnTo>
                      <a:pt x="1218" y="66"/>
                    </a:lnTo>
                    <a:lnTo>
                      <a:pt x="1218" y="72"/>
                    </a:lnTo>
                    <a:lnTo>
                      <a:pt x="1206" y="84"/>
                    </a:lnTo>
                    <a:lnTo>
                      <a:pt x="1200" y="84"/>
                    </a:lnTo>
                    <a:lnTo>
                      <a:pt x="1188" y="78"/>
                    </a:lnTo>
                    <a:lnTo>
                      <a:pt x="1188" y="72"/>
                    </a:lnTo>
                    <a:lnTo>
                      <a:pt x="1176" y="66"/>
                    </a:lnTo>
                    <a:lnTo>
                      <a:pt x="1164" y="66"/>
                    </a:lnTo>
                    <a:lnTo>
                      <a:pt x="1158" y="72"/>
                    </a:lnTo>
                    <a:lnTo>
                      <a:pt x="1152" y="84"/>
                    </a:lnTo>
                    <a:lnTo>
                      <a:pt x="1146" y="90"/>
                    </a:lnTo>
                    <a:lnTo>
                      <a:pt x="1098" y="66"/>
                    </a:lnTo>
                    <a:lnTo>
                      <a:pt x="1098" y="42"/>
                    </a:lnTo>
                    <a:lnTo>
                      <a:pt x="1068" y="18"/>
                    </a:lnTo>
                    <a:lnTo>
                      <a:pt x="1062" y="6"/>
                    </a:lnTo>
                    <a:lnTo>
                      <a:pt x="1044" y="24"/>
                    </a:lnTo>
                    <a:lnTo>
                      <a:pt x="1026" y="30"/>
                    </a:lnTo>
                    <a:lnTo>
                      <a:pt x="1002" y="30"/>
                    </a:lnTo>
                    <a:lnTo>
                      <a:pt x="990" y="18"/>
                    </a:lnTo>
                    <a:lnTo>
                      <a:pt x="990" y="12"/>
                    </a:lnTo>
                    <a:lnTo>
                      <a:pt x="954" y="18"/>
                    </a:lnTo>
                    <a:lnTo>
                      <a:pt x="942" y="6"/>
                    </a:lnTo>
                    <a:lnTo>
                      <a:pt x="942" y="0"/>
                    </a:lnTo>
                    <a:lnTo>
                      <a:pt x="936" y="0"/>
                    </a:lnTo>
                    <a:lnTo>
                      <a:pt x="918" y="18"/>
                    </a:lnTo>
                    <a:lnTo>
                      <a:pt x="918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76" y="36"/>
                    </a:lnTo>
                    <a:lnTo>
                      <a:pt x="864" y="24"/>
                    </a:lnTo>
                    <a:lnTo>
                      <a:pt x="840" y="42"/>
                    </a:lnTo>
                    <a:lnTo>
                      <a:pt x="822" y="42"/>
                    </a:lnTo>
                    <a:lnTo>
                      <a:pt x="810" y="54"/>
                    </a:lnTo>
                    <a:lnTo>
                      <a:pt x="798" y="60"/>
                    </a:lnTo>
                    <a:lnTo>
                      <a:pt x="792" y="66"/>
                    </a:lnTo>
                    <a:lnTo>
                      <a:pt x="786" y="66"/>
                    </a:lnTo>
                    <a:lnTo>
                      <a:pt x="762" y="42"/>
                    </a:lnTo>
                    <a:lnTo>
                      <a:pt x="756" y="54"/>
                    </a:lnTo>
                    <a:lnTo>
                      <a:pt x="738" y="72"/>
                    </a:lnTo>
                    <a:lnTo>
                      <a:pt x="738" y="84"/>
                    </a:lnTo>
                    <a:lnTo>
                      <a:pt x="732" y="90"/>
                    </a:lnTo>
                    <a:lnTo>
                      <a:pt x="726" y="102"/>
                    </a:lnTo>
                    <a:lnTo>
                      <a:pt x="720" y="108"/>
                    </a:lnTo>
                    <a:lnTo>
                      <a:pt x="708" y="102"/>
                    </a:lnTo>
                    <a:lnTo>
                      <a:pt x="702" y="96"/>
                    </a:lnTo>
                    <a:lnTo>
                      <a:pt x="690" y="90"/>
                    </a:lnTo>
                    <a:lnTo>
                      <a:pt x="642" y="90"/>
                    </a:lnTo>
                    <a:lnTo>
                      <a:pt x="630" y="84"/>
                    </a:lnTo>
                    <a:lnTo>
                      <a:pt x="624" y="78"/>
                    </a:lnTo>
                    <a:lnTo>
                      <a:pt x="582" y="78"/>
                    </a:lnTo>
                    <a:lnTo>
                      <a:pt x="582" y="48"/>
                    </a:lnTo>
                    <a:lnTo>
                      <a:pt x="576" y="42"/>
                    </a:lnTo>
                    <a:lnTo>
                      <a:pt x="558" y="42"/>
                    </a:lnTo>
                    <a:lnTo>
                      <a:pt x="558" y="30"/>
                    </a:lnTo>
                    <a:lnTo>
                      <a:pt x="546" y="24"/>
                    </a:lnTo>
                    <a:lnTo>
                      <a:pt x="534" y="24"/>
                    </a:lnTo>
                    <a:lnTo>
                      <a:pt x="516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86" y="30"/>
                    </a:lnTo>
                    <a:lnTo>
                      <a:pt x="486" y="36"/>
                    </a:lnTo>
                    <a:lnTo>
                      <a:pt x="480" y="48"/>
                    </a:lnTo>
                    <a:lnTo>
                      <a:pt x="480" y="54"/>
                    </a:lnTo>
                    <a:lnTo>
                      <a:pt x="474" y="66"/>
                    </a:lnTo>
                    <a:lnTo>
                      <a:pt x="462" y="78"/>
                    </a:lnTo>
                    <a:lnTo>
                      <a:pt x="456" y="78"/>
                    </a:lnTo>
                    <a:lnTo>
                      <a:pt x="444" y="90"/>
                    </a:lnTo>
                    <a:lnTo>
                      <a:pt x="444" y="102"/>
                    </a:lnTo>
                    <a:lnTo>
                      <a:pt x="450" y="102"/>
                    </a:lnTo>
                    <a:lnTo>
                      <a:pt x="450" y="120"/>
                    </a:lnTo>
                    <a:lnTo>
                      <a:pt x="438" y="138"/>
                    </a:lnTo>
                    <a:lnTo>
                      <a:pt x="450" y="150"/>
                    </a:lnTo>
                    <a:lnTo>
                      <a:pt x="450" y="186"/>
                    </a:lnTo>
                    <a:lnTo>
                      <a:pt x="444" y="198"/>
                    </a:lnTo>
                    <a:lnTo>
                      <a:pt x="438" y="216"/>
                    </a:lnTo>
                    <a:lnTo>
                      <a:pt x="426" y="228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88"/>
                    </a:lnTo>
                    <a:lnTo>
                      <a:pt x="414" y="300"/>
                    </a:lnTo>
                    <a:lnTo>
                      <a:pt x="414" y="324"/>
                    </a:lnTo>
                    <a:lnTo>
                      <a:pt x="396" y="360"/>
                    </a:lnTo>
                    <a:lnTo>
                      <a:pt x="396" y="372"/>
                    </a:lnTo>
                    <a:lnTo>
                      <a:pt x="402" y="378"/>
                    </a:lnTo>
                    <a:lnTo>
                      <a:pt x="408" y="390"/>
                    </a:lnTo>
                    <a:lnTo>
                      <a:pt x="408" y="414"/>
                    </a:lnTo>
                    <a:lnTo>
                      <a:pt x="402" y="426"/>
                    </a:lnTo>
                    <a:lnTo>
                      <a:pt x="390" y="432"/>
                    </a:lnTo>
                    <a:lnTo>
                      <a:pt x="390" y="486"/>
                    </a:lnTo>
                    <a:lnTo>
                      <a:pt x="384" y="492"/>
                    </a:lnTo>
                    <a:lnTo>
                      <a:pt x="372" y="498"/>
                    </a:lnTo>
                    <a:lnTo>
                      <a:pt x="366" y="510"/>
                    </a:lnTo>
                    <a:lnTo>
                      <a:pt x="318" y="534"/>
                    </a:lnTo>
                    <a:lnTo>
                      <a:pt x="312" y="540"/>
                    </a:lnTo>
                    <a:lnTo>
                      <a:pt x="306" y="552"/>
                    </a:lnTo>
                    <a:lnTo>
                      <a:pt x="306" y="588"/>
                    </a:lnTo>
                    <a:lnTo>
                      <a:pt x="282" y="612"/>
                    </a:lnTo>
                    <a:lnTo>
                      <a:pt x="276" y="612"/>
                    </a:lnTo>
                    <a:lnTo>
                      <a:pt x="282" y="714"/>
                    </a:lnTo>
                    <a:lnTo>
                      <a:pt x="252" y="756"/>
                    </a:lnTo>
                    <a:lnTo>
                      <a:pt x="246" y="762"/>
                    </a:lnTo>
                    <a:lnTo>
                      <a:pt x="228" y="762"/>
                    </a:lnTo>
                    <a:lnTo>
                      <a:pt x="216" y="774"/>
                    </a:lnTo>
                    <a:lnTo>
                      <a:pt x="210" y="786"/>
                    </a:lnTo>
                    <a:lnTo>
                      <a:pt x="192" y="804"/>
                    </a:lnTo>
                    <a:lnTo>
                      <a:pt x="186" y="816"/>
                    </a:lnTo>
                    <a:lnTo>
                      <a:pt x="180" y="822"/>
                    </a:lnTo>
                    <a:lnTo>
                      <a:pt x="168" y="828"/>
                    </a:lnTo>
                    <a:lnTo>
                      <a:pt x="150" y="828"/>
                    </a:lnTo>
                    <a:lnTo>
                      <a:pt x="144" y="822"/>
                    </a:lnTo>
                    <a:lnTo>
                      <a:pt x="150" y="810"/>
                    </a:lnTo>
                    <a:lnTo>
                      <a:pt x="150" y="780"/>
                    </a:lnTo>
                    <a:lnTo>
                      <a:pt x="144" y="780"/>
                    </a:lnTo>
                    <a:lnTo>
                      <a:pt x="126" y="798"/>
                    </a:lnTo>
                    <a:lnTo>
                      <a:pt x="102" y="792"/>
                    </a:lnTo>
                    <a:lnTo>
                      <a:pt x="102" y="810"/>
                    </a:lnTo>
                    <a:lnTo>
                      <a:pt x="96" y="822"/>
                    </a:lnTo>
                    <a:lnTo>
                      <a:pt x="90" y="828"/>
                    </a:lnTo>
                    <a:lnTo>
                      <a:pt x="78" y="828"/>
                    </a:lnTo>
                    <a:lnTo>
                      <a:pt x="72" y="822"/>
                    </a:lnTo>
                    <a:lnTo>
                      <a:pt x="72" y="816"/>
                    </a:lnTo>
                    <a:lnTo>
                      <a:pt x="66" y="810"/>
                    </a:lnTo>
                    <a:lnTo>
                      <a:pt x="66" y="804"/>
                    </a:lnTo>
                    <a:lnTo>
                      <a:pt x="54" y="804"/>
                    </a:lnTo>
                    <a:lnTo>
                      <a:pt x="48" y="816"/>
                    </a:lnTo>
                    <a:lnTo>
                      <a:pt x="12" y="846"/>
                    </a:lnTo>
                    <a:lnTo>
                      <a:pt x="18" y="858"/>
                    </a:lnTo>
                    <a:lnTo>
                      <a:pt x="18" y="864"/>
                    </a:lnTo>
                    <a:lnTo>
                      <a:pt x="24" y="876"/>
                    </a:lnTo>
                    <a:lnTo>
                      <a:pt x="24" y="882"/>
                    </a:lnTo>
                    <a:lnTo>
                      <a:pt x="18" y="888"/>
                    </a:lnTo>
                    <a:lnTo>
                      <a:pt x="6" y="894"/>
                    </a:lnTo>
                    <a:lnTo>
                      <a:pt x="0" y="900"/>
                    </a:lnTo>
                    <a:lnTo>
                      <a:pt x="6" y="906"/>
                    </a:lnTo>
                    <a:lnTo>
                      <a:pt x="6" y="912"/>
                    </a:lnTo>
                    <a:lnTo>
                      <a:pt x="18" y="918"/>
                    </a:lnTo>
                    <a:lnTo>
                      <a:pt x="18" y="924"/>
                    </a:lnTo>
                    <a:lnTo>
                      <a:pt x="54" y="906"/>
                    </a:lnTo>
                    <a:lnTo>
                      <a:pt x="78" y="912"/>
                    </a:lnTo>
                    <a:lnTo>
                      <a:pt x="84" y="906"/>
                    </a:lnTo>
                    <a:lnTo>
                      <a:pt x="96" y="912"/>
                    </a:lnTo>
                    <a:lnTo>
                      <a:pt x="120" y="906"/>
                    </a:lnTo>
                    <a:lnTo>
                      <a:pt x="132" y="912"/>
                    </a:lnTo>
                    <a:lnTo>
                      <a:pt x="162" y="912"/>
                    </a:lnTo>
                    <a:lnTo>
                      <a:pt x="174" y="906"/>
                    </a:lnTo>
                    <a:lnTo>
                      <a:pt x="186" y="906"/>
                    </a:lnTo>
                    <a:lnTo>
                      <a:pt x="198" y="912"/>
                    </a:lnTo>
                    <a:lnTo>
                      <a:pt x="228" y="912"/>
                    </a:lnTo>
                    <a:lnTo>
                      <a:pt x="246" y="906"/>
                    </a:lnTo>
                    <a:lnTo>
                      <a:pt x="270" y="906"/>
                    </a:lnTo>
                    <a:lnTo>
                      <a:pt x="276" y="900"/>
                    </a:lnTo>
                    <a:lnTo>
                      <a:pt x="294" y="900"/>
                    </a:lnTo>
                    <a:lnTo>
                      <a:pt x="300" y="906"/>
                    </a:lnTo>
                    <a:lnTo>
                      <a:pt x="306" y="918"/>
                    </a:lnTo>
                    <a:lnTo>
                      <a:pt x="318" y="930"/>
                    </a:lnTo>
                    <a:lnTo>
                      <a:pt x="318" y="972"/>
                    </a:lnTo>
                    <a:lnTo>
                      <a:pt x="336" y="990"/>
                    </a:lnTo>
                    <a:lnTo>
                      <a:pt x="336" y="1014"/>
                    </a:lnTo>
                    <a:lnTo>
                      <a:pt x="330" y="1020"/>
                    </a:lnTo>
                    <a:lnTo>
                      <a:pt x="330" y="1026"/>
                    </a:lnTo>
                    <a:lnTo>
                      <a:pt x="336" y="1032"/>
                    </a:lnTo>
                    <a:lnTo>
                      <a:pt x="342" y="1032"/>
                    </a:lnTo>
                    <a:lnTo>
                      <a:pt x="354" y="1044"/>
                    </a:lnTo>
                    <a:lnTo>
                      <a:pt x="354" y="1056"/>
                    </a:lnTo>
                    <a:lnTo>
                      <a:pt x="360" y="1062"/>
                    </a:lnTo>
                    <a:lnTo>
                      <a:pt x="372" y="1086"/>
                    </a:lnTo>
                    <a:lnTo>
                      <a:pt x="402" y="1086"/>
                    </a:lnTo>
                    <a:lnTo>
                      <a:pt x="414" y="1092"/>
                    </a:lnTo>
                    <a:lnTo>
                      <a:pt x="420" y="1080"/>
                    </a:lnTo>
                    <a:lnTo>
                      <a:pt x="444" y="1080"/>
                    </a:lnTo>
                    <a:lnTo>
                      <a:pt x="456" y="1074"/>
                    </a:lnTo>
                    <a:lnTo>
                      <a:pt x="462" y="1080"/>
                    </a:lnTo>
                    <a:lnTo>
                      <a:pt x="504" y="1074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0" y="1044"/>
                    </a:lnTo>
                    <a:lnTo>
                      <a:pt x="522" y="1044"/>
                    </a:lnTo>
                    <a:lnTo>
                      <a:pt x="522" y="1032"/>
                    </a:lnTo>
                    <a:lnTo>
                      <a:pt x="516" y="1020"/>
                    </a:lnTo>
                    <a:lnTo>
                      <a:pt x="510" y="1014"/>
                    </a:lnTo>
                    <a:lnTo>
                      <a:pt x="510" y="1008"/>
                    </a:lnTo>
                    <a:lnTo>
                      <a:pt x="516" y="1002"/>
                    </a:lnTo>
                    <a:lnTo>
                      <a:pt x="564" y="1002"/>
                    </a:lnTo>
                    <a:lnTo>
                      <a:pt x="564" y="996"/>
                    </a:lnTo>
                    <a:lnTo>
                      <a:pt x="576" y="996"/>
                    </a:lnTo>
                    <a:lnTo>
                      <a:pt x="588" y="1002"/>
                    </a:lnTo>
                    <a:lnTo>
                      <a:pt x="588" y="1026"/>
                    </a:lnTo>
                    <a:lnTo>
                      <a:pt x="678" y="1026"/>
                    </a:lnTo>
                    <a:lnTo>
                      <a:pt x="678" y="1050"/>
                    </a:lnTo>
                    <a:lnTo>
                      <a:pt x="666" y="1068"/>
                    </a:lnTo>
                    <a:lnTo>
                      <a:pt x="672" y="1086"/>
                    </a:lnTo>
                    <a:lnTo>
                      <a:pt x="684" y="1098"/>
                    </a:lnTo>
                    <a:lnTo>
                      <a:pt x="690" y="1110"/>
                    </a:lnTo>
                    <a:lnTo>
                      <a:pt x="690" y="1122"/>
                    </a:lnTo>
                    <a:lnTo>
                      <a:pt x="684" y="1134"/>
                    </a:lnTo>
                    <a:lnTo>
                      <a:pt x="678" y="1140"/>
                    </a:lnTo>
                    <a:lnTo>
                      <a:pt x="684" y="1164"/>
                    </a:lnTo>
                    <a:lnTo>
                      <a:pt x="684" y="1176"/>
                    </a:lnTo>
                    <a:lnTo>
                      <a:pt x="678" y="1182"/>
                    </a:lnTo>
                    <a:lnTo>
                      <a:pt x="678" y="1194"/>
                    </a:lnTo>
                    <a:lnTo>
                      <a:pt x="684" y="1212"/>
                    </a:lnTo>
                    <a:lnTo>
                      <a:pt x="696" y="1230"/>
                    </a:lnTo>
                    <a:lnTo>
                      <a:pt x="708" y="1254"/>
                    </a:lnTo>
                    <a:lnTo>
                      <a:pt x="714" y="1260"/>
                    </a:lnTo>
                    <a:lnTo>
                      <a:pt x="714" y="1278"/>
                    </a:lnTo>
                    <a:lnTo>
                      <a:pt x="708" y="1290"/>
                    </a:lnTo>
                    <a:lnTo>
                      <a:pt x="708" y="1302"/>
                    </a:lnTo>
                    <a:lnTo>
                      <a:pt x="702" y="1308"/>
                    </a:lnTo>
                    <a:lnTo>
                      <a:pt x="702" y="1332"/>
                    </a:lnTo>
                    <a:lnTo>
                      <a:pt x="708" y="1338"/>
                    </a:lnTo>
                    <a:lnTo>
                      <a:pt x="714" y="1338"/>
                    </a:lnTo>
                    <a:lnTo>
                      <a:pt x="720" y="1344"/>
                    </a:lnTo>
                    <a:lnTo>
                      <a:pt x="726" y="1326"/>
                    </a:lnTo>
                    <a:lnTo>
                      <a:pt x="756" y="1332"/>
                    </a:lnTo>
                    <a:lnTo>
                      <a:pt x="780" y="1326"/>
                    </a:lnTo>
                    <a:lnTo>
                      <a:pt x="780" y="1314"/>
                    </a:lnTo>
                    <a:lnTo>
                      <a:pt x="792" y="1314"/>
                    </a:lnTo>
                    <a:lnTo>
                      <a:pt x="804" y="1326"/>
                    </a:lnTo>
                    <a:lnTo>
                      <a:pt x="828" y="1326"/>
                    </a:lnTo>
                    <a:lnTo>
                      <a:pt x="834" y="1308"/>
                    </a:lnTo>
                    <a:lnTo>
                      <a:pt x="840" y="1320"/>
                    </a:lnTo>
                    <a:lnTo>
                      <a:pt x="858" y="1320"/>
                    </a:lnTo>
                    <a:lnTo>
                      <a:pt x="858" y="1350"/>
                    </a:lnTo>
                    <a:lnTo>
                      <a:pt x="864" y="1356"/>
                    </a:lnTo>
                    <a:lnTo>
                      <a:pt x="882" y="1356"/>
                    </a:lnTo>
                    <a:lnTo>
                      <a:pt x="882" y="1350"/>
                    </a:lnTo>
                    <a:lnTo>
                      <a:pt x="876" y="1344"/>
                    </a:lnTo>
                    <a:lnTo>
                      <a:pt x="918" y="1338"/>
                    </a:lnTo>
                    <a:lnTo>
                      <a:pt x="918" y="1356"/>
                    </a:lnTo>
                    <a:lnTo>
                      <a:pt x="924" y="1368"/>
                    </a:lnTo>
                    <a:lnTo>
                      <a:pt x="930" y="1374"/>
                    </a:lnTo>
                    <a:lnTo>
                      <a:pt x="948" y="1386"/>
                    </a:lnTo>
                    <a:lnTo>
                      <a:pt x="984" y="1392"/>
                    </a:lnTo>
                    <a:lnTo>
                      <a:pt x="1014" y="1398"/>
                    </a:lnTo>
                    <a:lnTo>
                      <a:pt x="1032" y="1398"/>
                    </a:lnTo>
                    <a:lnTo>
                      <a:pt x="1032" y="1392"/>
                    </a:lnTo>
                    <a:lnTo>
                      <a:pt x="1038" y="1386"/>
                    </a:lnTo>
                    <a:lnTo>
                      <a:pt x="1038" y="1368"/>
                    </a:lnTo>
                    <a:lnTo>
                      <a:pt x="1044" y="1362"/>
                    </a:lnTo>
                    <a:lnTo>
                      <a:pt x="1050" y="1362"/>
                    </a:lnTo>
                    <a:lnTo>
                      <a:pt x="1062" y="1374"/>
                    </a:lnTo>
                    <a:lnTo>
                      <a:pt x="1062" y="1386"/>
                    </a:lnTo>
                    <a:lnTo>
                      <a:pt x="1068" y="1392"/>
                    </a:lnTo>
                    <a:lnTo>
                      <a:pt x="1080" y="1392"/>
                    </a:lnTo>
                    <a:lnTo>
                      <a:pt x="1080" y="1404"/>
                    </a:lnTo>
                    <a:lnTo>
                      <a:pt x="1074" y="1404"/>
                    </a:lnTo>
                    <a:lnTo>
                      <a:pt x="1074" y="1416"/>
                    </a:lnTo>
                    <a:lnTo>
                      <a:pt x="1104" y="1416"/>
                    </a:lnTo>
                    <a:lnTo>
                      <a:pt x="1110" y="1422"/>
                    </a:lnTo>
                    <a:lnTo>
                      <a:pt x="1110" y="1434"/>
                    </a:lnTo>
                    <a:lnTo>
                      <a:pt x="1122" y="1434"/>
                    </a:lnTo>
                    <a:lnTo>
                      <a:pt x="1128" y="1428"/>
                    </a:lnTo>
                    <a:lnTo>
                      <a:pt x="1134" y="1428"/>
                    </a:lnTo>
                    <a:lnTo>
                      <a:pt x="1140" y="1434"/>
                    </a:lnTo>
                    <a:lnTo>
                      <a:pt x="1146" y="1446"/>
                    </a:lnTo>
                    <a:lnTo>
                      <a:pt x="1146" y="1452"/>
                    </a:lnTo>
                    <a:lnTo>
                      <a:pt x="1152" y="1464"/>
                    </a:lnTo>
                    <a:lnTo>
                      <a:pt x="1164" y="1464"/>
                    </a:lnTo>
                    <a:lnTo>
                      <a:pt x="1176" y="1476"/>
                    </a:lnTo>
                    <a:lnTo>
                      <a:pt x="1176" y="1488"/>
                    </a:lnTo>
                    <a:lnTo>
                      <a:pt x="1182" y="1500"/>
                    </a:lnTo>
                    <a:lnTo>
                      <a:pt x="1182" y="1512"/>
                    </a:lnTo>
                    <a:lnTo>
                      <a:pt x="1200" y="1512"/>
                    </a:lnTo>
                    <a:lnTo>
                      <a:pt x="1218" y="1500"/>
                    </a:lnTo>
                    <a:lnTo>
                      <a:pt x="1224" y="1512"/>
                    </a:lnTo>
                    <a:lnTo>
                      <a:pt x="1224" y="1518"/>
                    </a:lnTo>
                    <a:lnTo>
                      <a:pt x="1230" y="1518"/>
                    </a:lnTo>
                    <a:lnTo>
                      <a:pt x="1236" y="1500"/>
                    </a:lnTo>
                    <a:lnTo>
                      <a:pt x="1242" y="1464"/>
                    </a:lnTo>
                    <a:lnTo>
                      <a:pt x="1242" y="1416"/>
                    </a:lnTo>
                    <a:lnTo>
                      <a:pt x="1218" y="1416"/>
                    </a:lnTo>
                    <a:lnTo>
                      <a:pt x="1218" y="1434"/>
                    </a:lnTo>
                    <a:lnTo>
                      <a:pt x="1212" y="1440"/>
                    </a:lnTo>
                    <a:lnTo>
                      <a:pt x="1206" y="1440"/>
                    </a:lnTo>
                    <a:lnTo>
                      <a:pt x="1194" y="1434"/>
                    </a:lnTo>
                    <a:lnTo>
                      <a:pt x="1164" y="1404"/>
                    </a:lnTo>
                    <a:lnTo>
                      <a:pt x="1158" y="1404"/>
                    </a:lnTo>
                    <a:lnTo>
                      <a:pt x="1158" y="1398"/>
                    </a:lnTo>
                    <a:lnTo>
                      <a:pt x="1152" y="1398"/>
                    </a:lnTo>
                    <a:lnTo>
                      <a:pt x="1140" y="1386"/>
                    </a:lnTo>
                    <a:lnTo>
                      <a:pt x="1140" y="1362"/>
                    </a:lnTo>
                    <a:lnTo>
                      <a:pt x="1146" y="1350"/>
                    </a:lnTo>
                    <a:lnTo>
                      <a:pt x="1152" y="1332"/>
                    </a:lnTo>
                    <a:lnTo>
                      <a:pt x="1158" y="1320"/>
                    </a:lnTo>
                    <a:lnTo>
                      <a:pt x="1170" y="1308"/>
                    </a:lnTo>
                    <a:lnTo>
                      <a:pt x="1170" y="1254"/>
                    </a:lnTo>
                    <a:lnTo>
                      <a:pt x="1164" y="1236"/>
                    </a:lnTo>
                    <a:lnTo>
                      <a:pt x="1164" y="1212"/>
                    </a:lnTo>
                    <a:lnTo>
                      <a:pt x="1158" y="1206"/>
                    </a:lnTo>
                    <a:lnTo>
                      <a:pt x="1158" y="1200"/>
                    </a:lnTo>
                    <a:lnTo>
                      <a:pt x="1152" y="1194"/>
                    </a:lnTo>
                    <a:lnTo>
                      <a:pt x="1152" y="1188"/>
                    </a:lnTo>
                    <a:lnTo>
                      <a:pt x="1140" y="1176"/>
                    </a:lnTo>
                    <a:lnTo>
                      <a:pt x="1146" y="1176"/>
                    </a:lnTo>
                    <a:lnTo>
                      <a:pt x="1152" y="1170"/>
                    </a:lnTo>
                    <a:lnTo>
                      <a:pt x="1164" y="1164"/>
                    </a:lnTo>
                    <a:lnTo>
                      <a:pt x="1182" y="1146"/>
                    </a:lnTo>
                    <a:lnTo>
                      <a:pt x="1182" y="1116"/>
                    </a:lnTo>
                    <a:lnTo>
                      <a:pt x="1194" y="1116"/>
                    </a:lnTo>
                    <a:lnTo>
                      <a:pt x="1212" y="1110"/>
                    </a:lnTo>
                    <a:lnTo>
                      <a:pt x="1230" y="1110"/>
                    </a:lnTo>
                    <a:lnTo>
                      <a:pt x="1242" y="1104"/>
                    </a:lnTo>
                    <a:lnTo>
                      <a:pt x="1260" y="1104"/>
                    </a:lnTo>
                    <a:lnTo>
                      <a:pt x="1284" y="1092"/>
                    </a:lnTo>
                    <a:lnTo>
                      <a:pt x="1290" y="1092"/>
                    </a:lnTo>
                    <a:lnTo>
                      <a:pt x="1290" y="1086"/>
                    </a:lnTo>
                    <a:lnTo>
                      <a:pt x="1284" y="1074"/>
                    </a:lnTo>
                    <a:lnTo>
                      <a:pt x="1272" y="1062"/>
                    </a:lnTo>
                    <a:lnTo>
                      <a:pt x="1272" y="1014"/>
                    </a:lnTo>
                    <a:lnTo>
                      <a:pt x="1248" y="1014"/>
                    </a:lnTo>
                    <a:lnTo>
                      <a:pt x="1248" y="1008"/>
                    </a:lnTo>
                    <a:lnTo>
                      <a:pt x="1242" y="996"/>
                    </a:lnTo>
                    <a:lnTo>
                      <a:pt x="1242" y="978"/>
                    </a:lnTo>
                    <a:lnTo>
                      <a:pt x="1236" y="972"/>
                    </a:lnTo>
                    <a:lnTo>
                      <a:pt x="1224" y="966"/>
                    </a:lnTo>
                    <a:lnTo>
                      <a:pt x="1218" y="960"/>
                    </a:lnTo>
                    <a:lnTo>
                      <a:pt x="1206" y="936"/>
                    </a:lnTo>
                    <a:lnTo>
                      <a:pt x="1206" y="906"/>
                    </a:lnTo>
                    <a:lnTo>
                      <a:pt x="1212" y="900"/>
                    </a:lnTo>
                    <a:lnTo>
                      <a:pt x="1212" y="876"/>
                    </a:lnTo>
                    <a:lnTo>
                      <a:pt x="1200" y="864"/>
                    </a:lnTo>
                    <a:lnTo>
                      <a:pt x="1194" y="852"/>
                    </a:lnTo>
                    <a:lnTo>
                      <a:pt x="1194" y="804"/>
                    </a:lnTo>
                    <a:lnTo>
                      <a:pt x="1200" y="780"/>
                    </a:lnTo>
                    <a:lnTo>
                      <a:pt x="1200" y="750"/>
                    </a:lnTo>
                    <a:lnTo>
                      <a:pt x="1212" y="738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24" y="726"/>
                    </a:lnTo>
                    <a:lnTo>
                      <a:pt x="1224" y="696"/>
                    </a:lnTo>
                    <a:lnTo>
                      <a:pt x="1218" y="690"/>
                    </a:lnTo>
                    <a:lnTo>
                      <a:pt x="1206" y="684"/>
                    </a:lnTo>
                    <a:lnTo>
                      <a:pt x="1200" y="678"/>
                    </a:lnTo>
                    <a:lnTo>
                      <a:pt x="1188" y="648"/>
                    </a:lnTo>
                    <a:lnTo>
                      <a:pt x="1182" y="642"/>
                    </a:lnTo>
                    <a:lnTo>
                      <a:pt x="1176" y="642"/>
                    </a:lnTo>
                    <a:lnTo>
                      <a:pt x="1176" y="636"/>
                    </a:lnTo>
                    <a:lnTo>
                      <a:pt x="1182" y="624"/>
                    </a:lnTo>
                    <a:lnTo>
                      <a:pt x="1194" y="618"/>
                    </a:lnTo>
                    <a:lnTo>
                      <a:pt x="1206" y="606"/>
                    </a:lnTo>
                    <a:lnTo>
                      <a:pt x="1206" y="594"/>
                    </a:lnTo>
                    <a:lnTo>
                      <a:pt x="1200" y="588"/>
                    </a:lnTo>
                    <a:lnTo>
                      <a:pt x="1194" y="576"/>
                    </a:lnTo>
                    <a:lnTo>
                      <a:pt x="1194" y="570"/>
                    </a:lnTo>
                    <a:lnTo>
                      <a:pt x="1200" y="564"/>
                    </a:lnTo>
                    <a:lnTo>
                      <a:pt x="1224" y="552"/>
                    </a:lnTo>
                    <a:lnTo>
                      <a:pt x="1230" y="546"/>
                    </a:lnTo>
                    <a:lnTo>
                      <a:pt x="1236" y="546"/>
                    </a:lnTo>
                    <a:lnTo>
                      <a:pt x="1242" y="46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15" name="Congo (Brazzaville)"/>
              <p:cNvSpPr>
                <a:spLocks/>
              </p:cNvSpPr>
              <p:nvPr/>
            </p:nvSpPr>
            <p:spPr bwMode="gray">
              <a:xfrm>
                <a:off x="2854" y="2233"/>
                <a:ext cx="137" cy="179"/>
              </a:xfrm>
              <a:custGeom>
                <a:avLst/>
                <a:gdLst>
                  <a:gd name="T0" fmla="*/ 36263298 w 534"/>
                  <a:gd name="T1" fmla="*/ 35602217 h 702"/>
                  <a:gd name="T2" fmla="*/ 36263298 w 534"/>
                  <a:gd name="T3" fmla="*/ 35602217 h 702"/>
                  <a:gd name="T4" fmla="*/ 36263298 w 534"/>
                  <a:gd name="T5" fmla="*/ 35602217 h 702"/>
                  <a:gd name="T6" fmla="*/ 36263298 w 534"/>
                  <a:gd name="T7" fmla="*/ 35602217 h 702"/>
                  <a:gd name="T8" fmla="*/ 36263298 w 534"/>
                  <a:gd name="T9" fmla="*/ 35602217 h 702"/>
                  <a:gd name="T10" fmla="*/ 36263298 w 534"/>
                  <a:gd name="T11" fmla="*/ 35602217 h 702"/>
                  <a:gd name="T12" fmla="*/ 36263298 w 534"/>
                  <a:gd name="T13" fmla="*/ 35602217 h 702"/>
                  <a:gd name="T14" fmla="*/ 36263298 w 534"/>
                  <a:gd name="T15" fmla="*/ 35602217 h 702"/>
                  <a:gd name="T16" fmla="*/ 36263298 w 534"/>
                  <a:gd name="T17" fmla="*/ 35602217 h 702"/>
                  <a:gd name="T18" fmla="*/ 36263298 w 534"/>
                  <a:gd name="T19" fmla="*/ 35602217 h 702"/>
                  <a:gd name="T20" fmla="*/ 36263298 w 534"/>
                  <a:gd name="T21" fmla="*/ 35602217 h 702"/>
                  <a:gd name="T22" fmla="*/ 36263298 w 534"/>
                  <a:gd name="T23" fmla="*/ 35602217 h 702"/>
                  <a:gd name="T24" fmla="*/ 36263298 w 534"/>
                  <a:gd name="T25" fmla="*/ 35602217 h 702"/>
                  <a:gd name="T26" fmla="*/ 36263298 w 534"/>
                  <a:gd name="T27" fmla="*/ 35602217 h 702"/>
                  <a:gd name="T28" fmla="*/ 36263298 w 534"/>
                  <a:gd name="T29" fmla="*/ 35602217 h 702"/>
                  <a:gd name="T30" fmla="*/ 36263298 w 534"/>
                  <a:gd name="T31" fmla="*/ 35602217 h 702"/>
                  <a:gd name="T32" fmla="*/ 36263298 w 534"/>
                  <a:gd name="T33" fmla="*/ 35602217 h 702"/>
                  <a:gd name="T34" fmla="*/ 36263298 w 534"/>
                  <a:gd name="T35" fmla="*/ 35602217 h 702"/>
                  <a:gd name="T36" fmla="*/ 36263298 w 534"/>
                  <a:gd name="T37" fmla="*/ 35602217 h 702"/>
                  <a:gd name="T38" fmla="*/ 36263298 w 534"/>
                  <a:gd name="T39" fmla="*/ 35602217 h 702"/>
                  <a:gd name="T40" fmla="*/ 36263298 w 534"/>
                  <a:gd name="T41" fmla="*/ 35602217 h 702"/>
                  <a:gd name="T42" fmla="*/ 36263298 w 534"/>
                  <a:gd name="T43" fmla="*/ 35602217 h 702"/>
                  <a:gd name="T44" fmla="*/ 36263298 w 534"/>
                  <a:gd name="T45" fmla="*/ 35602217 h 702"/>
                  <a:gd name="T46" fmla="*/ 36263298 w 534"/>
                  <a:gd name="T47" fmla="*/ 35602217 h 702"/>
                  <a:gd name="T48" fmla="*/ 36263298 w 534"/>
                  <a:gd name="T49" fmla="*/ 35602217 h 702"/>
                  <a:gd name="T50" fmla="*/ 0 w 534"/>
                  <a:gd name="T51" fmla="*/ 35602217 h 702"/>
                  <a:gd name="T52" fmla="*/ 36263298 w 534"/>
                  <a:gd name="T53" fmla="*/ 35602217 h 702"/>
                  <a:gd name="T54" fmla="*/ 36263298 w 534"/>
                  <a:gd name="T55" fmla="*/ 35602217 h 702"/>
                  <a:gd name="T56" fmla="*/ 36263298 w 534"/>
                  <a:gd name="T57" fmla="*/ 35602217 h 702"/>
                  <a:gd name="T58" fmla="*/ 36263298 w 534"/>
                  <a:gd name="T59" fmla="*/ 35602217 h 702"/>
                  <a:gd name="T60" fmla="*/ 36263298 w 534"/>
                  <a:gd name="T61" fmla="*/ 35602217 h 702"/>
                  <a:gd name="T62" fmla="*/ 36263298 w 534"/>
                  <a:gd name="T63" fmla="*/ 35602217 h 702"/>
                  <a:gd name="T64" fmla="*/ 36263298 w 534"/>
                  <a:gd name="T65" fmla="*/ 35602217 h 702"/>
                  <a:gd name="T66" fmla="*/ 36263298 w 534"/>
                  <a:gd name="T67" fmla="*/ 35602217 h 702"/>
                  <a:gd name="T68" fmla="*/ 36263298 w 534"/>
                  <a:gd name="T69" fmla="*/ 35602217 h 702"/>
                  <a:gd name="T70" fmla="*/ 36263298 w 534"/>
                  <a:gd name="T71" fmla="*/ 35602217 h 702"/>
                  <a:gd name="T72" fmla="*/ 36263298 w 534"/>
                  <a:gd name="T73" fmla="*/ 35602217 h 702"/>
                  <a:gd name="T74" fmla="*/ 36263298 w 534"/>
                  <a:gd name="T75" fmla="*/ 35602217 h 702"/>
                  <a:gd name="T76" fmla="*/ 36263298 w 534"/>
                  <a:gd name="T77" fmla="*/ 35602217 h 702"/>
                  <a:gd name="T78" fmla="*/ 36263298 w 534"/>
                  <a:gd name="T79" fmla="*/ 35602217 h 702"/>
                  <a:gd name="T80" fmla="*/ 36263298 w 534"/>
                  <a:gd name="T81" fmla="*/ 35602217 h 702"/>
                  <a:gd name="T82" fmla="*/ 36263298 w 534"/>
                  <a:gd name="T83" fmla="*/ 35602217 h 702"/>
                  <a:gd name="T84" fmla="*/ 36263298 w 534"/>
                  <a:gd name="T85" fmla="*/ 35602217 h 702"/>
                  <a:gd name="T86" fmla="*/ 36263298 w 534"/>
                  <a:gd name="T87" fmla="*/ 35602217 h 702"/>
                  <a:gd name="T88" fmla="*/ 36263298 w 534"/>
                  <a:gd name="T89" fmla="*/ 35602217 h 702"/>
                  <a:gd name="T90" fmla="*/ 36263298 w 534"/>
                  <a:gd name="T91" fmla="*/ 35602217 h 702"/>
                  <a:gd name="T92" fmla="*/ 36263298 w 534"/>
                  <a:gd name="T93" fmla="*/ 35602217 h 702"/>
                  <a:gd name="T94" fmla="*/ 36263298 w 534"/>
                  <a:gd name="T95" fmla="*/ 35602217 h 702"/>
                  <a:gd name="T96" fmla="*/ 36263298 w 534"/>
                  <a:gd name="T97" fmla="*/ 35602217 h 702"/>
                  <a:gd name="T98" fmla="*/ 36263298 w 534"/>
                  <a:gd name="T99" fmla="*/ 35602217 h 702"/>
                  <a:gd name="T100" fmla="*/ 36263298 w 534"/>
                  <a:gd name="T101" fmla="*/ 35602217 h 702"/>
                  <a:gd name="T102" fmla="*/ 36263298 w 534"/>
                  <a:gd name="T103" fmla="*/ 35602217 h 7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4"/>
                  <a:gd name="T157" fmla="*/ 0 h 702"/>
                  <a:gd name="T158" fmla="*/ 534 w 534"/>
                  <a:gd name="T159" fmla="*/ 702 h 7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4" h="702">
                    <a:moveTo>
                      <a:pt x="366" y="120"/>
                    </a:moveTo>
                    <a:lnTo>
                      <a:pt x="360" y="126"/>
                    </a:lnTo>
                    <a:lnTo>
                      <a:pt x="354" y="168"/>
                    </a:lnTo>
                    <a:lnTo>
                      <a:pt x="330" y="144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76" y="138"/>
                    </a:lnTo>
                    <a:lnTo>
                      <a:pt x="270" y="132"/>
                    </a:lnTo>
                    <a:lnTo>
                      <a:pt x="258" y="126"/>
                    </a:lnTo>
                    <a:lnTo>
                      <a:pt x="210" y="126"/>
                    </a:lnTo>
                    <a:lnTo>
                      <a:pt x="192" y="132"/>
                    </a:lnTo>
                    <a:lnTo>
                      <a:pt x="162" y="132"/>
                    </a:lnTo>
                    <a:lnTo>
                      <a:pt x="144" y="162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80" y="204"/>
                    </a:lnTo>
                    <a:lnTo>
                      <a:pt x="186" y="198"/>
                    </a:lnTo>
                    <a:lnTo>
                      <a:pt x="186" y="180"/>
                    </a:lnTo>
                    <a:lnTo>
                      <a:pt x="204" y="180"/>
                    </a:lnTo>
                    <a:lnTo>
                      <a:pt x="210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8"/>
                    </a:lnTo>
                    <a:lnTo>
                      <a:pt x="228" y="216"/>
                    </a:lnTo>
                    <a:lnTo>
                      <a:pt x="240" y="222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22" y="258"/>
                    </a:lnTo>
                    <a:lnTo>
                      <a:pt x="210" y="258"/>
                    </a:lnTo>
                    <a:lnTo>
                      <a:pt x="198" y="282"/>
                    </a:lnTo>
                    <a:lnTo>
                      <a:pt x="198" y="318"/>
                    </a:lnTo>
                    <a:lnTo>
                      <a:pt x="216" y="324"/>
                    </a:lnTo>
                    <a:lnTo>
                      <a:pt x="222" y="342"/>
                    </a:lnTo>
                    <a:lnTo>
                      <a:pt x="240" y="342"/>
                    </a:lnTo>
                    <a:lnTo>
                      <a:pt x="246" y="348"/>
                    </a:lnTo>
                    <a:lnTo>
                      <a:pt x="246" y="360"/>
                    </a:lnTo>
                    <a:lnTo>
                      <a:pt x="240" y="366"/>
                    </a:lnTo>
                    <a:lnTo>
                      <a:pt x="240" y="414"/>
                    </a:lnTo>
                    <a:lnTo>
                      <a:pt x="234" y="426"/>
                    </a:lnTo>
                    <a:lnTo>
                      <a:pt x="240" y="450"/>
                    </a:lnTo>
                    <a:lnTo>
                      <a:pt x="234" y="456"/>
                    </a:lnTo>
                    <a:lnTo>
                      <a:pt x="222" y="462"/>
                    </a:lnTo>
                    <a:lnTo>
                      <a:pt x="222" y="486"/>
                    </a:lnTo>
                    <a:lnTo>
                      <a:pt x="216" y="498"/>
                    </a:lnTo>
                    <a:lnTo>
                      <a:pt x="210" y="504"/>
                    </a:lnTo>
                    <a:lnTo>
                      <a:pt x="198" y="504"/>
                    </a:lnTo>
                    <a:lnTo>
                      <a:pt x="192" y="498"/>
                    </a:lnTo>
                    <a:lnTo>
                      <a:pt x="192" y="468"/>
                    </a:lnTo>
                    <a:lnTo>
                      <a:pt x="186" y="468"/>
                    </a:lnTo>
                    <a:lnTo>
                      <a:pt x="180" y="474"/>
                    </a:lnTo>
                    <a:lnTo>
                      <a:pt x="174" y="486"/>
                    </a:lnTo>
                    <a:lnTo>
                      <a:pt x="168" y="492"/>
                    </a:lnTo>
                    <a:lnTo>
                      <a:pt x="138" y="492"/>
                    </a:lnTo>
                    <a:lnTo>
                      <a:pt x="120" y="450"/>
                    </a:lnTo>
                    <a:lnTo>
                      <a:pt x="90" y="450"/>
                    </a:lnTo>
                    <a:lnTo>
                      <a:pt x="90" y="456"/>
                    </a:lnTo>
                    <a:lnTo>
                      <a:pt x="108" y="474"/>
                    </a:lnTo>
                    <a:lnTo>
                      <a:pt x="96" y="480"/>
                    </a:lnTo>
                    <a:lnTo>
                      <a:pt x="90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54" y="492"/>
                    </a:lnTo>
                    <a:lnTo>
                      <a:pt x="42" y="492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0" y="504"/>
                    </a:lnTo>
                    <a:lnTo>
                      <a:pt x="36" y="510"/>
                    </a:lnTo>
                    <a:lnTo>
                      <a:pt x="36" y="522"/>
                    </a:lnTo>
                    <a:lnTo>
                      <a:pt x="24" y="522"/>
                    </a:lnTo>
                    <a:lnTo>
                      <a:pt x="54" y="540"/>
                    </a:lnTo>
                    <a:lnTo>
                      <a:pt x="36" y="552"/>
                    </a:lnTo>
                    <a:lnTo>
                      <a:pt x="54" y="564"/>
                    </a:lnTo>
                    <a:lnTo>
                      <a:pt x="54" y="600"/>
                    </a:lnTo>
                    <a:lnTo>
                      <a:pt x="48" y="606"/>
                    </a:lnTo>
                    <a:lnTo>
                      <a:pt x="30" y="588"/>
                    </a:lnTo>
                    <a:lnTo>
                      <a:pt x="6" y="600"/>
                    </a:lnTo>
                    <a:lnTo>
                      <a:pt x="0" y="618"/>
                    </a:lnTo>
                    <a:lnTo>
                      <a:pt x="54" y="666"/>
                    </a:lnTo>
                    <a:lnTo>
                      <a:pt x="54" y="684"/>
                    </a:lnTo>
                    <a:lnTo>
                      <a:pt x="72" y="702"/>
                    </a:lnTo>
                    <a:lnTo>
                      <a:pt x="72" y="690"/>
                    </a:lnTo>
                    <a:lnTo>
                      <a:pt x="90" y="690"/>
                    </a:lnTo>
                    <a:lnTo>
                      <a:pt x="90" y="672"/>
                    </a:lnTo>
                    <a:lnTo>
                      <a:pt x="102" y="666"/>
                    </a:lnTo>
                    <a:lnTo>
                      <a:pt x="108" y="660"/>
                    </a:lnTo>
                    <a:lnTo>
                      <a:pt x="120" y="654"/>
                    </a:lnTo>
                    <a:lnTo>
                      <a:pt x="126" y="648"/>
                    </a:lnTo>
                    <a:lnTo>
                      <a:pt x="132" y="654"/>
                    </a:lnTo>
                    <a:lnTo>
                      <a:pt x="132" y="660"/>
                    </a:lnTo>
                    <a:lnTo>
                      <a:pt x="138" y="666"/>
                    </a:lnTo>
                    <a:lnTo>
                      <a:pt x="138" y="672"/>
                    </a:lnTo>
                    <a:lnTo>
                      <a:pt x="150" y="672"/>
                    </a:lnTo>
                    <a:lnTo>
                      <a:pt x="150" y="678"/>
                    </a:lnTo>
                    <a:lnTo>
                      <a:pt x="156" y="684"/>
                    </a:lnTo>
                    <a:lnTo>
                      <a:pt x="156" y="690"/>
                    </a:lnTo>
                    <a:lnTo>
                      <a:pt x="162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86" y="660"/>
                    </a:lnTo>
                    <a:lnTo>
                      <a:pt x="210" y="666"/>
                    </a:lnTo>
                    <a:lnTo>
                      <a:pt x="228" y="648"/>
                    </a:lnTo>
                    <a:lnTo>
                      <a:pt x="234" y="648"/>
                    </a:lnTo>
                    <a:lnTo>
                      <a:pt x="234" y="678"/>
                    </a:lnTo>
                    <a:lnTo>
                      <a:pt x="228" y="690"/>
                    </a:lnTo>
                    <a:lnTo>
                      <a:pt x="234" y="696"/>
                    </a:lnTo>
                    <a:lnTo>
                      <a:pt x="252" y="696"/>
                    </a:lnTo>
                    <a:lnTo>
                      <a:pt x="264" y="690"/>
                    </a:lnTo>
                    <a:lnTo>
                      <a:pt x="270" y="684"/>
                    </a:lnTo>
                    <a:lnTo>
                      <a:pt x="276" y="672"/>
                    </a:lnTo>
                    <a:lnTo>
                      <a:pt x="294" y="654"/>
                    </a:lnTo>
                    <a:lnTo>
                      <a:pt x="300" y="642"/>
                    </a:lnTo>
                    <a:lnTo>
                      <a:pt x="312" y="630"/>
                    </a:lnTo>
                    <a:lnTo>
                      <a:pt x="330" y="630"/>
                    </a:lnTo>
                    <a:lnTo>
                      <a:pt x="336" y="624"/>
                    </a:lnTo>
                    <a:lnTo>
                      <a:pt x="366" y="5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90" y="456"/>
                    </a:lnTo>
                    <a:lnTo>
                      <a:pt x="390" y="420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50" y="378"/>
                    </a:lnTo>
                    <a:lnTo>
                      <a:pt x="456" y="366"/>
                    </a:lnTo>
                    <a:lnTo>
                      <a:pt x="468" y="360"/>
                    </a:lnTo>
                    <a:lnTo>
                      <a:pt x="474" y="354"/>
                    </a:lnTo>
                    <a:lnTo>
                      <a:pt x="474" y="300"/>
                    </a:lnTo>
                    <a:lnTo>
                      <a:pt x="486" y="294"/>
                    </a:lnTo>
                    <a:lnTo>
                      <a:pt x="492" y="282"/>
                    </a:lnTo>
                    <a:lnTo>
                      <a:pt x="492" y="258"/>
                    </a:lnTo>
                    <a:lnTo>
                      <a:pt x="486" y="246"/>
                    </a:lnTo>
                    <a:lnTo>
                      <a:pt x="480" y="240"/>
                    </a:lnTo>
                    <a:lnTo>
                      <a:pt x="480" y="228"/>
                    </a:lnTo>
                    <a:lnTo>
                      <a:pt x="498" y="192"/>
                    </a:lnTo>
                    <a:lnTo>
                      <a:pt x="498" y="168"/>
                    </a:lnTo>
                    <a:lnTo>
                      <a:pt x="492" y="156"/>
                    </a:lnTo>
                    <a:lnTo>
                      <a:pt x="492" y="126"/>
                    </a:lnTo>
                    <a:lnTo>
                      <a:pt x="498" y="120"/>
                    </a:lnTo>
                    <a:lnTo>
                      <a:pt x="510" y="96"/>
                    </a:lnTo>
                    <a:lnTo>
                      <a:pt x="522" y="84"/>
                    </a:lnTo>
                    <a:lnTo>
                      <a:pt x="528" y="66"/>
                    </a:lnTo>
                    <a:lnTo>
                      <a:pt x="534" y="54"/>
                    </a:lnTo>
                    <a:lnTo>
                      <a:pt x="534" y="18"/>
                    </a:lnTo>
                    <a:lnTo>
                      <a:pt x="522" y="6"/>
                    </a:lnTo>
                    <a:lnTo>
                      <a:pt x="510" y="18"/>
                    </a:lnTo>
                    <a:lnTo>
                      <a:pt x="498" y="18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6" y="18"/>
                    </a:lnTo>
                    <a:lnTo>
                      <a:pt x="396" y="18"/>
                    </a:lnTo>
                    <a:lnTo>
                      <a:pt x="378" y="48"/>
                    </a:lnTo>
                    <a:lnTo>
                      <a:pt x="390" y="60"/>
                    </a:lnTo>
                    <a:lnTo>
                      <a:pt x="390" y="84"/>
                    </a:lnTo>
                    <a:lnTo>
                      <a:pt x="384" y="96"/>
                    </a:lnTo>
                    <a:lnTo>
                      <a:pt x="378" y="102"/>
                    </a:lnTo>
                    <a:lnTo>
                      <a:pt x="372" y="114"/>
                    </a:lnTo>
                    <a:lnTo>
                      <a:pt x="366" y="12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Colombia"/>
              <p:cNvSpPr>
                <a:spLocks/>
              </p:cNvSpPr>
              <p:nvPr/>
            </p:nvSpPr>
            <p:spPr bwMode="gray">
              <a:xfrm>
                <a:off x="1213" y="2053"/>
                <a:ext cx="222" cy="344"/>
              </a:xfrm>
              <a:custGeom>
                <a:avLst/>
                <a:gdLst>
                  <a:gd name="T0" fmla="*/ 35680475 w 870"/>
                  <a:gd name="T1" fmla="*/ 36008646 h 1344"/>
                  <a:gd name="T2" fmla="*/ 35680475 w 870"/>
                  <a:gd name="T3" fmla="*/ 36008646 h 1344"/>
                  <a:gd name="T4" fmla="*/ 35680475 w 870"/>
                  <a:gd name="T5" fmla="*/ 36008646 h 1344"/>
                  <a:gd name="T6" fmla="*/ 35680475 w 870"/>
                  <a:gd name="T7" fmla="*/ 36008646 h 1344"/>
                  <a:gd name="T8" fmla="*/ 35680475 w 870"/>
                  <a:gd name="T9" fmla="*/ 36008646 h 1344"/>
                  <a:gd name="T10" fmla="*/ 35680475 w 870"/>
                  <a:gd name="T11" fmla="*/ 36008646 h 1344"/>
                  <a:gd name="T12" fmla="*/ 35680475 w 870"/>
                  <a:gd name="T13" fmla="*/ 36008646 h 1344"/>
                  <a:gd name="T14" fmla="*/ 35680475 w 870"/>
                  <a:gd name="T15" fmla="*/ 36008646 h 1344"/>
                  <a:gd name="T16" fmla="*/ 35680475 w 870"/>
                  <a:gd name="T17" fmla="*/ 36008646 h 1344"/>
                  <a:gd name="T18" fmla="*/ 35680475 w 870"/>
                  <a:gd name="T19" fmla="*/ 36008646 h 1344"/>
                  <a:gd name="T20" fmla="*/ 35680475 w 870"/>
                  <a:gd name="T21" fmla="*/ 36008646 h 1344"/>
                  <a:gd name="T22" fmla="*/ 35680475 w 870"/>
                  <a:gd name="T23" fmla="*/ 36008646 h 1344"/>
                  <a:gd name="T24" fmla="*/ 35680475 w 870"/>
                  <a:gd name="T25" fmla="*/ 36008646 h 1344"/>
                  <a:gd name="T26" fmla="*/ 35680475 w 870"/>
                  <a:gd name="T27" fmla="*/ 36008646 h 1344"/>
                  <a:gd name="T28" fmla="*/ 35680475 w 870"/>
                  <a:gd name="T29" fmla="*/ 36008646 h 1344"/>
                  <a:gd name="T30" fmla="*/ 35680475 w 870"/>
                  <a:gd name="T31" fmla="*/ 36008646 h 1344"/>
                  <a:gd name="T32" fmla="*/ 35680475 w 870"/>
                  <a:gd name="T33" fmla="*/ 36008646 h 1344"/>
                  <a:gd name="T34" fmla="*/ 35680475 w 870"/>
                  <a:gd name="T35" fmla="*/ 36008646 h 1344"/>
                  <a:gd name="T36" fmla="*/ 35680475 w 870"/>
                  <a:gd name="T37" fmla="*/ 36008646 h 1344"/>
                  <a:gd name="T38" fmla="*/ 35680475 w 870"/>
                  <a:gd name="T39" fmla="*/ 36008646 h 1344"/>
                  <a:gd name="T40" fmla="*/ 35680475 w 870"/>
                  <a:gd name="T41" fmla="*/ 36008646 h 1344"/>
                  <a:gd name="T42" fmla="*/ 35680475 w 870"/>
                  <a:gd name="T43" fmla="*/ 36008646 h 1344"/>
                  <a:gd name="T44" fmla="*/ 35680475 w 870"/>
                  <a:gd name="T45" fmla="*/ 36008646 h 1344"/>
                  <a:gd name="T46" fmla="*/ 35680475 w 870"/>
                  <a:gd name="T47" fmla="*/ 36008646 h 1344"/>
                  <a:gd name="T48" fmla="*/ 35680475 w 870"/>
                  <a:gd name="T49" fmla="*/ 36008646 h 1344"/>
                  <a:gd name="T50" fmla="*/ 35680475 w 870"/>
                  <a:gd name="T51" fmla="*/ 36008646 h 1344"/>
                  <a:gd name="T52" fmla="*/ 35680475 w 870"/>
                  <a:gd name="T53" fmla="*/ 36008646 h 1344"/>
                  <a:gd name="T54" fmla="*/ 35680475 w 870"/>
                  <a:gd name="T55" fmla="*/ 36008646 h 1344"/>
                  <a:gd name="T56" fmla="*/ 35680475 w 870"/>
                  <a:gd name="T57" fmla="*/ 36008646 h 1344"/>
                  <a:gd name="T58" fmla="*/ 35680475 w 870"/>
                  <a:gd name="T59" fmla="*/ 36008646 h 1344"/>
                  <a:gd name="T60" fmla="*/ 35680475 w 870"/>
                  <a:gd name="T61" fmla="*/ 36008646 h 1344"/>
                  <a:gd name="T62" fmla="*/ 35680475 w 870"/>
                  <a:gd name="T63" fmla="*/ 36008646 h 1344"/>
                  <a:gd name="T64" fmla="*/ 35680475 w 870"/>
                  <a:gd name="T65" fmla="*/ 36008646 h 1344"/>
                  <a:gd name="T66" fmla="*/ 35680475 w 870"/>
                  <a:gd name="T67" fmla="*/ 36008646 h 1344"/>
                  <a:gd name="T68" fmla="*/ 35680475 w 870"/>
                  <a:gd name="T69" fmla="*/ 36008646 h 1344"/>
                  <a:gd name="T70" fmla="*/ 35680475 w 870"/>
                  <a:gd name="T71" fmla="*/ 36008646 h 1344"/>
                  <a:gd name="T72" fmla="*/ 35680475 w 870"/>
                  <a:gd name="T73" fmla="*/ 0 h 1344"/>
                  <a:gd name="T74" fmla="*/ 35680475 w 870"/>
                  <a:gd name="T75" fmla="*/ 36008646 h 1344"/>
                  <a:gd name="T76" fmla="*/ 35680475 w 870"/>
                  <a:gd name="T77" fmla="*/ 36008646 h 1344"/>
                  <a:gd name="T78" fmla="*/ 35680475 w 870"/>
                  <a:gd name="T79" fmla="*/ 36008646 h 1344"/>
                  <a:gd name="T80" fmla="*/ 35680475 w 870"/>
                  <a:gd name="T81" fmla="*/ 36008646 h 1344"/>
                  <a:gd name="T82" fmla="*/ 35680475 w 870"/>
                  <a:gd name="T83" fmla="*/ 36008646 h 1344"/>
                  <a:gd name="T84" fmla="*/ 35680475 w 870"/>
                  <a:gd name="T85" fmla="*/ 36008646 h 1344"/>
                  <a:gd name="T86" fmla="*/ 35680475 w 870"/>
                  <a:gd name="T87" fmla="*/ 36008646 h 1344"/>
                  <a:gd name="T88" fmla="*/ 35680475 w 870"/>
                  <a:gd name="T89" fmla="*/ 36008646 h 1344"/>
                  <a:gd name="T90" fmla="*/ 35680475 w 870"/>
                  <a:gd name="T91" fmla="*/ 36008646 h 1344"/>
                  <a:gd name="T92" fmla="*/ 35680475 w 870"/>
                  <a:gd name="T93" fmla="*/ 36008646 h 1344"/>
                  <a:gd name="T94" fmla="*/ 35680475 w 870"/>
                  <a:gd name="T95" fmla="*/ 36008646 h 1344"/>
                  <a:gd name="T96" fmla="*/ 35680475 w 870"/>
                  <a:gd name="T97" fmla="*/ 36008646 h 1344"/>
                  <a:gd name="T98" fmla="*/ 35680475 w 870"/>
                  <a:gd name="T99" fmla="*/ 36008646 h 1344"/>
                  <a:gd name="T100" fmla="*/ 35680475 w 870"/>
                  <a:gd name="T101" fmla="*/ 36008646 h 1344"/>
                  <a:gd name="T102" fmla="*/ 35680475 w 870"/>
                  <a:gd name="T103" fmla="*/ 36008646 h 1344"/>
                  <a:gd name="T104" fmla="*/ 35680475 w 870"/>
                  <a:gd name="T105" fmla="*/ 36008646 h 1344"/>
                  <a:gd name="T106" fmla="*/ 35680475 w 870"/>
                  <a:gd name="T107" fmla="*/ 36008646 h 13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0"/>
                  <a:gd name="T163" fmla="*/ 0 h 1344"/>
                  <a:gd name="T164" fmla="*/ 870 w 870"/>
                  <a:gd name="T165" fmla="*/ 1344 h 13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0" h="1344">
                    <a:moveTo>
                      <a:pt x="36" y="912"/>
                    </a:moveTo>
                    <a:lnTo>
                      <a:pt x="60" y="924"/>
                    </a:lnTo>
                    <a:lnTo>
                      <a:pt x="66" y="936"/>
                    </a:lnTo>
                    <a:lnTo>
                      <a:pt x="84" y="936"/>
                    </a:lnTo>
                    <a:lnTo>
                      <a:pt x="96" y="942"/>
                    </a:lnTo>
                    <a:lnTo>
                      <a:pt x="102" y="948"/>
                    </a:lnTo>
                    <a:lnTo>
                      <a:pt x="108" y="960"/>
                    </a:lnTo>
                    <a:lnTo>
                      <a:pt x="108" y="966"/>
                    </a:lnTo>
                    <a:lnTo>
                      <a:pt x="114" y="972"/>
                    </a:lnTo>
                    <a:lnTo>
                      <a:pt x="126" y="978"/>
                    </a:lnTo>
                    <a:lnTo>
                      <a:pt x="138" y="978"/>
                    </a:lnTo>
                    <a:lnTo>
                      <a:pt x="144" y="972"/>
                    </a:lnTo>
                    <a:lnTo>
                      <a:pt x="156" y="978"/>
                    </a:lnTo>
                    <a:lnTo>
                      <a:pt x="162" y="984"/>
                    </a:lnTo>
                    <a:lnTo>
                      <a:pt x="186" y="984"/>
                    </a:lnTo>
                    <a:lnTo>
                      <a:pt x="186" y="972"/>
                    </a:lnTo>
                    <a:lnTo>
                      <a:pt x="192" y="966"/>
                    </a:lnTo>
                    <a:lnTo>
                      <a:pt x="198" y="966"/>
                    </a:lnTo>
                    <a:lnTo>
                      <a:pt x="210" y="972"/>
                    </a:lnTo>
                    <a:lnTo>
                      <a:pt x="210" y="978"/>
                    </a:lnTo>
                    <a:lnTo>
                      <a:pt x="216" y="984"/>
                    </a:lnTo>
                    <a:lnTo>
                      <a:pt x="216" y="990"/>
                    </a:lnTo>
                    <a:lnTo>
                      <a:pt x="228" y="1002"/>
                    </a:lnTo>
                    <a:lnTo>
                      <a:pt x="264" y="1002"/>
                    </a:lnTo>
                    <a:lnTo>
                      <a:pt x="276" y="1008"/>
                    </a:lnTo>
                    <a:lnTo>
                      <a:pt x="282" y="1014"/>
                    </a:lnTo>
                    <a:lnTo>
                      <a:pt x="294" y="1020"/>
                    </a:lnTo>
                    <a:lnTo>
                      <a:pt x="312" y="1038"/>
                    </a:lnTo>
                    <a:lnTo>
                      <a:pt x="324" y="1044"/>
                    </a:lnTo>
                    <a:lnTo>
                      <a:pt x="330" y="1050"/>
                    </a:lnTo>
                    <a:lnTo>
                      <a:pt x="342" y="1086"/>
                    </a:lnTo>
                    <a:lnTo>
                      <a:pt x="360" y="1086"/>
                    </a:lnTo>
                    <a:lnTo>
                      <a:pt x="372" y="1104"/>
                    </a:lnTo>
                    <a:lnTo>
                      <a:pt x="384" y="1104"/>
                    </a:lnTo>
                    <a:lnTo>
                      <a:pt x="390" y="1110"/>
                    </a:lnTo>
                    <a:lnTo>
                      <a:pt x="390" y="1134"/>
                    </a:lnTo>
                    <a:lnTo>
                      <a:pt x="396" y="1140"/>
                    </a:lnTo>
                    <a:lnTo>
                      <a:pt x="396" y="1146"/>
                    </a:lnTo>
                    <a:lnTo>
                      <a:pt x="408" y="1146"/>
                    </a:lnTo>
                    <a:lnTo>
                      <a:pt x="420" y="1152"/>
                    </a:lnTo>
                    <a:lnTo>
                      <a:pt x="426" y="1158"/>
                    </a:lnTo>
                    <a:lnTo>
                      <a:pt x="426" y="1164"/>
                    </a:lnTo>
                    <a:lnTo>
                      <a:pt x="420" y="1170"/>
                    </a:lnTo>
                    <a:lnTo>
                      <a:pt x="420" y="1194"/>
                    </a:lnTo>
                    <a:lnTo>
                      <a:pt x="432" y="1200"/>
                    </a:lnTo>
                    <a:lnTo>
                      <a:pt x="456" y="1206"/>
                    </a:lnTo>
                    <a:lnTo>
                      <a:pt x="492" y="1206"/>
                    </a:lnTo>
                    <a:lnTo>
                      <a:pt x="492" y="1194"/>
                    </a:lnTo>
                    <a:lnTo>
                      <a:pt x="504" y="1182"/>
                    </a:lnTo>
                    <a:lnTo>
                      <a:pt x="528" y="1182"/>
                    </a:lnTo>
                    <a:lnTo>
                      <a:pt x="534" y="1188"/>
                    </a:lnTo>
                    <a:lnTo>
                      <a:pt x="540" y="1188"/>
                    </a:lnTo>
                    <a:lnTo>
                      <a:pt x="546" y="1194"/>
                    </a:lnTo>
                    <a:lnTo>
                      <a:pt x="558" y="1194"/>
                    </a:lnTo>
                    <a:lnTo>
                      <a:pt x="570" y="1188"/>
                    </a:lnTo>
                    <a:lnTo>
                      <a:pt x="576" y="1182"/>
                    </a:lnTo>
                    <a:lnTo>
                      <a:pt x="588" y="1182"/>
                    </a:lnTo>
                    <a:lnTo>
                      <a:pt x="588" y="1188"/>
                    </a:lnTo>
                    <a:lnTo>
                      <a:pt x="594" y="1200"/>
                    </a:lnTo>
                    <a:lnTo>
                      <a:pt x="600" y="1206"/>
                    </a:lnTo>
                    <a:lnTo>
                      <a:pt x="624" y="1206"/>
                    </a:lnTo>
                    <a:lnTo>
                      <a:pt x="636" y="1212"/>
                    </a:lnTo>
                    <a:lnTo>
                      <a:pt x="642" y="1218"/>
                    </a:lnTo>
                    <a:lnTo>
                      <a:pt x="642" y="1236"/>
                    </a:lnTo>
                    <a:lnTo>
                      <a:pt x="636" y="1248"/>
                    </a:lnTo>
                    <a:lnTo>
                      <a:pt x="630" y="1254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66"/>
                    </a:lnTo>
                    <a:lnTo>
                      <a:pt x="606" y="1290"/>
                    </a:lnTo>
                    <a:lnTo>
                      <a:pt x="606" y="1308"/>
                    </a:lnTo>
                    <a:lnTo>
                      <a:pt x="612" y="1314"/>
                    </a:lnTo>
                    <a:lnTo>
                      <a:pt x="630" y="1314"/>
                    </a:lnTo>
                    <a:lnTo>
                      <a:pt x="642" y="1332"/>
                    </a:lnTo>
                    <a:lnTo>
                      <a:pt x="660" y="1344"/>
                    </a:lnTo>
                    <a:lnTo>
                      <a:pt x="660" y="1308"/>
                    </a:lnTo>
                    <a:lnTo>
                      <a:pt x="666" y="1236"/>
                    </a:lnTo>
                    <a:lnTo>
                      <a:pt x="684" y="1188"/>
                    </a:lnTo>
                    <a:lnTo>
                      <a:pt x="678" y="1140"/>
                    </a:lnTo>
                    <a:lnTo>
                      <a:pt x="690" y="1128"/>
                    </a:lnTo>
                    <a:lnTo>
                      <a:pt x="696" y="1116"/>
                    </a:lnTo>
                    <a:lnTo>
                      <a:pt x="696" y="1104"/>
                    </a:lnTo>
                    <a:lnTo>
                      <a:pt x="690" y="1092"/>
                    </a:lnTo>
                    <a:lnTo>
                      <a:pt x="678" y="1080"/>
                    </a:lnTo>
                    <a:lnTo>
                      <a:pt x="678" y="1074"/>
                    </a:lnTo>
                    <a:lnTo>
                      <a:pt x="672" y="1068"/>
                    </a:lnTo>
                    <a:lnTo>
                      <a:pt x="672" y="1044"/>
                    </a:lnTo>
                    <a:lnTo>
                      <a:pt x="666" y="1038"/>
                    </a:lnTo>
                    <a:lnTo>
                      <a:pt x="654" y="1032"/>
                    </a:lnTo>
                    <a:lnTo>
                      <a:pt x="642" y="1020"/>
                    </a:lnTo>
                    <a:lnTo>
                      <a:pt x="636" y="1020"/>
                    </a:lnTo>
                    <a:lnTo>
                      <a:pt x="642" y="954"/>
                    </a:lnTo>
                    <a:lnTo>
                      <a:pt x="672" y="948"/>
                    </a:lnTo>
                    <a:lnTo>
                      <a:pt x="678" y="954"/>
                    </a:lnTo>
                    <a:lnTo>
                      <a:pt x="708" y="954"/>
                    </a:lnTo>
                    <a:lnTo>
                      <a:pt x="714" y="948"/>
                    </a:lnTo>
                    <a:lnTo>
                      <a:pt x="714" y="942"/>
                    </a:lnTo>
                    <a:lnTo>
                      <a:pt x="708" y="936"/>
                    </a:lnTo>
                    <a:lnTo>
                      <a:pt x="708" y="930"/>
                    </a:lnTo>
                    <a:lnTo>
                      <a:pt x="696" y="918"/>
                    </a:lnTo>
                    <a:lnTo>
                      <a:pt x="684" y="924"/>
                    </a:lnTo>
                    <a:lnTo>
                      <a:pt x="660" y="912"/>
                    </a:lnTo>
                    <a:lnTo>
                      <a:pt x="660" y="900"/>
                    </a:lnTo>
                    <a:lnTo>
                      <a:pt x="654" y="888"/>
                    </a:lnTo>
                    <a:lnTo>
                      <a:pt x="654" y="876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84" y="858"/>
                    </a:lnTo>
                    <a:lnTo>
                      <a:pt x="696" y="870"/>
                    </a:lnTo>
                    <a:lnTo>
                      <a:pt x="762" y="864"/>
                    </a:lnTo>
                    <a:lnTo>
                      <a:pt x="762" y="846"/>
                    </a:lnTo>
                    <a:lnTo>
                      <a:pt x="768" y="840"/>
                    </a:lnTo>
                    <a:lnTo>
                      <a:pt x="774" y="840"/>
                    </a:lnTo>
                    <a:lnTo>
                      <a:pt x="798" y="864"/>
                    </a:lnTo>
                    <a:lnTo>
                      <a:pt x="828" y="834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40" y="852"/>
                    </a:lnTo>
                    <a:lnTo>
                      <a:pt x="840" y="864"/>
                    </a:lnTo>
                    <a:lnTo>
                      <a:pt x="846" y="876"/>
                    </a:lnTo>
                    <a:lnTo>
                      <a:pt x="846" y="906"/>
                    </a:lnTo>
                    <a:lnTo>
                      <a:pt x="870" y="906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58" y="870"/>
                    </a:lnTo>
                    <a:lnTo>
                      <a:pt x="858" y="852"/>
                    </a:lnTo>
                    <a:lnTo>
                      <a:pt x="852" y="846"/>
                    </a:lnTo>
                    <a:lnTo>
                      <a:pt x="852" y="828"/>
                    </a:lnTo>
                    <a:lnTo>
                      <a:pt x="846" y="822"/>
                    </a:lnTo>
                    <a:lnTo>
                      <a:pt x="846" y="798"/>
                    </a:lnTo>
                    <a:lnTo>
                      <a:pt x="834" y="798"/>
                    </a:lnTo>
                    <a:lnTo>
                      <a:pt x="822" y="786"/>
                    </a:lnTo>
                    <a:lnTo>
                      <a:pt x="798" y="774"/>
                    </a:lnTo>
                    <a:lnTo>
                      <a:pt x="804" y="774"/>
                    </a:lnTo>
                    <a:lnTo>
                      <a:pt x="834" y="744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34" y="714"/>
                    </a:lnTo>
                    <a:lnTo>
                      <a:pt x="822" y="708"/>
                    </a:lnTo>
                    <a:lnTo>
                      <a:pt x="816" y="696"/>
                    </a:lnTo>
                    <a:lnTo>
                      <a:pt x="816" y="672"/>
                    </a:lnTo>
                    <a:lnTo>
                      <a:pt x="804" y="672"/>
                    </a:lnTo>
                    <a:lnTo>
                      <a:pt x="798" y="666"/>
                    </a:lnTo>
                    <a:lnTo>
                      <a:pt x="798" y="654"/>
                    </a:lnTo>
                    <a:lnTo>
                      <a:pt x="804" y="642"/>
                    </a:lnTo>
                    <a:lnTo>
                      <a:pt x="804" y="612"/>
                    </a:lnTo>
                    <a:lnTo>
                      <a:pt x="798" y="600"/>
                    </a:lnTo>
                    <a:lnTo>
                      <a:pt x="798" y="576"/>
                    </a:lnTo>
                    <a:lnTo>
                      <a:pt x="810" y="564"/>
                    </a:lnTo>
                    <a:lnTo>
                      <a:pt x="816" y="564"/>
                    </a:lnTo>
                    <a:lnTo>
                      <a:pt x="822" y="558"/>
                    </a:lnTo>
                    <a:lnTo>
                      <a:pt x="822" y="534"/>
                    </a:lnTo>
                    <a:lnTo>
                      <a:pt x="840" y="516"/>
                    </a:lnTo>
                    <a:lnTo>
                      <a:pt x="840" y="504"/>
                    </a:lnTo>
                    <a:lnTo>
                      <a:pt x="834" y="498"/>
                    </a:lnTo>
                    <a:lnTo>
                      <a:pt x="816" y="498"/>
                    </a:lnTo>
                    <a:lnTo>
                      <a:pt x="804" y="504"/>
                    </a:lnTo>
                    <a:lnTo>
                      <a:pt x="798" y="510"/>
                    </a:lnTo>
                    <a:lnTo>
                      <a:pt x="774" y="504"/>
                    </a:lnTo>
                    <a:lnTo>
                      <a:pt x="768" y="510"/>
                    </a:lnTo>
                    <a:lnTo>
                      <a:pt x="744" y="510"/>
                    </a:lnTo>
                    <a:lnTo>
                      <a:pt x="738" y="504"/>
                    </a:lnTo>
                    <a:lnTo>
                      <a:pt x="720" y="504"/>
                    </a:lnTo>
                    <a:lnTo>
                      <a:pt x="720" y="510"/>
                    </a:lnTo>
                    <a:lnTo>
                      <a:pt x="696" y="510"/>
                    </a:lnTo>
                    <a:lnTo>
                      <a:pt x="672" y="486"/>
                    </a:lnTo>
                    <a:lnTo>
                      <a:pt x="666" y="468"/>
                    </a:lnTo>
                    <a:lnTo>
                      <a:pt x="660" y="456"/>
                    </a:lnTo>
                    <a:lnTo>
                      <a:pt x="654" y="450"/>
                    </a:lnTo>
                    <a:lnTo>
                      <a:pt x="654" y="444"/>
                    </a:lnTo>
                    <a:lnTo>
                      <a:pt x="630" y="444"/>
                    </a:lnTo>
                    <a:lnTo>
                      <a:pt x="618" y="438"/>
                    </a:lnTo>
                    <a:lnTo>
                      <a:pt x="612" y="432"/>
                    </a:lnTo>
                    <a:lnTo>
                      <a:pt x="600" y="432"/>
                    </a:lnTo>
                    <a:lnTo>
                      <a:pt x="600" y="438"/>
                    </a:lnTo>
                    <a:lnTo>
                      <a:pt x="594" y="444"/>
                    </a:lnTo>
                    <a:lnTo>
                      <a:pt x="582" y="444"/>
                    </a:lnTo>
                    <a:lnTo>
                      <a:pt x="570" y="438"/>
                    </a:lnTo>
                    <a:lnTo>
                      <a:pt x="564" y="438"/>
                    </a:lnTo>
                    <a:lnTo>
                      <a:pt x="552" y="432"/>
                    </a:lnTo>
                    <a:lnTo>
                      <a:pt x="540" y="432"/>
                    </a:lnTo>
                    <a:lnTo>
                      <a:pt x="534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86" y="408"/>
                    </a:lnTo>
                    <a:lnTo>
                      <a:pt x="486" y="366"/>
                    </a:lnTo>
                    <a:lnTo>
                      <a:pt x="498" y="342"/>
                    </a:lnTo>
                    <a:lnTo>
                      <a:pt x="498" y="330"/>
                    </a:lnTo>
                    <a:lnTo>
                      <a:pt x="492" y="324"/>
                    </a:lnTo>
                    <a:lnTo>
                      <a:pt x="480" y="318"/>
                    </a:lnTo>
                    <a:lnTo>
                      <a:pt x="474" y="312"/>
                    </a:lnTo>
                    <a:lnTo>
                      <a:pt x="474" y="276"/>
                    </a:lnTo>
                    <a:lnTo>
                      <a:pt x="468" y="264"/>
                    </a:lnTo>
                    <a:lnTo>
                      <a:pt x="456" y="252"/>
                    </a:lnTo>
                    <a:lnTo>
                      <a:pt x="450" y="252"/>
                    </a:lnTo>
                    <a:lnTo>
                      <a:pt x="438" y="264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32" y="252"/>
                    </a:lnTo>
                    <a:lnTo>
                      <a:pt x="438" y="240"/>
                    </a:lnTo>
                    <a:lnTo>
                      <a:pt x="462" y="216"/>
                    </a:lnTo>
                    <a:lnTo>
                      <a:pt x="462" y="192"/>
                    </a:lnTo>
                    <a:lnTo>
                      <a:pt x="468" y="186"/>
                    </a:lnTo>
                    <a:lnTo>
                      <a:pt x="468" y="168"/>
                    </a:lnTo>
                    <a:lnTo>
                      <a:pt x="480" y="132"/>
                    </a:lnTo>
                    <a:lnTo>
                      <a:pt x="504" y="108"/>
                    </a:lnTo>
                    <a:lnTo>
                      <a:pt x="522" y="102"/>
                    </a:lnTo>
                    <a:lnTo>
                      <a:pt x="534" y="90"/>
                    </a:lnTo>
                    <a:lnTo>
                      <a:pt x="540" y="78"/>
                    </a:lnTo>
                    <a:lnTo>
                      <a:pt x="540" y="72"/>
                    </a:lnTo>
                    <a:lnTo>
                      <a:pt x="546" y="66"/>
                    </a:lnTo>
                    <a:lnTo>
                      <a:pt x="558" y="66"/>
                    </a:lnTo>
                    <a:lnTo>
                      <a:pt x="564" y="60"/>
                    </a:lnTo>
                    <a:lnTo>
                      <a:pt x="570" y="60"/>
                    </a:lnTo>
                    <a:lnTo>
                      <a:pt x="576" y="54"/>
                    </a:lnTo>
                    <a:lnTo>
                      <a:pt x="582" y="54"/>
                    </a:lnTo>
                    <a:lnTo>
                      <a:pt x="600" y="36"/>
                    </a:lnTo>
                    <a:lnTo>
                      <a:pt x="600" y="12"/>
                    </a:lnTo>
                    <a:lnTo>
                      <a:pt x="594" y="6"/>
                    </a:lnTo>
                    <a:lnTo>
                      <a:pt x="582" y="0"/>
                    </a:lnTo>
                    <a:lnTo>
                      <a:pt x="570" y="6"/>
                    </a:lnTo>
                    <a:lnTo>
                      <a:pt x="546" y="6"/>
                    </a:lnTo>
                    <a:lnTo>
                      <a:pt x="540" y="12"/>
                    </a:lnTo>
                    <a:lnTo>
                      <a:pt x="534" y="12"/>
                    </a:lnTo>
                    <a:lnTo>
                      <a:pt x="522" y="24"/>
                    </a:lnTo>
                    <a:lnTo>
                      <a:pt x="522" y="36"/>
                    </a:lnTo>
                    <a:lnTo>
                      <a:pt x="516" y="48"/>
                    </a:lnTo>
                    <a:lnTo>
                      <a:pt x="504" y="60"/>
                    </a:lnTo>
                    <a:lnTo>
                      <a:pt x="492" y="60"/>
                    </a:lnTo>
                    <a:lnTo>
                      <a:pt x="480" y="54"/>
                    </a:lnTo>
                    <a:lnTo>
                      <a:pt x="474" y="54"/>
                    </a:lnTo>
                    <a:lnTo>
                      <a:pt x="444" y="84"/>
                    </a:lnTo>
                    <a:lnTo>
                      <a:pt x="444" y="90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90" y="90"/>
                    </a:lnTo>
                    <a:lnTo>
                      <a:pt x="384" y="90"/>
                    </a:lnTo>
                    <a:lnTo>
                      <a:pt x="378" y="102"/>
                    </a:lnTo>
                    <a:lnTo>
                      <a:pt x="378" y="120"/>
                    </a:lnTo>
                    <a:lnTo>
                      <a:pt x="372" y="132"/>
                    </a:lnTo>
                    <a:lnTo>
                      <a:pt x="366" y="138"/>
                    </a:lnTo>
                    <a:lnTo>
                      <a:pt x="354" y="138"/>
                    </a:lnTo>
                    <a:lnTo>
                      <a:pt x="354" y="132"/>
                    </a:lnTo>
                    <a:lnTo>
                      <a:pt x="360" y="126"/>
                    </a:lnTo>
                    <a:lnTo>
                      <a:pt x="354" y="120"/>
                    </a:lnTo>
                    <a:lnTo>
                      <a:pt x="342" y="120"/>
                    </a:lnTo>
                    <a:lnTo>
                      <a:pt x="330" y="126"/>
                    </a:lnTo>
                    <a:lnTo>
                      <a:pt x="318" y="126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300" y="144"/>
                    </a:lnTo>
                    <a:lnTo>
                      <a:pt x="288" y="150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6" y="186"/>
                    </a:lnTo>
                    <a:lnTo>
                      <a:pt x="282" y="192"/>
                    </a:lnTo>
                    <a:lnTo>
                      <a:pt x="264" y="222"/>
                    </a:lnTo>
                    <a:lnTo>
                      <a:pt x="276" y="246"/>
                    </a:lnTo>
                    <a:lnTo>
                      <a:pt x="252" y="246"/>
                    </a:lnTo>
                    <a:lnTo>
                      <a:pt x="240" y="252"/>
                    </a:lnTo>
                    <a:lnTo>
                      <a:pt x="228" y="264"/>
                    </a:lnTo>
                    <a:lnTo>
                      <a:pt x="228" y="276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192" y="300"/>
                    </a:lnTo>
                    <a:lnTo>
                      <a:pt x="174" y="306"/>
                    </a:lnTo>
                    <a:lnTo>
                      <a:pt x="186" y="330"/>
                    </a:lnTo>
                    <a:lnTo>
                      <a:pt x="186" y="366"/>
                    </a:lnTo>
                    <a:lnTo>
                      <a:pt x="168" y="366"/>
                    </a:lnTo>
                    <a:lnTo>
                      <a:pt x="168" y="360"/>
                    </a:lnTo>
                    <a:lnTo>
                      <a:pt x="174" y="354"/>
                    </a:lnTo>
                    <a:lnTo>
                      <a:pt x="174" y="342"/>
                    </a:lnTo>
                    <a:lnTo>
                      <a:pt x="144" y="312"/>
                    </a:lnTo>
                    <a:lnTo>
                      <a:pt x="138" y="312"/>
                    </a:lnTo>
                    <a:lnTo>
                      <a:pt x="132" y="318"/>
                    </a:lnTo>
                    <a:lnTo>
                      <a:pt x="132" y="336"/>
                    </a:lnTo>
                    <a:lnTo>
                      <a:pt x="138" y="348"/>
                    </a:lnTo>
                    <a:lnTo>
                      <a:pt x="150" y="354"/>
                    </a:lnTo>
                    <a:lnTo>
                      <a:pt x="150" y="366"/>
                    </a:lnTo>
                    <a:lnTo>
                      <a:pt x="138" y="390"/>
                    </a:lnTo>
                    <a:lnTo>
                      <a:pt x="132" y="396"/>
                    </a:lnTo>
                    <a:lnTo>
                      <a:pt x="120" y="390"/>
                    </a:lnTo>
                    <a:lnTo>
                      <a:pt x="114" y="384"/>
                    </a:lnTo>
                    <a:lnTo>
                      <a:pt x="102" y="414"/>
                    </a:lnTo>
                    <a:lnTo>
                      <a:pt x="114" y="438"/>
                    </a:lnTo>
                    <a:lnTo>
                      <a:pt x="114" y="450"/>
                    </a:lnTo>
                    <a:lnTo>
                      <a:pt x="126" y="462"/>
                    </a:lnTo>
                    <a:lnTo>
                      <a:pt x="132" y="474"/>
                    </a:lnTo>
                    <a:lnTo>
                      <a:pt x="132" y="480"/>
                    </a:lnTo>
                    <a:lnTo>
                      <a:pt x="120" y="492"/>
                    </a:lnTo>
                    <a:lnTo>
                      <a:pt x="114" y="492"/>
                    </a:lnTo>
                    <a:lnTo>
                      <a:pt x="132" y="516"/>
                    </a:lnTo>
                    <a:lnTo>
                      <a:pt x="138" y="552"/>
                    </a:lnTo>
                    <a:lnTo>
                      <a:pt x="114" y="558"/>
                    </a:lnTo>
                    <a:lnTo>
                      <a:pt x="132" y="576"/>
                    </a:lnTo>
                    <a:lnTo>
                      <a:pt x="132" y="636"/>
                    </a:lnTo>
                    <a:lnTo>
                      <a:pt x="120" y="642"/>
                    </a:lnTo>
                    <a:lnTo>
                      <a:pt x="114" y="654"/>
                    </a:lnTo>
                    <a:lnTo>
                      <a:pt x="114" y="678"/>
                    </a:lnTo>
                    <a:lnTo>
                      <a:pt x="138" y="702"/>
                    </a:lnTo>
                    <a:lnTo>
                      <a:pt x="138" y="720"/>
                    </a:lnTo>
                    <a:lnTo>
                      <a:pt x="132" y="732"/>
                    </a:lnTo>
                    <a:lnTo>
                      <a:pt x="120" y="738"/>
                    </a:lnTo>
                    <a:lnTo>
                      <a:pt x="114" y="750"/>
                    </a:lnTo>
                    <a:lnTo>
                      <a:pt x="102" y="756"/>
                    </a:lnTo>
                    <a:lnTo>
                      <a:pt x="96" y="762"/>
                    </a:lnTo>
                    <a:lnTo>
                      <a:pt x="114" y="774"/>
                    </a:lnTo>
                    <a:lnTo>
                      <a:pt x="84" y="798"/>
                    </a:lnTo>
                    <a:lnTo>
                      <a:pt x="66" y="798"/>
                    </a:lnTo>
                    <a:lnTo>
                      <a:pt x="54" y="804"/>
                    </a:lnTo>
                    <a:lnTo>
                      <a:pt x="36" y="810"/>
                    </a:lnTo>
                    <a:lnTo>
                      <a:pt x="30" y="822"/>
                    </a:lnTo>
                    <a:lnTo>
                      <a:pt x="30" y="846"/>
                    </a:lnTo>
                    <a:lnTo>
                      <a:pt x="36" y="852"/>
                    </a:lnTo>
                    <a:lnTo>
                      <a:pt x="36" y="858"/>
                    </a:lnTo>
                    <a:lnTo>
                      <a:pt x="6" y="858"/>
                    </a:lnTo>
                    <a:lnTo>
                      <a:pt x="0" y="864"/>
                    </a:lnTo>
                    <a:lnTo>
                      <a:pt x="0" y="876"/>
                    </a:lnTo>
                    <a:lnTo>
                      <a:pt x="6" y="888"/>
                    </a:lnTo>
                    <a:lnTo>
                      <a:pt x="18" y="894"/>
                    </a:lnTo>
                    <a:lnTo>
                      <a:pt x="24" y="906"/>
                    </a:lnTo>
                    <a:lnTo>
                      <a:pt x="36" y="91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Chile"/>
              <p:cNvSpPr>
                <a:spLocks noEditPoints="1"/>
              </p:cNvSpPr>
              <p:nvPr/>
            </p:nvSpPr>
            <p:spPr bwMode="gray">
              <a:xfrm>
                <a:off x="1392" y="2673"/>
                <a:ext cx="296" cy="775"/>
              </a:xfrm>
              <a:custGeom>
                <a:avLst/>
                <a:gdLst>
                  <a:gd name="T0" fmla="*/ 35865639 w 1158"/>
                  <a:gd name="T1" fmla="*/ 35934075 h 3030"/>
                  <a:gd name="T2" fmla="*/ 35865639 w 1158"/>
                  <a:gd name="T3" fmla="*/ 35934075 h 3030"/>
                  <a:gd name="T4" fmla="*/ 35865639 w 1158"/>
                  <a:gd name="T5" fmla="*/ 35934075 h 3030"/>
                  <a:gd name="T6" fmla="*/ 35865639 w 1158"/>
                  <a:gd name="T7" fmla="*/ 35934075 h 3030"/>
                  <a:gd name="T8" fmla="*/ 35865639 w 1158"/>
                  <a:gd name="T9" fmla="*/ 35934075 h 3030"/>
                  <a:gd name="T10" fmla="*/ 35865639 w 1158"/>
                  <a:gd name="T11" fmla="*/ 35934075 h 3030"/>
                  <a:gd name="T12" fmla="*/ 35865639 w 1158"/>
                  <a:gd name="T13" fmla="*/ 35934075 h 3030"/>
                  <a:gd name="T14" fmla="*/ 35865639 w 1158"/>
                  <a:gd name="T15" fmla="*/ 35934075 h 3030"/>
                  <a:gd name="T16" fmla="*/ 35865639 w 1158"/>
                  <a:gd name="T17" fmla="*/ 35934075 h 3030"/>
                  <a:gd name="T18" fmla="*/ 35865639 w 1158"/>
                  <a:gd name="T19" fmla="*/ 35934075 h 3030"/>
                  <a:gd name="T20" fmla="*/ 35865639 w 1158"/>
                  <a:gd name="T21" fmla="*/ 35934075 h 3030"/>
                  <a:gd name="T22" fmla="*/ 35865639 w 1158"/>
                  <a:gd name="T23" fmla="*/ 35934075 h 3030"/>
                  <a:gd name="T24" fmla="*/ 35865639 w 1158"/>
                  <a:gd name="T25" fmla="*/ 35934075 h 3030"/>
                  <a:gd name="T26" fmla="*/ 35865639 w 1158"/>
                  <a:gd name="T27" fmla="*/ 35934075 h 3030"/>
                  <a:gd name="T28" fmla="*/ 35865639 w 1158"/>
                  <a:gd name="T29" fmla="*/ 35934075 h 3030"/>
                  <a:gd name="T30" fmla="*/ 35865639 w 1158"/>
                  <a:gd name="T31" fmla="*/ 35934075 h 3030"/>
                  <a:gd name="T32" fmla="*/ 35865639 w 1158"/>
                  <a:gd name="T33" fmla="*/ 35934075 h 3030"/>
                  <a:gd name="T34" fmla="*/ 35865639 w 1158"/>
                  <a:gd name="T35" fmla="*/ 35934075 h 3030"/>
                  <a:gd name="T36" fmla="*/ 35865639 w 1158"/>
                  <a:gd name="T37" fmla="*/ 35934075 h 3030"/>
                  <a:gd name="T38" fmla="*/ 35865639 w 1158"/>
                  <a:gd name="T39" fmla="*/ 35934075 h 3030"/>
                  <a:gd name="T40" fmla="*/ 35865639 w 1158"/>
                  <a:gd name="T41" fmla="*/ 35934075 h 3030"/>
                  <a:gd name="T42" fmla="*/ 35865639 w 1158"/>
                  <a:gd name="T43" fmla="*/ 35934075 h 3030"/>
                  <a:gd name="T44" fmla="*/ 35865639 w 1158"/>
                  <a:gd name="T45" fmla="*/ 35934075 h 3030"/>
                  <a:gd name="T46" fmla="*/ 35865639 w 1158"/>
                  <a:gd name="T47" fmla="*/ 35934075 h 3030"/>
                  <a:gd name="T48" fmla="*/ 35865639 w 1158"/>
                  <a:gd name="T49" fmla="*/ 35934075 h 3030"/>
                  <a:gd name="T50" fmla="*/ 35865639 w 1158"/>
                  <a:gd name="T51" fmla="*/ 35934075 h 3030"/>
                  <a:gd name="T52" fmla="*/ 35865639 w 1158"/>
                  <a:gd name="T53" fmla="*/ 35934075 h 3030"/>
                  <a:gd name="T54" fmla="*/ 35865639 w 1158"/>
                  <a:gd name="T55" fmla="*/ 35934075 h 3030"/>
                  <a:gd name="T56" fmla="*/ 35865639 w 1158"/>
                  <a:gd name="T57" fmla="*/ 35934075 h 3030"/>
                  <a:gd name="T58" fmla="*/ 35865639 w 1158"/>
                  <a:gd name="T59" fmla="*/ 35934075 h 3030"/>
                  <a:gd name="T60" fmla="*/ 35865639 w 1158"/>
                  <a:gd name="T61" fmla="*/ 35934075 h 3030"/>
                  <a:gd name="T62" fmla="*/ 35865639 w 1158"/>
                  <a:gd name="T63" fmla="*/ 35934075 h 3030"/>
                  <a:gd name="T64" fmla="*/ 35865639 w 1158"/>
                  <a:gd name="T65" fmla="*/ 35934075 h 3030"/>
                  <a:gd name="T66" fmla="*/ 35865639 w 1158"/>
                  <a:gd name="T67" fmla="*/ 35934075 h 3030"/>
                  <a:gd name="T68" fmla="*/ 35865639 w 1158"/>
                  <a:gd name="T69" fmla="*/ 35934075 h 3030"/>
                  <a:gd name="T70" fmla="*/ 35865639 w 1158"/>
                  <a:gd name="T71" fmla="*/ 35934075 h 3030"/>
                  <a:gd name="T72" fmla="*/ 35865639 w 1158"/>
                  <a:gd name="T73" fmla="*/ 35934075 h 3030"/>
                  <a:gd name="T74" fmla="*/ 35865639 w 1158"/>
                  <a:gd name="T75" fmla="*/ 35934075 h 3030"/>
                  <a:gd name="T76" fmla="*/ 35865639 w 1158"/>
                  <a:gd name="T77" fmla="*/ 35934075 h 3030"/>
                  <a:gd name="T78" fmla="*/ 0 w 1158"/>
                  <a:gd name="T79" fmla="*/ 35934075 h 3030"/>
                  <a:gd name="T80" fmla="*/ 35865639 w 1158"/>
                  <a:gd name="T81" fmla="*/ 35934075 h 3030"/>
                  <a:gd name="T82" fmla="*/ 35865639 w 1158"/>
                  <a:gd name="T83" fmla="*/ 35934075 h 3030"/>
                  <a:gd name="T84" fmla="*/ 35865639 w 1158"/>
                  <a:gd name="T85" fmla="*/ 35934075 h 3030"/>
                  <a:gd name="T86" fmla="*/ 35865639 w 1158"/>
                  <a:gd name="T87" fmla="*/ 35934075 h 3030"/>
                  <a:gd name="T88" fmla="*/ 35865639 w 1158"/>
                  <a:gd name="T89" fmla="*/ 35934075 h 3030"/>
                  <a:gd name="T90" fmla="*/ 35865639 w 1158"/>
                  <a:gd name="T91" fmla="*/ 35934075 h 3030"/>
                  <a:gd name="T92" fmla="*/ 35865639 w 1158"/>
                  <a:gd name="T93" fmla="*/ 35934075 h 3030"/>
                  <a:gd name="T94" fmla="*/ 35865639 w 1158"/>
                  <a:gd name="T95" fmla="*/ 35934075 h 3030"/>
                  <a:gd name="T96" fmla="*/ 35865639 w 1158"/>
                  <a:gd name="T97" fmla="*/ 35934075 h 3030"/>
                  <a:gd name="T98" fmla="*/ 35865639 w 1158"/>
                  <a:gd name="T99" fmla="*/ 35934075 h 3030"/>
                  <a:gd name="T100" fmla="*/ 35865639 w 1158"/>
                  <a:gd name="T101" fmla="*/ 35934075 h 3030"/>
                  <a:gd name="T102" fmla="*/ 35865639 w 1158"/>
                  <a:gd name="T103" fmla="*/ 35934075 h 3030"/>
                  <a:gd name="T104" fmla="*/ 35865639 w 1158"/>
                  <a:gd name="T105" fmla="*/ 35934075 h 3030"/>
                  <a:gd name="T106" fmla="*/ 35865639 w 1158"/>
                  <a:gd name="T107" fmla="*/ 35934075 h 3030"/>
                  <a:gd name="T108" fmla="*/ 35865639 w 1158"/>
                  <a:gd name="T109" fmla="*/ 35934075 h 3030"/>
                  <a:gd name="T110" fmla="*/ 35865639 w 1158"/>
                  <a:gd name="T111" fmla="*/ 35934075 h 3030"/>
                  <a:gd name="T112" fmla="*/ 35865639 w 1158"/>
                  <a:gd name="T113" fmla="*/ 35934075 h 3030"/>
                  <a:gd name="T114" fmla="*/ 35865639 w 1158"/>
                  <a:gd name="T115" fmla="*/ 35934075 h 3030"/>
                  <a:gd name="T116" fmla="*/ 35865639 w 1158"/>
                  <a:gd name="T117" fmla="*/ 35934075 h 3030"/>
                  <a:gd name="T118" fmla="*/ 35865639 w 1158"/>
                  <a:gd name="T119" fmla="*/ 35934075 h 3030"/>
                  <a:gd name="T120" fmla="*/ 35865639 w 1158"/>
                  <a:gd name="T121" fmla="*/ 35934075 h 3030"/>
                  <a:gd name="T122" fmla="*/ 35865639 w 1158"/>
                  <a:gd name="T123" fmla="*/ 35934075 h 30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8"/>
                  <a:gd name="T187" fmla="*/ 0 h 3030"/>
                  <a:gd name="T188" fmla="*/ 1158 w 1158"/>
                  <a:gd name="T189" fmla="*/ 3030 h 30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8" h="3030">
                    <a:moveTo>
                      <a:pt x="1014" y="2910"/>
                    </a:moveTo>
                    <a:lnTo>
                      <a:pt x="984" y="2898"/>
                    </a:lnTo>
                    <a:lnTo>
                      <a:pt x="966" y="2880"/>
                    </a:lnTo>
                    <a:lnTo>
                      <a:pt x="948" y="2874"/>
                    </a:lnTo>
                    <a:lnTo>
                      <a:pt x="942" y="2862"/>
                    </a:lnTo>
                    <a:lnTo>
                      <a:pt x="936" y="2856"/>
                    </a:lnTo>
                    <a:lnTo>
                      <a:pt x="936" y="2850"/>
                    </a:lnTo>
                    <a:lnTo>
                      <a:pt x="906" y="2850"/>
                    </a:lnTo>
                    <a:lnTo>
                      <a:pt x="912" y="2832"/>
                    </a:lnTo>
                    <a:lnTo>
                      <a:pt x="870" y="2796"/>
                    </a:lnTo>
                    <a:lnTo>
                      <a:pt x="840" y="2802"/>
                    </a:lnTo>
                    <a:lnTo>
                      <a:pt x="828" y="2796"/>
                    </a:lnTo>
                    <a:lnTo>
                      <a:pt x="816" y="2808"/>
                    </a:lnTo>
                    <a:lnTo>
                      <a:pt x="792" y="2814"/>
                    </a:lnTo>
                    <a:lnTo>
                      <a:pt x="798" y="2832"/>
                    </a:lnTo>
                    <a:lnTo>
                      <a:pt x="780" y="2832"/>
                    </a:lnTo>
                    <a:lnTo>
                      <a:pt x="780" y="2862"/>
                    </a:lnTo>
                    <a:lnTo>
                      <a:pt x="786" y="2868"/>
                    </a:lnTo>
                    <a:lnTo>
                      <a:pt x="798" y="2868"/>
                    </a:lnTo>
                    <a:lnTo>
                      <a:pt x="810" y="2862"/>
                    </a:lnTo>
                    <a:lnTo>
                      <a:pt x="816" y="2856"/>
                    </a:lnTo>
                    <a:lnTo>
                      <a:pt x="828" y="2850"/>
                    </a:lnTo>
                    <a:lnTo>
                      <a:pt x="834" y="2844"/>
                    </a:lnTo>
                    <a:lnTo>
                      <a:pt x="858" y="2856"/>
                    </a:lnTo>
                    <a:lnTo>
                      <a:pt x="858" y="2874"/>
                    </a:lnTo>
                    <a:lnTo>
                      <a:pt x="846" y="2880"/>
                    </a:lnTo>
                    <a:lnTo>
                      <a:pt x="828" y="2898"/>
                    </a:lnTo>
                    <a:lnTo>
                      <a:pt x="822" y="2898"/>
                    </a:lnTo>
                    <a:lnTo>
                      <a:pt x="828" y="2904"/>
                    </a:lnTo>
                    <a:lnTo>
                      <a:pt x="882" y="2922"/>
                    </a:lnTo>
                    <a:lnTo>
                      <a:pt x="912" y="2928"/>
                    </a:lnTo>
                    <a:lnTo>
                      <a:pt x="924" y="2934"/>
                    </a:lnTo>
                    <a:lnTo>
                      <a:pt x="906" y="2958"/>
                    </a:lnTo>
                    <a:lnTo>
                      <a:pt x="906" y="2952"/>
                    </a:lnTo>
                    <a:lnTo>
                      <a:pt x="894" y="2940"/>
                    </a:lnTo>
                    <a:lnTo>
                      <a:pt x="876" y="2940"/>
                    </a:lnTo>
                    <a:lnTo>
                      <a:pt x="870" y="2946"/>
                    </a:lnTo>
                    <a:lnTo>
                      <a:pt x="870" y="2952"/>
                    </a:lnTo>
                    <a:lnTo>
                      <a:pt x="852" y="2928"/>
                    </a:lnTo>
                    <a:lnTo>
                      <a:pt x="834" y="2934"/>
                    </a:lnTo>
                    <a:lnTo>
                      <a:pt x="846" y="2946"/>
                    </a:lnTo>
                    <a:lnTo>
                      <a:pt x="816" y="2940"/>
                    </a:lnTo>
                    <a:lnTo>
                      <a:pt x="822" y="2946"/>
                    </a:lnTo>
                    <a:lnTo>
                      <a:pt x="828" y="2958"/>
                    </a:lnTo>
                    <a:lnTo>
                      <a:pt x="834" y="2964"/>
                    </a:lnTo>
                    <a:lnTo>
                      <a:pt x="894" y="2964"/>
                    </a:lnTo>
                    <a:lnTo>
                      <a:pt x="906" y="2970"/>
                    </a:lnTo>
                    <a:lnTo>
                      <a:pt x="1050" y="2970"/>
                    </a:lnTo>
                    <a:lnTo>
                      <a:pt x="1074" y="2982"/>
                    </a:lnTo>
                    <a:lnTo>
                      <a:pt x="1080" y="2988"/>
                    </a:lnTo>
                    <a:lnTo>
                      <a:pt x="1086" y="2988"/>
                    </a:lnTo>
                    <a:lnTo>
                      <a:pt x="1122" y="2970"/>
                    </a:lnTo>
                    <a:lnTo>
                      <a:pt x="1140" y="2976"/>
                    </a:lnTo>
                    <a:lnTo>
                      <a:pt x="1152" y="2976"/>
                    </a:lnTo>
                    <a:lnTo>
                      <a:pt x="1158" y="2952"/>
                    </a:lnTo>
                    <a:lnTo>
                      <a:pt x="1140" y="2952"/>
                    </a:lnTo>
                    <a:lnTo>
                      <a:pt x="1086" y="2940"/>
                    </a:lnTo>
                    <a:lnTo>
                      <a:pt x="1014" y="2910"/>
                    </a:lnTo>
                    <a:close/>
                    <a:moveTo>
                      <a:pt x="990" y="2988"/>
                    </a:moveTo>
                    <a:lnTo>
                      <a:pt x="1014" y="3000"/>
                    </a:lnTo>
                    <a:lnTo>
                      <a:pt x="1068" y="3006"/>
                    </a:lnTo>
                    <a:lnTo>
                      <a:pt x="1038" y="2982"/>
                    </a:lnTo>
                    <a:lnTo>
                      <a:pt x="990" y="2988"/>
                    </a:lnTo>
                    <a:close/>
                    <a:moveTo>
                      <a:pt x="960" y="2994"/>
                    </a:moveTo>
                    <a:lnTo>
                      <a:pt x="966" y="2982"/>
                    </a:lnTo>
                    <a:lnTo>
                      <a:pt x="888" y="2982"/>
                    </a:lnTo>
                    <a:lnTo>
                      <a:pt x="906" y="3012"/>
                    </a:lnTo>
                    <a:lnTo>
                      <a:pt x="936" y="3018"/>
                    </a:lnTo>
                    <a:lnTo>
                      <a:pt x="930" y="3006"/>
                    </a:lnTo>
                    <a:lnTo>
                      <a:pt x="936" y="3000"/>
                    </a:lnTo>
                    <a:lnTo>
                      <a:pt x="948" y="3012"/>
                    </a:lnTo>
                    <a:lnTo>
                      <a:pt x="996" y="3012"/>
                    </a:lnTo>
                    <a:lnTo>
                      <a:pt x="1008" y="3030"/>
                    </a:lnTo>
                    <a:lnTo>
                      <a:pt x="1026" y="3030"/>
                    </a:lnTo>
                    <a:lnTo>
                      <a:pt x="996" y="3000"/>
                    </a:lnTo>
                    <a:lnTo>
                      <a:pt x="960" y="2994"/>
                    </a:lnTo>
                    <a:close/>
                    <a:moveTo>
                      <a:pt x="804" y="2946"/>
                    </a:moveTo>
                    <a:lnTo>
                      <a:pt x="744" y="2940"/>
                    </a:lnTo>
                    <a:lnTo>
                      <a:pt x="750" y="2958"/>
                    </a:lnTo>
                    <a:lnTo>
                      <a:pt x="792" y="2958"/>
                    </a:lnTo>
                    <a:lnTo>
                      <a:pt x="804" y="2976"/>
                    </a:lnTo>
                    <a:lnTo>
                      <a:pt x="864" y="3000"/>
                    </a:lnTo>
                    <a:lnTo>
                      <a:pt x="828" y="2970"/>
                    </a:lnTo>
                    <a:lnTo>
                      <a:pt x="804" y="2946"/>
                    </a:lnTo>
                    <a:close/>
                    <a:moveTo>
                      <a:pt x="804" y="2880"/>
                    </a:moveTo>
                    <a:lnTo>
                      <a:pt x="786" y="2898"/>
                    </a:lnTo>
                    <a:lnTo>
                      <a:pt x="792" y="2928"/>
                    </a:lnTo>
                    <a:lnTo>
                      <a:pt x="816" y="2922"/>
                    </a:lnTo>
                    <a:lnTo>
                      <a:pt x="804" y="2880"/>
                    </a:lnTo>
                    <a:close/>
                    <a:moveTo>
                      <a:pt x="774" y="2928"/>
                    </a:moveTo>
                    <a:lnTo>
                      <a:pt x="768" y="2910"/>
                    </a:lnTo>
                    <a:lnTo>
                      <a:pt x="720" y="2898"/>
                    </a:lnTo>
                    <a:lnTo>
                      <a:pt x="708" y="2916"/>
                    </a:lnTo>
                    <a:lnTo>
                      <a:pt x="708" y="2934"/>
                    </a:lnTo>
                    <a:lnTo>
                      <a:pt x="744" y="2922"/>
                    </a:lnTo>
                    <a:lnTo>
                      <a:pt x="774" y="2928"/>
                    </a:lnTo>
                    <a:close/>
                    <a:moveTo>
                      <a:pt x="612" y="2772"/>
                    </a:moveTo>
                    <a:lnTo>
                      <a:pt x="606" y="2766"/>
                    </a:lnTo>
                    <a:lnTo>
                      <a:pt x="594" y="2766"/>
                    </a:lnTo>
                    <a:lnTo>
                      <a:pt x="588" y="2760"/>
                    </a:lnTo>
                    <a:lnTo>
                      <a:pt x="570" y="2760"/>
                    </a:lnTo>
                    <a:lnTo>
                      <a:pt x="570" y="2766"/>
                    </a:lnTo>
                    <a:lnTo>
                      <a:pt x="564" y="2778"/>
                    </a:lnTo>
                    <a:lnTo>
                      <a:pt x="564" y="2808"/>
                    </a:lnTo>
                    <a:lnTo>
                      <a:pt x="570" y="2808"/>
                    </a:lnTo>
                    <a:lnTo>
                      <a:pt x="576" y="2802"/>
                    </a:lnTo>
                    <a:lnTo>
                      <a:pt x="588" y="2802"/>
                    </a:lnTo>
                    <a:lnTo>
                      <a:pt x="594" y="2796"/>
                    </a:lnTo>
                    <a:lnTo>
                      <a:pt x="600" y="2820"/>
                    </a:lnTo>
                    <a:lnTo>
                      <a:pt x="630" y="2808"/>
                    </a:lnTo>
                    <a:lnTo>
                      <a:pt x="612" y="2790"/>
                    </a:lnTo>
                    <a:lnTo>
                      <a:pt x="618" y="2772"/>
                    </a:lnTo>
                    <a:lnTo>
                      <a:pt x="612" y="2772"/>
                    </a:lnTo>
                    <a:close/>
                    <a:moveTo>
                      <a:pt x="552" y="2826"/>
                    </a:moveTo>
                    <a:lnTo>
                      <a:pt x="516" y="2808"/>
                    </a:lnTo>
                    <a:lnTo>
                      <a:pt x="546" y="2832"/>
                    </a:lnTo>
                    <a:lnTo>
                      <a:pt x="588" y="2844"/>
                    </a:lnTo>
                    <a:lnTo>
                      <a:pt x="606" y="2850"/>
                    </a:lnTo>
                    <a:lnTo>
                      <a:pt x="588" y="2832"/>
                    </a:lnTo>
                    <a:lnTo>
                      <a:pt x="552" y="2826"/>
                    </a:lnTo>
                    <a:close/>
                    <a:moveTo>
                      <a:pt x="552" y="2748"/>
                    </a:moveTo>
                    <a:lnTo>
                      <a:pt x="534" y="2730"/>
                    </a:lnTo>
                    <a:lnTo>
                      <a:pt x="528" y="2766"/>
                    </a:lnTo>
                    <a:lnTo>
                      <a:pt x="504" y="2772"/>
                    </a:lnTo>
                    <a:lnTo>
                      <a:pt x="546" y="2784"/>
                    </a:lnTo>
                    <a:lnTo>
                      <a:pt x="552" y="2748"/>
                    </a:lnTo>
                    <a:close/>
                    <a:moveTo>
                      <a:pt x="444" y="2736"/>
                    </a:moveTo>
                    <a:lnTo>
                      <a:pt x="480" y="2772"/>
                    </a:lnTo>
                    <a:lnTo>
                      <a:pt x="492" y="2760"/>
                    </a:lnTo>
                    <a:lnTo>
                      <a:pt x="462" y="2724"/>
                    </a:lnTo>
                    <a:lnTo>
                      <a:pt x="444" y="2736"/>
                    </a:lnTo>
                    <a:close/>
                    <a:moveTo>
                      <a:pt x="516" y="2724"/>
                    </a:moveTo>
                    <a:lnTo>
                      <a:pt x="504" y="2718"/>
                    </a:lnTo>
                    <a:lnTo>
                      <a:pt x="492" y="2730"/>
                    </a:lnTo>
                    <a:lnTo>
                      <a:pt x="504" y="2748"/>
                    </a:lnTo>
                    <a:lnTo>
                      <a:pt x="516" y="2724"/>
                    </a:lnTo>
                    <a:close/>
                    <a:moveTo>
                      <a:pt x="456" y="2706"/>
                    </a:moveTo>
                    <a:lnTo>
                      <a:pt x="462" y="2676"/>
                    </a:lnTo>
                    <a:lnTo>
                      <a:pt x="456" y="2640"/>
                    </a:lnTo>
                    <a:lnTo>
                      <a:pt x="438" y="2634"/>
                    </a:lnTo>
                    <a:lnTo>
                      <a:pt x="438" y="2652"/>
                    </a:lnTo>
                    <a:lnTo>
                      <a:pt x="408" y="2646"/>
                    </a:lnTo>
                    <a:lnTo>
                      <a:pt x="432" y="2682"/>
                    </a:lnTo>
                    <a:lnTo>
                      <a:pt x="426" y="2724"/>
                    </a:lnTo>
                    <a:lnTo>
                      <a:pt x="456" y="2706"/>
                    </a:lnTo>
                    <a:close/>
                    <a:moveTo>
                      <a:pt x="366" y="2622"/>
                    </a:moveTo>
                    <a:lnTo>
                      <a:pt x="384" y="2628"/>
                    </a:lnTo>
                    <a:lnTo>
                      <a:pt x="390" y="2658"/>
                    </a:lnTo>
                    <a:lnTo>
                      <a:pt x="396" y="2628"/>
                    </a:lnTo>
                    <a:lnTo>
                      <a:pt x="402" y="2604"/>
                    </a:lnTo>
                    <a:lnTo>
                      <a:pt x="372" y="2598"/>
                    </a:lnTo>
                    <a:lnTo>
                      <a:pt x="366" y="2622"/>
                    </a:lnTo>
                    <a:close/>
                    <a:moveTo>
                      <a:pt x="372" y="2586"/>
                    </a:moveTo>
                    <a:lnTo>
                      <a:pt x="378" y="2586"/>
                    </a:lnTo>
                    <a:lnTo>
                      <a:pt x="378" y="2580"/>
                    </a:lnTo>
                    <a:lnTo>
                      <a:pt x="384" y="2574"/>
                    </a:lnTo>
                    <a:lnTo>
                      <a:pt x="414" y="2598"/>
                    </a:lnTo>
                    <a:lnTo>
                      <a:pt x="414" y="2574"/>
                    </a:lnTo>
                    <a:lnTo>
                      <a:pt x="384" y="2544"/>
                    </a:lnTo>
                    <a:lnTo>
                      <a:pt x="378" y="2532"/>
                    </a:lnTo>
                    <a:lnTo>
                      <a:pt x="372" y="2526"/>
                    </a:lnTo>
                    <a:lnTo>
                      <a:pt x="360" y="2502"/>
                    </a:lnTo>
                    <a:lnTo>
                      <a:pt x="360" y="2490"/>
                    </a:lnTo>
                    <a:lnTo>
                      <a:pt x="342" y="2454"/>
                    </a:lnTo>
                    <a:lnTo>
                      <a:pt x="330" y="2448"/>
                    </a:lnTo>
                    <a:lnTo>
                      <a:pt x="324" y="2442"/>
                    </a:lnTo>
                    <a:lnTo>
                      <a:pt x="318" y="2442"/>
                    </a:lnTo>
                    <a:lnTo>
                      <a:pt x="312" y="2448"/>
                    </a:lnTo>
                    <a:lnTo>
                      <a:pt x="312" y="2454"/>
                    </a:lnTo>
                    <a:lnTo>
                      <a:pt x="294" y="2448"/>
                    </a:lnTo>
                    <a:lnTo>
                      <a:pt x="288" y="2454"/>
                    </a:lnTo>
                    <a:lnTo>
                      <a:pt x="288" y="2466"/>
                    </a:lnTo>
                    <a:lnTo>
                      <a:pt x="282" y="2472"/>
                    </a:lnTo>
                    <a:lnTo>
                      <a:pt x="282" y="2490"/>
                    </a:lnTo>
                    <a:lnTo>
                      <a:pt x="330" y="2490"/>
                    </a:lnTo>
                    <a:lnTo>
                      <a:pt x="312" y="2532"/>
                    </a:lnTo>
                    <a:lnTo>
                      <a:pt x="324" y="2532"/>
                    </a:lnTo>
                    <a:lnTo>
                      <a:pt x="348" y="2508"/>
                    </a:lnTo>
                    <a:lnTo>
                      <a:pt x="342" y="2532"/>
                    </a:lnTo>
                    <a:lnTo>
                      <a:pt x="342" y="2538"/>
                    </a:lnTo>
                    <a:lnTo>
                      <a:pt x="348" y="2544"/>
                    </a:lnTo>
                    <a:lnTo>
                      <a:pt x="366" y="2580"/>
                    </a:lnTo>
                    <a:lnTo>
                      <a:pt x="366" y="2586"/>
                    </a:lnTo>
                    <a:lnTo>
                      <a:pt x="372" y="2586"/>
                    </a:lnTo>
                    <a:close/>
                    <a:moveTo>
                      <a:pt x="246" y="2082"/>
                    </a:moveTo>
                    <a:lnTo>
                      <a:pt x="246" y="2034"/>
                    </a:lnTo>
                    <a:lnTo>
                      <a:pt x="216" y="2004"/>
                    </a:lnTo>
                    <a:lnTo>
                      <a:pt x="234" y="1992"/>
                    </a:lnTo>
                    <a:lnTo>
                      <a:pt x="210" y="1968"/>
                    </a:lnTo>
                    <a:lnTo>
                      <a:pt x="174" y="1956"/>
                    </a:lnTo>
                    <a:lnTo>
                      <a:pt x="174" y="1986"/>
                    </a:lnTo>
                    <a:lnTo>
                      <a:pt x="180" y="1998"/>
                    </a:lnTo>
                    <a:lnTo>
                      <a:pt x="180" y="2004"/>
                    </a:lnTo>
                    <a:lnTo>
                      <a:pt x="192" y="2016"/>
                    </a:lnTo>
                    <a:lnTo>
                      <a:pt x="198" y="2028"/>
                    </a:lnTo>
                    <a:lnTo>
                      <a:pt x="204" y="2034"/>
                    </a:lnTo>
                    <a:lnTo>
                      <a:pt x="204" y="2046"/>
                    </a:lnTo>
                    <a:lnTo>
                      <a:pt x="198" y="2064"/>
                    </a:lnTo>
                    <a:lnTo>
                      <a:pt x="246" y="2082"/>
                    </a:lnTo>
                    <a:close/>
                    <a:moveTo>
                      <a:pt x="246" y="2178"/>
                    </a:moveTo>
                    <a:lnTo>
                      <a:pt x="258" y="2190"/>
                    </a:lnTo>
                    <a:lnTo>
                      <a:pt x="282" y="2190"/>
                    </a:lnTo>
                    <a:lnTo>
                      <a:pt x="294" y="2172"/>
                    </a:lnTo>
                    <a:lnTo>
                      <a:pt x="264" y="2178"/>
                    </a:lnTo>
                    <a:lnTo>
                      <a:pt x="246" y="2178"/>
                    </a:lnTo>
                    <a:close/>
                    <a:moveTo>
                      <a:pt x="282" y="2220"/>
                    </a:moveTo>
                    <a:lnTo>
                      <a:pt x="282" y="2238"/>
                    </a:lnTo>
                    <a:lnTo>
                      <a:pt x="306" y="2256"/>
                    </a:lnTo>
                    <a:lnTo>
                      <a:pt x="306" y="2232"/>
                    </a:lnTo>
                    <a:lnTo>
                      <a:pt x="294" y="2208"/>
                    </a:lnTo>
                    <a:lnTo>
                      <a:pt x="258" y="2208"/>
                    </a:lnTo>
                    <a:lnTo>
                      <a:pt x="282" y="2220"/>
                    </a:lnTo>
                    <a:close/>
                    <a:moveTo>
                      <a:pt x="318" y="2190"/>
                    </a:moveTo>
                    <a:lnTo>
                      <a:pt x="324" y="2184"/>
                    </a:lnTo>
                    <a:lnTo>
                      <a:pt x="336" y="2178"/>
                    </a:lnTo>
                    <a:lnTo>
                      <a:pt x="348" y="2166"/>
                    </a:lnTo>
                    <a:lnTo>
                      <a:pt x="336" y="2154"/>
                    </a:lnTo>
                    <a:lnTo>
                      <a:pt x="324" y="2154"/>
                    </a:lnTo>
                    <a:lnTo>
                      <a:pt x="312" y="2160"/>
                    </a:lnTo>
                    <a:lnTo>
                      <a:pt x="306" y="2166"/>
                    </a:lnTo>
                    <a:lnTo>
                      <a:pt x="306" y="2184"/>
                    </a:lnTo>
                    <a:lnTo>
                      <a:pt x="312" y="2190"/>
                    </a:lnTo>
                    <a:lnTo>
                      <a:pt x="318" y="2190"/>
                    </a:lnTo>
                    <a:close/>
                    <a:moveTo>
                      <a:pt x="252" y="2112"/>
                    </a:moveTo>
                    <a:lnTo>
                      <a:pt x="240" y="2118"/>
                    </a:lnTo>
                    <a:lnTo>
                      <a:pt x="240" y="2136"/>
                    </a:lnTo>
                    <a:lnTo>
                      <a:pt x="252" y="2136"/>
                    </a:lnTo>
                    <a:lnTo>
                      <a:pt x="264" y="2124"/>
                    </a:lnTo>
                    <a:lnTo>
                      <a:pt x="264" y="2106"/>
                    </a:lnTo>
                    <a:lnTo>
                      <a:pt x="258" y="2106"/>
                    </a:lnTo>
                    <a:lnTo>
                      <a:pt x="252" y="2112"/>
                    </a:lnTo>
                    <a:close/>
                    <a:moveTo>
                      <a:pt x="234" y="2154"/>
                    </a:moveTo>
                    <a:lnTo>
                      <a:pt x="216" y="2154"/>
                    </a:lnTo>
                    <a:lnTo>
                      <a:pt x="228" y="2178"/>
                    </a:lnTo>
                    <a:lnTo>
                      <a:pt x="234" y="2154"/>
                    </a:lnTo>
                    <a:close/>
                    <a:moveTo>
                      <a:pt x="714" y="2874"/>
                    </a:moveTo>
                    <a:lnTo>
                      <a:pt x="726" y="2874"/>
                    </a:lnTo>
                    <a:lnTo>
                      <a:pt x="726" y="2886"/>
                    </a:lnTo>
                    <a:lnTo>
                      <a:pt x="768" y="2886"/>
                    </a:lnTo>
                    <a:lnTo>
                      <a:pt x="774" y="2880"/>
                    </a:lnTo>
                    <a:lnTo>
                      <a:pt x="774" y="2874"/>
                    </a:lnTo>
                    <a:lnTo>
                      <a:pt x="744" y="2844"/>
                    </a:lnTo>
                    <a:lnTo>
                      <a:pt x="744" y="2808"/>
                    </a:lnTo>
                    <a:lnTo>
                      <a:pt x="786" y="2802"/>
                    </a:lnTo>
                    <a:lnTo>
                      <a:pt x="780" y="2790"/>
                    </a:lnTo>
                    <a:lnTo>
                      <a:pt x="804" y="2790"/>
                    </a:lnTo>
                    <a:lnTo>
                      <a:pt x="816" y="2772"/>
                    </a:lnTo>
                    <a:lnTo>
                      <a:pt x="792" y="2754"/>
                    </a:lnTo>
                    <a:lnTo>
                      <a:pt x="696" y="2754"/>
                    </a:lnTo>
                    <a:lnTo>
                      <a:pt x="684" y="2760"/>
                    </a:lnTo>
                    <a:lnTo>
                      <a:pt x="672" y="2760"/>
                    </a:lnTo>
                    <a:lnTo>
                      <a:pt x="654" y="2742"/>
                    </a:lnTo>
                    <a:lnTo>
                      <a:pt x="618" y="2724"/>
                    </a:lnTo>
                    <a:lnTo>
                      <a:pt x="606" y="2706"/>
                    </a:lnTo>
                    <a:lnTo>
                      <a:pt x="588" y="2682"/>
                    </a:lnTo>
                    <a:lnTo>
                      <a:pt x="588" y="2658"/>
                    </a:lnTo>
                    <a:lnTo>
                      <a:pt x="576" y="2646"/>
                    </a:lnTo>
                    <a:lnTo>
                      <a:pt x="564" y="2640"/>
                    </a:lnTo>
                    <a:lnTo>
                      <a:pt x="546" y="2640"/>
                    </a:lnTo>
                    <a:lnTo>
                      <a:pt x="534" y="2652"/>
                    </a:lnTo>
                    <a:lnTo>
                      <a:pt x="528" y="2652"/>
                    </a:lnTo>
                    <a:lnTo>
                      <a:pt x="516" y="2646"/>
                    </a:lnTo>
                    <a:lnTo>
                      <a:pt x="510" y="2640"/>
                    </a:lnTo>
                    <a:lnTo>
                      <a:pt x="510" y="2628"/>
                    </a:lnTo>
                    <a:lnTo>
                      <a:pt x="504" y="2622"/>
                    </a:lnTo>
                    <a:lnTo>
                      <a:pt x="504" y="2616"/>
                    </a:lnTo>
                    <a:lnTo>
                      <a:pt x="474" y="2610"/>
                    </a:lnTo>
                    <a:lnTo>
                      <a:pt x="474" y="2574"/>
                    </a:lnTo>
                    <a:lnTo>
                      <a:pt x="468" y="2568"/>
                    </a:lnTo>
                    <a:lnTo>
                      <a:pt x="462" y="2556"/>
                    </a:lnTo>
                    <a:lnTo>
                      <a:pt x="462" y="2544"/>
                    </a:lnTo>
                    <a:lnTo>
                      <a:pt x="474" y="2538"/>
                    </a:lnTo>
                    <a:lnTo>
                      <a:pt x="474" y="2514"/>
                    </a:lnTo>
                    <a:lnTo>
                      <a:pt x="480" y="2514"/>
                    </a:lnTo>
                    <a:lnTo>
                      <a:pt x="486" y="2508"/>
                    </a:lnTo>
                    <a:lnTo>
                      <a:pt x="492" y="2508"/>
                    </a:lnTo>
                    <a:lnTo>
                      <a:pt x="498" y="2502"/>
                    </a:lnTo>
                    <a:lnTo>
                      <a:pt x="498" y="2496"/>
                    </a:lnTo>
                    <a:lnTo>
                      <a:pt x="474" y="2472"/>
                    </a:lnTo>
                    <a:lnTo>
                      <a:pt x="480" y="2466"/>
                    </a:lnTo>
                    <a:lnTo>
                      <a:pt x="492" y="2460"/>
                    </a:lnTo>
                    <a:lnTo>
                      <a:pt x="498" y="2460"/>
                    </a:lnTo>
                    <a:lnTo>
                      <a:pt x="498" y="2454"/>
                    </a:lnTo>
                    <a:lnTo>
                      <a:pt x="474" y="2430"/>
                    </a:lnTo>
                    <a:lnTo>
                      <a:pt x="468" y="2430"/>
                    </a:lnTo>
                    <a:lnTo>
                      <a:pt x="474" y="2388"/>
                    </a:lnTo>
                    <a:lnTo>
                      <a:pt x="486" y="2382"/>
                    </a:lnTo>
                    <a:lnTo>
                      <a:pt x="474" y="2358"/>
                    </a:lnTo>
                    <a:lnTo>
                      <a:pt x="480" y="2322"/>
                    </a:lnTo>
                    <a:lnTo>
                      <a:pt x="456" y="2298"/>
                    </a:lnTo>
                    <a:lnTo>
                      <a:pt x="462" y="2274"/>
                    </a:lnTo>
                    <a:lnTo>
                      <a:pt x="438" y="2256"/>
                    </a:lnTo>
                    <a:lnTo>
                      <a:pt x="450" y="2244"/>
                    </a:lnTo>
                    <a:lnTo>
                      <a:pt x="456" y="2232"/>
                    </a:lnTo>
                    <a:lnTo>
                      <a:pt x="462" y="2226"/>
                    </a:lnTo>
                    <a:lnTo>
                      <a:pt x="438" y="2202"/>
                    </a:lnTo>
                    <a:lnTo>
                      <a:pt x="426" y="2202"/>
                    </a:lnTo>
                    <a:lnTo>
                      <a:pt x="420" y="2196"/>
                    </a:lnTo>
                    <a:lnTo>
                      <a:pt x="408" y="2190"/>
                    </a:lnTo>
                    <a:lnTo>
                      <a:pt x="402" y="2190"/>
                    </a:lnTo>
                    <a:lnTo>
                      <a:pt x="396" y="2184"/>
                    </a:lnTo>
                    <a:lnTo>
                      <a:pt x="414" y="2184"/>
                    </a:lnTo>
                    <a:lnTo>
                      <a:pt x="426" y="2178"/>
                    </a:lnTo>
                    <a:lnTo>
                      <a:pt x="438" y="2178"/>
                    </a:lnTo>
                    <a:lnTo>
                      <a:pt x="444" y="2172"/>
                    </a:lnTo>
                    <a:lnTo>
                      <a:pt x="444" y="2166"/>
                    </a:lnTo>
                    <a:lnTo>
                      <a:pt x="432" y="2160"/>
                    </a:lnTo>
                    <a:lnTo>
                      <a:pt x="402" y="2160"/>
                    </a:lnTo>
                    <a:lnTo>
                      <a:pt x="390" y="2148"/>
                    </a:lnTo>
                    <a:lnTo>
                      <a:pt x="390" y="2118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78" y="2094"/>
                    </a:lnTo>
                    <a:lnTo>
                      <a:pt x="366" y="2088"/>
                    </a:lnTo>
                    <a:lnTo>
                      <a:pt x="360" y="2088"/>
                    </a:lnTo>
                    <a:lnTo>
                      <a:pt x="366" y="2058"/>
                    </a:lnTo>
                    <a:lnTo>
                      <a:pt x="342" y="2046"/>
                    </a:lnTo>
                    <a:lnTo>
                      <a:pt x="336" y="2040"/>
                    </a:lnTo>
                    <a:lnTo>
                      <a:pt x="336" y="2028"/>
                    </a:lnTo>
                    <a:lnTo>
                      <a:pt x="330" y="2016"/>
                    </a:lnTo>
                    <a:lnTo>
                      <a:pt x="330" y="1998"/>
                    </a:lnTo>
                    <a:lnTo>
                      <a:pt x="324" y="1986"/>
                    </a:lnTo>
                    <a:lnTo>
                      <a:pt x="324" y="1974"/>
                    </a:lnTo>
                    <a:lnTo>
                      <a:pt x="330" y="1968"/>
                    </a:lnTo>
                    <a:lnTo>
                      <a:pt x="342" y="1962"/>
                    </a:lnTo>
                    <a:lnTo>
                      <a:pt x="348" y="1962"/>
                    </a:lnTo>
                    <a:lnTo>
                      <a:pt x="336" y="1950"/>
                    </a:lnTo>
                    <a:lnTo>
                      <a:pt x="324" y="1944"/>
                    </a:lnTo>
                    <a:lnTo>
                      <a:pt x="306" y="1926"/>
                    </a:lnTo>
                    <a:lnTo>
                      <a:pt x="300" y="1914"/>
                    </a:lnTo>
                    <a:lnTo>
                      <a:pt x="300" y="1890"/>
                    </a:lnTo>
                    <a:lnTo>
                      <a:pt x="294" y="1878"/>
                    </a:lnTo>
                    <a:lnTo>
                      <a:pt x="288" y="1872"/>
                    </a:lnTo>
                    <a:lnTo>
                      <a:pt x="288" y="1842"/>
                    </a:lnTo>
                    <a:lnTo>
                      <a:pt x="294" y="1836"/>
                    </a:lnTo>
                    <a:lnTo>
                      <a:pt x="294" y="1824"/>
                    </a:lnTo>
                    <a:lnTo>
                      <a:pt x="276" y="1812"/>
                    </a:lnTo>
                    <a:lnTo>
                      <a:pt x="276" y="1806"/>
                    </a:lnTo>
                    <a:lnTo>
                      <a:pt x="282" y="1794"/>
                    </a:lnTo>
                    <a:lnTo>
                      <a:pt x="282" y="1788"/>
                    </a:lnTo>
                    <a:lnTo>
                      <a:pt x="264" y="1770"/>
                    </a:lnTo>
                    <a:lnTo>
                      <a:pt x="282" y="1758"/>
                    </a:lnTo>
                    <a:lnTo>
                      <a:pt x="270" y="1716"/>
                    </a:lnTo>
                    <a:lnTo>
                      <a:pt x="276" y="1716"/>
                    </a:lnTo>
                    <a:lnTo>
                      <a:pt x="282" y="1710"/>
                    </a:lnTo>
                    <a:lnTo>
                      <a:pt x="294" y="1704"/>
                    </a:lnTo>
                    <a:lnTo>
                      <a:pt x="300" y="1692"/>
                    </a:lnTo>
                    <a:lnTo>
                      <a:pt x="300" y="1686"/>
                    </a:lnTo>
                    <a:lnTo>
                      <a:pt x="282" y="1668"/>
                    </a:lnTo>
                    <a:lnTo>
                      <a:pt x="276" y="1668"/>
                    </a:lnTo>
                    <a:lnTo>
                      <a:pt x="276" y="1650"/>
                    </a:lnTo>
                    <a:lnTo>
                      <a:pt x="246" y="1626"/>
                    </a:lnTo>
                    <a:lnTo>
                      <a:pt x="246" y="1578"/>
                    </a:lnTo>
                    <a:lnTo>
                      <a:pt x="240" y="1566"/>
                    </a:lnTo>
                    <a:lnTo>
                      <a:pt x="234" y="1548"/>
                    </a:lnTo>
                    <a:lnTo>
                      <a:pt x="234" y="1536"/>
                    </a:lnTo>
                    <a:lnTo>
                      <a:pt x="228" y="1530"/>
                    </a:lnTo>
                    <a:lnTo>
                      <a:pt x="228" y="1524"/>
                    </a:lnTo>
                    <a:lnTo>
                      <a:pt x="252" y="1518"/>
                    </a:lnTo>
                    <a:lnTo>
                      <a:pt x="258" y="1500"/>
                    </a:lnTo>
                    <a:lnTo>
                      <a:pt x="258" y="1494"/>
                    </a:lnTo>
                    <a:lnTo>
                      <a:pt x="264" y="1482"/>
                    </a:lnTo>
                    <a:lnTo>
                      <a:pt x="264" y="1470"/>
                    </a:lnTo>
                    <a:lnTo>
                      <a:pt x="258" y="1464"/>
                    </a:lnTo>
                    <a:lnTo>
                      <a:pt x="252" y="1452"/>
                    </a:lnTo>
                    <a:lnTo>
                      <a:pt x="246" y="1446"/>
                    </a:lnTo>
                    <a:lnTo>
                      <a:pt x="240" y="1434"/>
                    </a:lnTo>
                    <a:lnTo>
                      <a:pt x="234" y="1428"/>
                    </a:lnTo>
                    <a:lnTo>
                      <a:pt x="246" y="1428"/>
                    </a:lnTo>
                    <a:lnTo>
                      <a:pt x="246" y="1398"/>
                    </a:lnTo>
                    <a:lnTo>
                      <a:pt x="252" y="1380"/>
                    </a:lnTo>
                    <a:lnTo>
                      <a:pt x="252" y="1356"/>
                    </a:lnTo>
                    <a:lnTo>
                      <a:pt x="270" y="1338"/>
                    </a:lnTo>
                    <a:lnTo>
                      <a:pt x="270" y="1332"/>
                    </a:lnTo>
                    <a:lnTo>
                      <a:pt x="264" y="1320"/>
                    </a:lnTo>
                    <a:lnTo>
                      <a:pt x="258" y="1314"/>
                    </a:lnTo>
                    <a:lnTo>
                      <a:pt x="252" y="1302"/>
                    </a:lnTo>
                    <a:lnTo>
                      <a:pt x="246" y="1260"/>
                    </a:lnTo>
                    <a:lnTo>
                      <a:pt x="222" y="1260"/>
                    </a:lnTo>
                    <a:lnTo>
                      <a:pt x="210" y="1248"/>
                    </a:lnTo>
                    <a:lnTo>
                      <a:pt x="210" y="1236"/>
                    </a:lnTo>
                    <a:lnTo>
                      <a:pt x="216" y="1230"/>
                    </a:lnTo>
                    <a:lnTo>
                      <a:pt x="210" y="1218"/>
                    </a:lnTo>
                    <a:lnTo>
                      <a:pt x="198" y="1188"/>
                    </a:lnTo>
                    <a:lnTo>
                      <a:pt x="180" y="1170"/>
                    </a:lnTo>
                    <a:lnTo>
                      <a:pt x="180" y="1164"/>
                    </a:lnTo>
                    <a:lnTo>
                      <a:pt x="186" y="1158"/>
                    </a:lnTo>
                    <a:lnTo>
                      <a:pt x="186" y="1146"/>
                    </a:lnTo>
                    <a:lnTo>
                      <a:pt x="168" y="1128"/>
                    </a:lnTo>
                    <a:lnTo>
                      <a:pt x="156" y="1122"/>
                    </a:lnTo>
                    <a:lnTo>
                      <a:pt x="156" y="1116"/>
                    </a:lnTo>
                    <a:lnTo>
                      <a:pt x="150" y="1110"/>
                    </a:lnTo>
                    <a:lnTo>
                      <a:pt x="150" y="1086"/>
                    </a:lnTo>
                    <a:lnTo>
                      <a:pt x="156" y="1086"/>
                    </a:lnTo>
                    <a:lnTo>
                      <a:pt x="168" y="1080"/>
                    </a:lnTo>
                    <a:lnTo>
                      <a:pt x="162" y="1026"/>
                    </a:lnTo>
                    <a:lnTo>
                      <a:pt x="186" y="1026"/>
                    </a:lnTo>
                    <a:lnTo>
                      <a:pt x="186" y="1020"/>
                    </a:lnTo>
                    <a:lnTo>
                      <a:pt x="180" y="1008"/>
                    </a:lnTo>
                    <a:lnTo>
                      <a:pt x="168" y="972"/>
                    </a:lnTo>
                    <a:lnTo>
                      <a:pt x="156" y="948"/>
                    </a:lnTo>
                    <a:lnTo>
                      <a:pt x="156" y="936"/>
                    </a:lnTo>
                    <a:lnTo>
                      <a:pt x="168" y="924"/>
                    </a:lnTo>
                    <a:lnTo>
                      <a:pt x="168" y="858"/>
                    </a:lnTo>
                    <a:lnTo>
                      <a:pt x="174" y="852"/>
                    </a:lnTo>
                    <a:lnTo>
                      <a:pt x="180" y="840"/>
                    </a:lnTo>
                    <a:lnTo>
                      <a:pt x="192" y="828"/>
                    </a:lnTo>
                    <a:lnTo>
                      <a:pt x="192" y="816"/>
                    </a:lnTo>
                    <a:lnTo>
                      <a:pt x="198" y="804"/>
                    </a:lnTo>
                    <a:lnTo>
                      <a:pt x="198" y="792"/>
                    </a:lnTo>
                    <a:lnTo>
                      <a:pt x="204" y="774"/>
                    </a:lnTo>
                    <a:lnTo>
                      <a:pt x="204" y="762"/>
                    </a:lnTo>
                    <a:lnTo>
                      <a:pt x="222" y="762"/>
                    </a:lnTo>
                    <a:lnTo>
                      <a:pt x="228" y="756"/>
                    </a:lnTo>
                    <a:lnTo>
                      <a:pt x="240" y="750"/>
                    </a:lnTo>
                    <a:lnTo>
                      <a:pt x="240" y="738"/>
                    </a:lnTo>
                    <a:lnTo>
                      <a:pt x="234" y="726"/>
                    </a:lnTo>
                    <a:lnTo>
                      <a:pt x="210" y="714"/>
                    </a:lnTo>
                    <a:lnTo>
                      <a:pt x="204" y="708"/>
                    </a:lnTo>
                    <a:lnTo>
                      <a:pt x="198" y="708"/>
                    </a:lnTo>
                    <a:lnTo>
                      <a:pt x="204" y="708"/>
                    </a:lnTo>
                    <a:lnTo>
                      <a:pt x="216" y="696"/>
                    </a:lnTo>
                    <a:lnTo>
                      <a:pt x="222" y="684"/>
                    </a:lnTo>
                    <a:lnTo>
                      <a:pt x="228" y="678"/>
                    </a:lnTo>
                    <a:lnTo>
                      <a:pt x="222" y="666"/>
                    </a:lnTo>
                    <a:lnTo>
                      <a:pt x="210" y="654"/>
                    </a:lnTo>
                    <a:lnTo>
                      <a:pt x="198" y="648"/>
                    </a:lnTo>
                    <a:lnTo>
                      <a:pt x="192" y="642"/>
                    </a:lnTo>
                    <a:lnTo>
                      <a:pt x="192" y="624"/>
                    </a:lnTo>
                    <a:lnTo>
                      <a:pt x="216" y="600"/>
                    </a:lnTo>
                    <a:lnTo>
                      <a:pt x="216" y="594"/>
                    </a:lnTo>
                    <a:lnTo>
                      <a:pt x="204" y="594"/>
                    </a:lnTo>
                    <a:lnTo>
                      <a:pt x="192" y="588"/>
                    </a:lnTo>
                    <a:lnTo>
                      <a:pt x="186" y="582"/>
                    </a:lnTo>
                    <a:lnTo>
                      <a:pt x="186" y="576"/>
                    </a:lnTo>
                    <a:lnTo>
                      <a:pt x="192" y="570"/>
                    </a:lnTo>
                    <a:lnTo>
                      <a:pt x="198" y="558"/>
                    </a:lnTo>
                    <a:lnTo>
                      <a:pt x="210" y="552"/>
                    </a:lnTo>
                    <a:lnTo>
                      <a:pt x="222" y="540"/>
                    </a:lnTo>
                    <a:lnTo>
                      <a:pt x="240" y="534"/>
                    </a:lnTo>
                    <a:lnTo>
                      <a:pt x="252" y="528"/>
                    </a:lnTo>
                    <a:lnTo>
                      <a:pt x="258" y="522"/>
                    </a:lnTo>
                    <a:lnTo>
                      <a:pt x="264" y="522"/>
                    </a:lnTo>
                    <a:lnTo>
                      <a:pt x="276" y="438"/>
                    </a:lnTo>
                    <a:lnTo>
                      <a:pt x="264" y="420"/>
                    </a:lnTo>
                    <a:lnTo>
                      <a:pt x="222" y="420"/>
                    </a:lnTo>
                    <a:lnTo>
                      <a:pt x="216" y="408"/>
                    </a:lnTo>
                    <a:lnTo>
                      <a:pt x="216" y="384"/>
                    </a:lnTo>
                    <a:lnTo>
                      <a:pt x="192" y="360"/>
                    </a:lnTo>
                    <a:lnTo>
                      <a:pt x="192" y="294"/>
                    </a:lnTo>
                    <a:lnTo>
                      <a:pt x="186" y="288"/>
                    </a:lnTo>
                    <a:lnTo>
                      <a:pt x="174" y="282"/>
                    </a:lnTo>
                    <a:lnTo>
                      <a:pt x="168" y="276"/>
                    </a:lnTo>
                    <a:lnTo>
                      <a:pt x="156" y="270"/>
                    </a:lnTo>
                    <a:lnTo>
                      <a:pt x="150" y="264"/>
                    </a:lnTo>
                    <a:lnTo>
                      <a:pt x="144" y="264"/>
                    </a:lnTo>
                    <a:lnTo>
                      <a:pt x="144" y="240"/>
                    </a:lnTo>
                    <a:lnTo>
                      <a:pt x="138" y="234"/>
                    </a:lnTo>
                    <a:lnTo>
                      <a:pt x="132" y="222"/>
                    </a:lnTo>
                    <a:lnTo>
                      <a:pt x="132" y="210"/>
                    </a:lnTo>
                    <a:lnTo>
                      <a:pt x="138" y="204"/>
                    </a:lnTo>
                    <a:lnTo>
                      <a:pt x="144" y="192"/>
                    </a:lnTo>
                    <a:lnTo>
                      <a:pt x="150" y="186"/>
                    </a:lnTo>
                    <a:lnTo>
                      <a:pt x="132" y="168"/>
                    </a:lnTo>
                    <a:lnTo>
                      <a:pt x="144" y="156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44" y="126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02" y="108"/>
                    </a:lnTo>
                    <a:lnTo>
                      <a:pt x="90" y="30"/>
                    </a:lnTo>
                    <a:lnTo>
                      <a:pt x="66" y="3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36" y="228"/>
                    </a:lnTo>
                    <a:lnTo>
                      <a:pt x="36" y="282"/>
                    </a:lnTo>
                    <a:lnTo>
                      <a:pt x="48" y="318"/>
                    </a:lnTo>
                    <a:lnTo>
                      <a:pt x="48" y="360"/>
                    </a:lnTo>
                    <a:lnTo>
                      <a:pt x="54" y="384"/>
                    </a:lnTo>
                    <a:lnTo>
                      <a:pt x="54" y="432"/>
                    </a:lnTo>
                    <a:lnTo>
                      <a:pt x="30" y="444"/>
                    </a:lnTo>
                    <a:lnTo>
                      <a:pt x="36" y="474"/>
                    </a:lnTo>
                    <a:lnTo>
                      <a:pt x="54" y="486"/>
                    </a:lnTo>
                    <a:lnTo>
                      <a:pt x="48" y="582"/>
                    </a:lnTo>
                    <a:lnTo>
                      <a:pt x="72" y="624"/>
                    </a:lnTo>
                    <a:lnTo>
                      <a:pt x="54" y="642"/>
                    </a:lnTo>
                    <a:lnTo>
                      <a:pt x="60" y="702"/>
                    </a:lnTo>
                    <a:lnTo>
                      <a:pt x="66" y="708"/>
                    </a:lnTo>
                    <a:lnTo>
                      <a:pt x="78" y="732"/>
                    </a:lnTo>
                    <a:lnTo>
                      <a:pt x="78" y="744"/>
                    </a:lnTo>
                    <a:lnTo>
                      <a:pt x="72" y="756"/>
                    </a:lnTo>
                    <a:lnTo>
                      <a:pt x="66" y="762"/>
                    </a:lnTo>
                    <a:lnTo>
                      <a:pt x="60" y="762"/>
                    </a:lnTo>
                    <a:lnTo>
                      <a:pt x="60" y="792"/>
                    </a:lnTo>
                    <a:lnTo>
                      <a:pt x="72" y="810"/>
                    </a:lnTo>
                    <a:lnTo>
                      <a:pt x="60" y="822"/>
                    </a:lnTo>
                    <a:lnTo>
                      <a:pt x="48" y="846"/>
                    </a:lnTo>
                    <a:lnTo>
                      <a:pt x="48" y="852"/>
                    </a:lnTo>
                    <a:lnTo>
                      <a:pt x="60" y="852"/>
                    </a:lnTo>
                    <a:lnTo>
                      <a:pt x="60" y="864"/>
                    </a:lnTo>
                    <a:lnTo>
                      <a:pt x="66" y="870"/>
                    </a:lnTo>
                    <a:lnTo>
                      <a:pt x="66" y="888"/>
                    </a:lnTo>
                    <a:lnTo>
                      <a:pt x="54" y="900"/>
                    </a:lnTo>
                    <a:lnTo>
                      <a:pt x="54" y="906"/>
                    </a:lnTo>
                    <a:lnTo>
                      <a:pt x="48" y="912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66" y="954"/>
                    </a:lnTo>
                    <a:lnTo>
                      <a:pt x="78" y="966"/>
                    </a:lnTo>
                    <a:lnTo>
                      <a:pt x="78" y="1020"/>
                    </a:lnTo>
                    <a:lnTo>
                      <a:pt x="60" y="1020"/>
                    </a:lnTo>
                    <a:lnTo>
                      <a:pt x="60" y="1044"/>
                    </a:lnTo>
                    <a:lnTo>
                      <a:pt x="66" y="1056"/>
                    </a:lnTo>
                    <a:lnTo>
                      <a:pt x="90" y="1128"/>
                    </a:lnTo>
                    <a:lnTo>
                      <a:pt x="96" y="1140"/>
                    </a:lnTo>
                    <a:lnTo>
                      <a:pt x="102" y="1146"/>
                    </a:lnTo>
                    <a:lnTo>
                      <a:pt x="102" y="1164"/>
                    </a:lnTo>
                    <a:lnTo>
                      <a:pt x="108" y="1170"/>
                    </a:lnTo>
                    <a:lnTo>
                      <a:pt x="114" y="1182"/>
                    </a:lnTo>
                    <a:lnTo>
                      <a:pt x="120" y="1188"/>
                    </a:lnTo>
                    <a:lnTo>
                      <a:pt x="120" y="1236"/>
                    </a:lnTo>
                    <a:lnTo>
                      <a:pt x="114" y="1266"/>
                    </a:lnTo>
                    <a:lnTo>
                      <a:pt x="138" y="1290"/>
                    </a:lnTo>
                    <a:lnTo>
                      <a:pt x="138" y="1296"/>
                    </a:lnTo>
                    <a:lnTo>
                      <a:pt x="132" y="1302"/>
                    </a:lnTo>
                    <a:lnTo>
                      <a:pt x="126" y="1314"/>
                    </a:lnTo>
                    <a:lnTo>
                      <a:pt x="126" y="1326"/>
                    </a:lnTo>
                    <a:lnTo>
                      <a:pt x="120" y="1338"/>
                    </a:lnTo>
                    <a:lnTo>
                      <a:pt x="120" y="1416"/>
                    </a:lnTo>
                    <a:lnTo>
                      <a:pt x="102" y="1452"/>
                    </a:lnTo>
                    <a:lnTo>
                      <a:pt x="114" y="1464"/>
                    </a:lnTo>
                    <a:lnTo>
                      <a:pt x="114" y="1470"/>
                    </a:lnTo>
                    <a:lnTo>
                      <a:pt x="108" y="1476"/>
                    </a:lnTo>
                    <a:lnTo>
                      <a:pt x="108" y="1536"/>
                    </a:lnTo>
                    <a:lnTo>
                      <a:pt x="102" y="1554"/>
                    </a:lnTo>
                    <a:lnTo>
                      <a:pt x="102" y="1578"/>
                    </a:lnTo>
                    <a:lnTo>
                      <a:pt x="84" y="1584"/>
                    </a:lnTo>
                    <a:lnTo>
                      <a:pt x="84" y="1608"/>
                    </a:lnTo>
                    <a:lnTo>
                      <a:pt x="108" y="1650"/>
                    </a:lnTo>
                    <a:lnTo>
                      <a:pt x="108" y="1692"/>
                    </a:lnTo>
                    <a:lnTo>
                      <a:pt x="114" y="1704"/>
                    </a:lnTo>
                    <a:lnTo>
                      <a:pt x="144" y="1734"/>
                    </a:lnTo>
                    <a:lnTo>
                      <a:pt x="156" y="1758"/>
                    </a:lnTo>
                    <a:lnTo>
                      <a:pt x="156" y="1800"/>
                    </a:lnTo>
                    <a:lnTo>
                      <a:pt x="150" y="1812"/>
                    </a:lnTo>
                    <a:lnTo>
                      <a:pt x="150" y="1824"/>
                    </a:lnTo>
                    <a:lnTo>
                      <a:pt x="162" y="1836"/>
                    </a:lnTo>
                    <a:lnTo>
                      <a:pt x="162" y="1896"/>
                    </a:lnTo>
                    <a:lnTo>
                      <a:pt x="168" y="1908"/>
                    </a:lnTo>
                    <a:lnTo>
                      <a:pt x="174" y="1914"/>
                    </a:lnTo>
                    <a:lnTo>
                      <a:pt x="186" y="1920"/>
                    </a:lnTo>
                    <a:lnTo>
                      <a:pt x="192" y="1926"/>
                    </a:lnTo>
                    <a:lnTo>
                      <a:pt x="198" y="1926"/>
                    </a:lnTo>
                    <a:lnTo>
                      <a:pt x="192" y="1944"/>
                    </a:lnTo>
                    <a:lnTo>
                      <a:pt x="234" y="1944"/>
                    </a:lnTo>
                    <a:lnTo>
                      <a:pt x="234" y="1914"/>
                    </a:lnTo>
                    <a:lnTo>
                      <a:pt x="246" y="1926"/>
                    </a:lnTo>
                    <a:lnTo>
                      <a:pt x="258" y="1932"/>
                    </a:lnTo>
                    <a:lnTo>
                      <a:pt x="270" y="1932"/>
                    </a:lnTo>
                    <a:lnTo>
                      <a:pt x="276" y="1926"/>
                    </a:lnTo>
                    <a:lnTo>
                      <a:pt x="276" y="1914"/>
                    </a:lnTo>
                    <a:lnTo>
                      <a:pt x="288" y="1932"/>
                    </a:lnTo>
                    <a:lnTo>
                      <a:pt x="282" y="1938"/>
                    </a:lnTo>
                    <a:lnTo>
                      <a:pt x="270" y="1944"/>
                    </a:lnTo>
                    <a:lnTo>
                      <a:pt x="264" y="1956"/>
                    </a:lnTo>
                    <a:lnTo>
                      <a:pt x="258" y="1962"/>
                    </a:lnTo>
                    <a:lnTo>
                      <a:pt x="258" y="1968"/>
                    </a:lnTo>
                    <a:lnTo>
                      <a:pt x="288" y="1968"/>
                    </a:lnTo>
                    <a:lnTo>
                      <a:pt x="294" y="1974"/>
                    </a:lnTo>
                    <a:lnTo>
                      <a:pt x="294" y="1992"/>
                    </a:lnTo>
                    <a:lnTo>
                      <a:pt x="270" y="1986"/>
                    </a:lnTo>
                    <a:lnTo>
                      <a:pt x="288" y="2010"/>
                    </a:lnTo>
                    <a:lnTo>
                      <a:pt x="276" y="2022"/>
                    </a:lnTo>
                    <a:lnTo>
                      <a:pt x="294" y="2046"/>
                    </a:lnTo>
                    <a:lnTo>
                      <a:pt x="276" y="2064"/>
                    </a:lnTo>
                    <a:lnTo>
                      <a:pt x="270" y="2076"/>
                    </a:lnTo>
                    <a:lnTo>
                      <a:pt x="270" y="2082"/>
                    </a:lnTo>
                    <a:lnTo>
                      <a:pt x="276" y="2088"/>
                    </a:lnTo>
                    <a:lnTo>
                      <a:pt x="282" y="2088"/>
                    </a:lnTo>
                    <a:lnTo>
                      <a:pt x="306" y="2100"/>
                    </a:lnTo>
                    <a:lnTo>
                      <a:pt x="318" y="2100"/>
                    </a:lnTo>
                    <a:lnTo>
                      <a:pt x="300" y="2118"/>
                    </a:lnTo>
                    <a:lnTo>
                      <a:pt x="300" y="2130"/>
                    </a:lnTo>
                    <a:lnTo>
                      <a:pt x="312" y="2136"/>
                    </a:lnTo>
                    <a:lnTo>
                      <a:pt x="318" y="2142"/>
                    </a:lnTo>
                    <a:lnTo>
                      <a:pt x="330" y="2148"/>
                    </a:lnTo>
                    <a:lnTo>
                      <a:pt x="354" y="2148"/>
                    </a:lnTo>
                    <a:lnTo>
                      <a:pt x="360" y="2184"/>
                    </a:lnTo>
                    <a:lnTo>
                      <a:pt x="354" y="2184"/>
                    </a:lnTo>
                    <a:lnTo>
                      <a:pt x="324" y="2214"/>
                    </a:lnTo>
                    <a:lnTo>
                      <a:pt x="324" y="2220"/>
                    </a:lnTo>
                    <a:lnTo>
                      <a:pt x="330" y="2226"/>
                    </a:lnTo>
                    <a:lnTo>
                      <a:pt x="354" y="2226"/>
                    </a:lnTo>
                    <a:lnTo>
                      <a:pt x="366" y="2232"/>
                    </a:lnTo>
                    <a:lnTo>
                      <a:pt x="378" y="2244"/>
                    </a:lnTo>
                    <a:lnTo>
                      <a:pt x="348" y="2244"/>
                    </a:lnTo>
                    <a:lnTo>
                      <a:pt x="342" y="2238"/>
                    </a:lnTo>
                    <a:lnTo>
                      <a:pt x="330" y="2238"/>
                    </a:lnTo>
                    <a:lnTo>
                      <a:pt x="324" y="2244"/>
                    </a:lnTo>
                    <a:lnTo>
                      <a:pt x="324" y="2250"/>
                    </a:lnTo>
                    <a:lnTo>
                      <a:pt x="354" y="2256"/>
                    </a:lnTo>
                    <a:lnTo>
                      <a:pt x="330" y="2268"/>
                    </a:lnTo>
                    <a:lnTo>
                      <a:pt x="336" y="2292"/>
                    </a:lnTo>
                    <a:lnTo>
                      <a:pt x="348" y="2292"/>
                    </a:lnTo>
                    <a:lnTo>
                      <a:pt x="348" y="2316"/>
                    </a:lnTo>
                    <a:lnTo>
                      <a:pt x="336" y="2328"/>
                    </a:lnTo>
                    <a:lnTo>
                      <a:pt x="336" y="2322"/>
                    </a:lnTo>
                    <a:lnTo>
                      <a:pt x="330" y="2316"/>
                    </a:lnTo>
                    <a:lnTo>
                      <a:pt x="324" y="2304"/>
                    </a:lnTo>
                    <a:lnTo>
                      <a:pt x="324" y="2298"/>
                    </a:lnTo>
                    <a:lnTo>
                      <a:pt x="288" y="2298"/>
                    </a:lnTo>
                    <a:lnTo>
                      <a:pt x="306" y="2292"/>
                    </a:lnTo>
                    <a:lnTo>
                      <a:pt x="282" y="2268"/>
                    </a:lnTo>
                    <a:lnTo>
                      <a:pt x="276" y="2268"/>
                    </a:lnTo>
                    <a:lnTo>
                      <a:pt x="276" y="2280"/>
                    </a:lnTo>
                    <a:lnTo>
                      <a:pt x="270" y="2268"/>
                    </a:lnTo>
                    <a:lnTo>
                      <a:pt x="228" y="2280"/>
                    </a:lnTo>
                    <a:lnTo>
                      <a:pt x="264" y="2286"/>
                    </a:lnTo>
                    <a:lnTo>
                      <a:pt x="258" y="2292"/>
                    </a:lnTo>
                    <a:lnTo>
                      <a:pt x="252" y="2304"/>
                    </a:lnTo>
                    <a:lnTo>
                      <a:pt x="246" y="2310"/>
                    </a:lnTo>
                    <a:lnTo>
                      <a:pt x="234" y="2316"/>
                    </a:lnTo>
                    <a:lnTo>
                      <a:pt x="228" y="2328"/>
                    </a:lnTo>
                    <a:lnTo>
                      <a:pt x="222" y="2334"/>
                    </a:lnTo>
                    <a:lnTo>
                      <a:pt x="222" y="2340"/>
                    </a:lnTo>
                    <a:lnTo>
                      <a:pt x="228" y="2346"/>
                    </a:lnTo>
                    <a:lnTo>
                      <a:pt x="240" y="2352"/>
                    </a:lnTo>
                    <a:lnTo>
                      <a:pt x="252" y="2352"/>
                    </a:lnTo>
                    <a:lnTo>
                      <a:pt x="252" y="2346"/>
                    </a:lnTo>
                    <a:lnTo>
                      <a:pt x="240" y="2334"/>
                    </a:lnTo>
                    <a:lnTo>
                      <a:pt x="264" y="2328"/>
                    </a:lnTo>
                    <a:lnTo>
                      <a:pt x="282" y="2346"/>
                    </a:lnTo>
                    <a:lnTo>
                      <a:pt x="324" y="2346"/>
                    </a:lnTo>
                    <a:lnTo>
                      <a:pt x="336" y="2352"/>
                    </a:lnTo>
                    <a:lnTo>
                      <a:pt x="342" y="2364"/>
                    </a:lnTo>
                    <a:lnTo>
                      <a:pt x="354" y="2370"/>
                    </a:lnTo>
                    <a:lnTo>
                      <a:pt x="354" y="2376"/>
                    </a:lnTo>
                    <a:lnTo>
                      <a:pt x="336" y="2394"/>
                    </a:lnTo>
                    <a:lnTo>
                      <a:pt x="342" y="2406"/>
                    </a:lnTo>
                    <a:lnTo>
                      <a:pt x="360" y="2406"/>
                    </a:lnTo>
                    <a:lnTo>
                      <a:pt x="360" y="2418"/>
                    </a:lnTo>
                    <a:lnTo>
                      <a:pt x="378" y="2424"/>
                    </a:lnTo>
                    <a:lnTo>
                      <a:pt x="384" y="2406"/>
                    </a:lnTo>
                    <a:lnTo>
                      <a:pt x="402" y="2424"/>
                    </a:lnTo>
                    <a:lnTo>
                      <a:pt x="408" y="2424"/>
                    </a:lnTo>
                    <a:lnTo>
                      <a:pt x="420" y="2430"/>
                    </a:lnTo>
                    <a:lnTo>
                      <a:pt x="426" y="2436"/>
                    </a:lnTo>
                    <a:lnTo>
                      <a:pt x="426" y="2448"/>
                    </a:lnTo>
                    <a:lnTo>
                      <a:pt x="414" y="2460"/>
                    </a:lnTo>
                    <a:lnTo>
                      <a:pt x="408" y="2454"/>
                    </a:lnTo>
                    <a:lnTo>
                      <a:pt x="396" y="2454"/>
                    </a:lnTo>
                    <a:lnTo>
                      <a:pt x="384" y="2448"/>
                    </a:lnTo>
                    <a:lnTo>
                      <a:pt x="378" y="2442"/>
                    </a:lnTo>
                    <a:lnTo>
                      <a:pt x="366" y="2442"/>
                    </a:lnTo>
                    <a:lnTo>
                      <a:pt x="366" y="2454"/>
                    </a:lnTo>
                    <a:lnTo>
                      <a:pt x="372" y="2460"/>
                    </a:lnTo>
                    <a:lnTo>
                      <a:pt x="378" y="2460"/>
                    </a:lnTo>
                    <a:lnTo>
                      <a:pt x="390" y="2472"/>
                    </a:lnTo>
                    <a:lnTo>
                      <a:pt x="402" y="2496"/>
                    </a:lnTo>
                    <a:lnTo>
                      <a:pt x="402" y="2508"/>
                    </a:lnTo>
                    <a:lnTo>
                      <a:pt x="384" y="2508"/>
                    </a:lnTo>
                    <a:lnTo>
                      <a:pt x="396" y="2526"/>
                    </a:lnTo>
                    <a:lnTo>
                      <a:pt x="414" y="2562"/>
                    </a:lnTo>
                    <a:lnTo>
                      <a:pt x="426" y="2520"/>
                    </a:lnTo>
                    <a:lnTo>
                      <a:pt x="426" y="2550"/>
                    </a:lnTo>
                    <a:lnTo>
                      <a:pt x="444" y="2574"/>
                    </a:lnTo>
                    <a:lnTo>
                      <a:pt x="420" y="2574"/>
                    </a:lnTo>
                    <a:lnTo>
                      <a:pt x="426" y="2592"/>
                    </a:lnTo>
                    <a:lnTo>
                      <a:pt x="450" y="2592"/>
                    </a:lnTo>
                    <a:lnTo>
                      <a:pt x="432" y="2604"/>
                    </a:lnTo>
                    <a:lnTo>
                      <a:pt x="462" y="2616"/>
                    </a:lnTo>
                    <a:lnTo>
                      <a:pt x="444" y="2628"/>
                    </a:lnTo>
                    <a:lnTo>
                      <a:pt x="474" y="2640"/>
                    </a:lnTo>
                    <a:lnTo>
                      <a:pt x="462" y="2652"/>
                    </a:lnTo>
                    <a:lnTo>
                      <a:pt x="480" y="2658"/>
                    </a:lnTo>
                    <a:lnTo>
                      <a:pt x="480" y="2652"/>
                    </a:lnTo>
                    <a:lnTo>
                      <a:pt x="486" y="2640"/>
                    </a:lnTo>
                    <a:lnTo>
                      <a:pt x="486" y="2634"/>
                    </a:lnTo>
                    <a:lnTo>
                      <a:pt x="492" y="2634"/>
                    </a:lnTo>
                    <a:lnTo>
                      <a:pt x="498" y="2640"/>
                    </a:lnTo>
                    <a:lnTo>
                      <a:pt x="504" y="2652"/>
                    </a:lnTo>
                    <a:lnTo>
                      <a:pt x="498" y="2658"/>
                    </a:lnTo>
                    <a:lnTo>
                      <a:pt x="498" y="2664"/>
                    </a:lnTo>
                    <a:lnTo>
                      <a:pt x="492" y="2664"/>
                    </a:lnTo>
                    <a:lnTo>
                      <a:pt x="480" y="2676"/>
                    </a:lnTo>
                    <a:lnTo>
                      <a:pt x="480" y="2682"/>
                    </a:lnTo>
                    <a:lnTo>
                      <a:pt x="486" y="2688"/>
                    </a:lnTo>
                    <a:lnTo>
                      <a:pt x="516" y="2688"/>
                    </a:lnTo>
                    <a:lnTo>
                      <a:pt x="516" y="2700"/>
                    </a:lnTo>
                    <a:lnTo>
                      <a:pt x="540" y="2724"/>
                    </a:lnTo>
                    <a:lnTo>
                      <a:pt x="552" y="2730"/>
                    </a:lnTo>
                    <a:lnTo>
                      <a:pt x="558" y="2736"/>
                    </a:lnTo>
                    <a:lnTo>
                      <a:pt x="558" y="2700"/>
                    </a:lnTo>
                    <a:lnTo>
                      <a:pt x="564" y="2700"/>
                    </a:lnTo>
                    <a:lnTo>
                      <a:pt x="570" y="2706"/>
                    </a:lnTo>
                    <a:lnTo>
                      <a:pt x="582" y="2712"/>
                    </a:lnTo>
                    <a:lnTo>
                      <a:pt x="600" y="2718"/>
                    </a:lnTo>
                    <a:lnTo>
                      <a:pt x="624" y="2742"/>
                    </a:lnTo>
                    <a:lnTo>
                      <a:pt x="618" y="2748"/>
                    </a:lnTo>
                    <a:lnTo>
                      <a:pt x="618" y="2754"/>
                    </a:lnTo>
                    <a:lnTo>
                      <a:pt x="612" y="2760"/>
                    </a:lnTo>
                    <a:lnTo>
                      <a:pt x="630" y="2766"/>
                    </a:lnTo>
                    <a:lnTo>
                      <a:pt x="630" y="2790"/>
                    </a:lnTo>
                    <a:lnTo>
                      <a:pt x="684" y="2790"/>
                    </a:lnTo>
                    <a:lnTo>
                      <a:pt x="696" y="2802"/>
                    </a:lnTo>
                    <a:lnTo>
                      <a:pt x="666" y="2802"/>
                    </a:lnTo>
                    <a:lnTo>
                      <a:pt x="654" y="2814"/>
                    </a:lnTo>
                    <a:lnTo>
                      <a:pt x="630" y="2814"/>
                    </a:lnTo>
                    <a:lnTo>
                      <a:pt x="618" y="2832"/>
                    </a:lnTo>
                    <a:lnTo>
                      <a:pt x="648" y="2832"/>
                    </a:lnTo>
                    <a:lnTo>
                      <a:pt x="636" y="2850"/>
                    </a:lnTo>
                    <a:lnTo>
                      <a:pt x="666" y="2844"/>
                    </a:lnTo>
                    <a:lnTo>
                      <a:pt x="666" y="2826"/>
                    </a:lnTo>
                    <a:lnTo>
                      <a:pt x="690" y="2838"/>
                    </a:lnTo>
                    <a:lnTo>
                      <a:pt x="696" y="2826"/>
                    </a:lnTo>
                    <a:lnTo>
                      <a:pt x="702" y="2820"/>
                    </a:lnTo>
                    <a:lnTo>
                      <a:pt x="714" y="2814"/>
                    </a:lnTo>
                    <a:lnTo>
                      <a:pt x="720" y="2808"/>
                    </a:lnTo>
                    <a:lnTo>
                      <a:pt x="732" y="2808"/>
                    </a:lnTo>
                    <a:lnTo>
                      <a:pt x="732" y="2820"/>
                    </a:lnTo>
                    <a:lnTo>
                      <a:pt x="726" y="2832"/>
                    </a:lnTo>
                    <a:lnTo>
                      <a:pt x="702" y="2856"/>
                    </a:lnTo>
                    <a:lnTo>
                      <a:pt x="696" y="2850"/>
                    </a:lnTo>
                    <a:lnTo>
                      <a:pt x="678" y="2850"/>
                    </a:lnTo>
                    <a:lnTo>
                      <a:pt x="678" y="2868"/>
                    </a:lnTo>
                    <a:lnTo>
                      <a:pt x="642" y="2868"/>
                    </a:lnTo>
                    <a:lnTo>
                      <a:pt x="630" y="2880"/>
                    </a:lnTo>
                    <a:lnTo>
                      <a:pt x="642" y="2886"/>
                    </a:lnTo>
                    <a:lnTo>
                      <a:pt x="648" y="2916"/>
                    </a:lnTo>
                    <a:lnTo>
                      <a:pt x="678" y="2898"/>
                    </a:lnTo>
                    <a:lnTo>
                      <a:pt x="684" y="2910"/>
                    </a:lnTo>
                    <a:lnTo>
                      <a:pt x="684" y="2916"/>
                    </a:lnTo>
                    <a:lnTo>
                      <a:pt x="690" y="2916"/>
                    </a:lnTo>
                    <a:lnTo>
                      <a:pt x="696" y="2910"/>
                    </a:lnTo>
                    <a:lnTo>
                      <a:pt x="702" y="2898"/>
                    </a:lnTo>
                    <a:lnTo>
                      <a:pt x="702" y="2892"/>
                    </a:lnTo>
                    <a:lnTo>
                      <a:pt x="708" y="2880"/>
                    </a:lnTo>
                    <a:lnTo>
                      <a:pt x="714" y="287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China"/>
              <p:cNvSpPr>
                <a:spLocks noEditPoints="1"/>
              </p:cNvSpPr>
              <p:nvPr/>
            </p:nvSpPr>
            <p:spPr bwMode="gray">
              <a:xfrm>
                <a:off x="3907" y="1211"/>
                <a:ext cx="936" cy="723"/>
              </a:xfrm>
              <a:custGeom>
                <a:avLst/>
                <a:gdLst>
                  <a:gd name="T0" fmla="*/ 549192262 w 3660"/>
                  <a:gd name="T1" fmla="*/ 549408978 h 2826"/>
                  <a:gd name="T2" fmla="*/ 549192262 w 3660"/>
                  <a:gd name="T3" fmla="*/ 549408978 h 2826"/>
                  <a:gd name="T4" fmla="*/ 549192262 w 3660"/>
                  <a:gd name="T5" fmla="*/ 549408978 h 2826"/>
                  <a:gd name="T6" fmla="*/ 549192262 w 3660"/>
                  <a:gd name="T7" fmla="*/ 549408978 h 2826"/>
                  <a:gd name="T8" fmla="*/ 549192262 w 3660"/>
                  <a:gd name="T9" fmla="*/ 549408978 h 2826"/>
                  <a:gd name="T10" fmla="*/ 549192262 w 3660"/>
                  <a:gd name="T11" fmla="*/ 549408978 h 2826"/>
                  <a:gd name="T12" fmla="*/ 549192262 w 3660"/>
                  <a:gd name="T13" fmla="*/ 549408978 h 2826"/>
                  <a:gd name="T14" fmla="*/ 549192262 w 3660"/>
                  <a:gd name="T15" fmla="*/ 549408978 h 2826"/>
                  <a:gd name="T16" fmla="*/ 549192262 w 3660"/>
                  <a:gd name="T17" fmla="*/ 549408978 h 2826"/>
                  <a:gd name="T18" fmla="*/ 549192262 w 3660"/>
                  <a:gd name="T19" fmla="*/ 549408978 h 2826"/>
                  <a:gd name="T20" fmla="*/ 549192262 w 3660"/>
                  <a:gd name="T21" fmla="*/ 549408978 h 2826"/>
                  <a:gd name="T22" fmla="*/ 549192262 w 3660"/>
                  <a:gd name="T23" fmla="*/ 549408978 h 2826"/>
                  <a:gd name="T24" fmla="*/ 549192262 w 3660"/>
                  <a:gd name="T25" fmla="*/ 549408978 h 2826"/>
                  <a:gd name="T26" fmla="*/ 549192262 w 3660"/>
                  <a:gd name="T27" fmla="*/ 549408978 h 2826"/>
                  <a:gd name="T28" fmla="*/ 549192262 w 3660"/>
                  <a:gd name="T29" fmla="*/ 549408978 h 2826"/>
                  <a:gd name="T30" fmla="*/ 549192262 w 3660"/>
                  <a:gd name="T31" fmla="*/ 549408978 h 2826"/>
                  <a:gd name="T32" fmla="*/ 549192262 w 3660"/>
                  <a:gd name="T33" fmla="*/ 549408978 h 2826"/>
                  <a:gd name="T34" fmla="*/ 549192262 w 3660"/>
                  <a:gd name="T35" fmla="*/ 549408978 h 2826"/>
                  <a:gd name="T36" fmla="*/ 549192262 w 3660"/>
                  <a:gd name="T37" fmla="*/ 549408978 h 2826"/>
                  <a:gd name="T38" fmla="*/ 549192262 w 3660"/>
                  <a:gd name="T39" fmla="*/ 549408978 h 2826"/>
                  <a:gd name="T40" fmla="*/ 549192262 w 3660"/>
                  <a:gd name="T41" fmla="*/ 549408978 h 2826"/>
                  <a:gd name="T42" fmla="*/ 549192262 w 3660"/>
                  <a:gd name="T43" fmla="*/ 549408978 h 2826"/>
                  <a:gd name="T44" fmla="*/ 549192262 w 3660"/>
                  <a:gd name="T45" fmla="*/ 549408978 h 2826"/>
                  <a:gd name="T46" fmla="*/ 0 w 3660"/>
                  <a:gd name="T47" fmla="*/ 549408978 h 2826"/>
                  <a:gd name="T48" fmla="*/ 549192262 w 3660"/>
                  <a:gd name="T49" fmla="*/ 549408978 h 2826"/>
                  <a:gd name="T50" fmla="*/ 549192262 w 3660"/>
                  <a:gd name="T51" fmla="*/ 549408978 h 2826"/>
                  <a:gd name="T52" fmla="*/ 549192262 w 3660"/>
                  <a:gd name="T53" fmla="*/ 549408978 h 2826"/>
                  <a:gd name="T54" fmla="*/ 549192262 w 3660"/>
                  <a:gd name="T55" fmla="*/ 549408978 h 2826"/>
                  <a:gd name="T56" fmla="*/ 549192262 w 3660"/>
                  <a:gd name="T57" fmla="*/ 549408978 h 2826"/>
                  <a:gd name="T58" fmla="*/ 549192262 w 3660"/>
                  <a:gd name="T59" fmla="*/ 549408978 h 2826"/>
                  <a:gd name="T60" fmla="*/ 549192262 w 3660"/>
                  <a:gd name="T61" fmla="*/ 549408978 h 2826"/>
                  <a:gd name="T62" fmla="*/ 549192262 w 3660"/>
                  <a:gd name="T63" fmla="*/ 549408978 h 2826"/>
                  <a:gd name="T64" fmla="*/ 549192262 w 3660"/>
                  <a:gd name="T65" fmla="*/ 549408978 h 2826"/>
                  <a:gd name="T66" fmla="*/ 549192262 w 3660"/>
                  <a:gd name="T67" fmla="*/ 549408978 h 2826"/>
                  <a:gd name="T68" fmla="*/ 549192262 w 3660"/>
                  <a:gd name="T69" fmla="*/ 549408978 h 2826"/>
                  <a:gd name="T70" fmla="*/ 549192262 w 3660"/>
                  <a:gd name="T71" fmla="*/ 549408978 h 2826"/>
                  <a:gd name="T72" fmla="*/ 549192262 w 3660"/>
                  <a:gd name="T73" fmla="*/ 549408978 h 2826"/>
                  <a:gd name="T74" fmla="*/ 549192262 w 3660"/>
                  <a:gd name="T75" fmla="*/ 549408978 h 2826"/>
                  <a:gd name="T76" fmla="*/ 549192262 w 3660"/>
                  <a:gd name="T77" fmla="*/ 549408978 h 2826"/>
                  <a:gd name="T78" fmla="*/ 549192262 w 3660"/>
                  <a:gd name="T79" fmla="*/ 549408978 h 2826"/>
                  <a:gd name="T80" fmla="*/ 549192262 w 3660"/>
                  <a:gd name="T81" fmla="*/ 549408978 h 2826"/>
                  <a:gd name="T82" fmla="*/ 549192262 w 3660"/>
                  <a:gd name="T83" fmla="*/ 549408978 h 2826"/>
                  <a:gd name="T84" fmla="*/ 549192262 w 3660"/>
                  <a:gd name="T85" fmla="*/ 549408978 h 2826"/>
                  <a:gd name="T86" fmla="*/ 549192262 w 3660"/>
                  <a:gd name="T87" fmla="*/ 549408978 h 2826"/>
                  <a:gd name="T88" fmla="*/ 549192262 w 3660"/>
                  <a:gd name="T89" fmla="*/ 549408978 h 2826"/>
                  <a:gd name="T90" fmla="*/ 549192262 w 3660"/>
                  <a:gd name="T91" fmla="*/ 549408978 h 2826"/>
                  <a:gd name="T92" fmla="*/ 549192262 w 3660"/>
                  <a:gd name="T93" fmla="*/ 549408978 h 2826"/>
                  <a:gd name="T94" fmla="*/ 549192262 w 3660"/>
                  <a:gd name="T95" fmla="*/ 549408978 h 2826"/>
                  <a:gd name="T96" fmla="*/ 549192262 w 3660"/>
                  <a:gd name="T97" fmla="*/ 549408978 h 2826"/>
                  <a:gd name="T98" fmla="*/ 549192262 w 3660"/>
                  <a:gd name="T99" fmla="*/ 549408978 h 2826"/>
                  <a:gd name="T100" fmla="*/ 549192262 w 3660"/>
                  <a:gd name="T101" fmla="*/ 549408978 h 2826"/>
                  <a:gd name="T102" fmla="*/ 549192262 w 3660"/>
                  <a:gd name="T103" fmla="*/ 549408978 h 2826"/>
                  <a:gd name="T104" fmla="*/ 549192262 w 3660"/>
                  <a:gd name="T105" fmla="*/ 549408978 h 2826"/>
                  <a:gd name="T106" fmla="*/ 549192262 w 3660"/>
                  <a:gd name="T107" fmla="*/ 549408978 h 2826"/>
                  <a:gd name="T108" fmla="*/ 549192262 w 3660"/>
                  <a:gd name="T109" fmla="*/ 549408978 h 2826"/>
                  <a:gd name="T110" fmla="*/ 549192262 w 3660"/>
                  <a:gd name="T111" fmla="*/ 549408978 h 2826"/>
                  <a:gd name="T112" fmla="*/ 549192262 w 3660"/>
                  <a:gd name="T113" fmla="*/ 549408978 h 2826"/>
                  <a:gd name="T114" fmla="*/ 549192262 w 3660"/>
                  <a:gd name="T115" fmla="*/ 549408978 h 2826"/>
                  <a:gd name="T116" fmla="*/ 549192262 w 3660"/>
                  <a:gd name="T117" fmla="*/ 549408978 h 2826"/>
                  <a:gd name="T118" fmla="*/ 549192262 w 3660"/>
                  <a:gd name="T119" fmla="*/ 549408978 h 2826"/>
                  <a:gd name="T120" fmla="*/ 549192262 w 3660"/>
                  <a:gd name="T121" fmla="*/ 549408978 h 2826"/>
                  <a:gd name="T122" fmla="*/ 549192262 w 3660"/>
                  <a:gd name="T123" fmla="*/ 549408978 h 28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60"/>
                  <a:gd name="T187" fmla="*/ 0 h 2826"/>
                  <a:gd name="T188" fmla="*/ 3660 w 3660"/>
                  <a:gd name="T189" fmla="*/ 2826 h 28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60" h="2826">
                    <a:moveTo>
                      <a:pt x="2862" y="2688"/>
                    </a:moveTo>
                    <a:lnTo>
                      <a:pt x="2850" y="2682"/>
                    </a:lnTo>
                    <a:lnTo>
                      <a:pt x="2772" y="2682"/>
                    </a:lnTo>
                    <a:lnTo>
                      <a:pt x="2766" y="2700"/>
                    </a:lnTo>
                    <a:lnTo>
                      <a:pt x="2748" y="2694"/>
                    </a:lnTo>
                    <a:lnTo>
                      <a:pt x="2736" y="2718"/>
                    </a:lnTo>
                    <a:lnTo>
                      <a:pt x="2730" y="2724"/>
                    </a:lnTo>
                    <a:lnTo>
                      <a:pt x="2712" y="2760"/>
                    </a:lnTo>
                    <a:lnTo>
                      <a:pt x="2718" y="2772"/>
                    </a:lnTo>
                    <a:lnTo>
                      <a:pt x="2724" y="2790"/>
                    </a:lnTo>
                    <a:lnTo>
                      <a:pt x="2754" y="2820"/>
                    </a:lnTo>
                    <a:lnTo>
                      <a:pt x="2766" y="2826"/>
                    </a:lnTo>
                    <a:lnTo>
                      <a:pt x="2772" y="2826"/>
                    </a:lnTo>
                    <a:lnTo>
                      <a:pt x="2802" y="2820"/>
                    </a:lnTo>
                    <a:lnTo>
                      <a:pt x="2820" y="2820"/>
                    </a:lnTo>
                    <a:lnTo>
                      <a:pt x="2844" y="2808"/>
                    </a:lnTo>
                    <a:lnTo>
                      <a:pt x="2850" y="2802"/>
                    </a:lnTo>
                    <a:lnTo>
                      <a:pt x="2850" y="2754"/>
                    </a:lnTo>
                    <a:lnTo>
                      <a:pt x="2856" y="2742"/>
                    </a:lnTo>
                    <a:lnTo>
                      <a:pt x="2862" y="2736"/>
                    </a:lnTo>
                    <a:lnTo>
                      <a:pt x="2868" y="2724"/>
                    </a:lnTo>
                    <a:lnTo>
                      <a:pt x="2868" y="2700"/>
                    </a:lnTo>
                    <a:lnTo>
                      <a:pt x="2862" y="2688"/>
                    </a:lnTo>
                    <a:close/>
                    <a:moveTo>
                      <a:pt x="3660" y="624"/>
                    </a:moveTo>
                    <a:lnTo>
                      <a:pt x="3654" y="600"/>
                    </a:lnTo>
                    <a:lnTo>
                      <a:pt x="3660" y="570"/>
                    </a:lnTo>
                    <a:lnTo>
                      <a:pt x="3642" y="564"/>
                    </a:lnTo>
                    <a:lnTo>
                      <a:pt x="3642" y="540"/>
                    </a:lnTo>
                    <a:lnTo>
                      <a:pt x="3630" y="528"/>
                    </a:lnTo>
                    <a:lnTo>
                      <a:pt x="3630" y="510"/>
                    </a:lnTo>
                    <a:lnTo>
                      <a:pt x="3618" y="492"/>
                    </a:lnTo>
                    <a:lnTo>
                      <a:pt x="3636" y="486"/>
                    </a:lnTo>
                    <a:lnTo>
                      <a:pt x="3636" y="456"/>
                    </a:lnTo>
                    <a:lnTo>
                      <a:pt x="3612" y="444"/>
                    </a:lnTo>
                    <a:lnTo>
                      <a:pt x="3612" y="426"/>
                    </a:lnTo>
                    <a:lnTo>
                      <a:pt x="3606" y="414"/>
                    </a:lnTo>
                    <a:lnTo>
                      <a:pt x="3594" y="408"/>
                    </a:lnTo>
                    <a:lnTo>
                      <a:pt x="3552" y="408"/>
                    </a:lnTo>
                    <a:lnTo>
                      <a:pt x="3546" y="432"/>
                    </a:lnTo>
                    <a:lnTo>
                      <a:pt x="3516" y="432"/>
                    </a:lnTo>
                    <a:lnTo>
                      <a:pt x="3504" y="438"/>
                    </a:lnTo>
                    <a:lnTo>
                      <a:pt x="3498" y="438"/>
                    </a:lnTo>
                    <a:lnTo>
                      <a:pt x="3492" y="444"/>
                    </a:lnTo>
                    <a:lnTo>
                      <a:pt x="3492" y="462"/>
                    </a:lnTo>
                    <a:lnTo>
                      <a:pt x="3462" y="456"/>
                    </a:lnTo>
                    <a:lnTo>
                      <a:pt x="3462" y="468"/>
                    </a:lnTo>
                    <a:lnTo>
                      <a:pt x="3444" y="468"/>
                    </a:lnTo>
                    <a:lnTo>
                      <a:pt x="3432" y="456"/>
                    </a:lnTo>
                    <a:lnTo>
                      <a:pt x="3408" y="462"/>
                    </a:lnTo>
                    <a:lnTo>
                      <a:pt x="3366" y="432"/>
                    </a:lnTo>
                    <a:lnTo>
                      <a:pt x="3366" y="420"/>
                    </a:lnTo>
                    <a:lnTo>
                      <a:pt x="3360" y="408"/>
                    </a:lnTo>
                    <a:lnTo>
                      <a:pt x="3360" y="402"/>
                    </a:lnTo>
                    <a:lnTo>
                      <a:pt x="3354" y="396"/>
                    </a:lnTo>
                    <a:lnTo>
                      <a:pt x="3336" y="396"/>
                    </a:lnTo>
                    <a:lnTo>
                      <a:pt x="3318" y="366"/>
                    </a:lnTo>
                    <a:lnTo>
                      <a:pt x="3276" y="366"/>
                    </a:lnTo>
                    <a:lnTo>
                      <a:pt x="3258" y="348"/>
                    </a:lnTo>
                    <a:lnTo>
                      <a:pt x="3246" y="342"/>
                    </a:lnTo>
                    <a:lnTo>
                      <a:pt x="3228" y="324"/>
                    </a:lnTo>
                    <a:lnTo>
                      <a:pt x="3216" y="324"/>
                    </a:lnTo>
                    <a:lnTo>
                      <a:pt x="3204" y="336"/>
                    </a:lnTo>
                    <a:lnTo>
                      <a:pt x="3192" y="330"/>
                    </a:lnTo>
                    <a:lnTo>
                      <a:pt x="3186" y="324"/>
                    </a:lnTo>
                    <a:lnTo>
                      <a:pt x="3174" y="318"/>
                    </a:lnTo>
                    <a:lnTo>
                      <a:pt x="3126" y="318"/>
                    </a:lnTo>
                    <a:lnTo>
                      <a:pt x="3114" y="312"/>
                    </a:lnTo>
                    <a:lnTo>
                      <a:pt x="3108" y="306"/>
                    </a:lnTo>
                    <a:lnTo>
                      <a:pt x="3084" y="294"/>
                    </a:lnTo>
                    <a:lnTo>
                      <a:pt x="3078" y="288"/>
                    </a:lnTo>
                    <a:lnTo>
                      <a:pt x="3072" y="288"/>
                    </a:lnTo>
                    <a:lnTo>
                      <a:pt x="3066" y="264"/>
                    </a:lnTo>
                    <a:lnTo>
                      <a:pt x="3054" y="264"/>
                    </a:lnTo>
                    <a:lnTo>
                      <a:pt x="3048" y="252"/>
                    </a:lnTo>
                    <a:lnTo>
                      <a:pt x="3030" y="234"/>
                    </a:lnTo>
                    <a:lnTo>
                      <a:pt x="3024" y="222"/>
                    </a:lnTo>
                    <a:lnTo>
                      <a:pt x="2976" y="198"/>
                    </a:lnTo>
                    <a:lnTo>
                      <a:pt x="2964" y="198"/>
                    </a:lnTo>
                    <a:lnTo>
                      <a:pt x="2952" y="168"/>
                    </a:lnTo>
                    <a:lnTo>
                      <a:pt x="2904" y="144"/>
                    </a:lnTo>
                    <a:lnTo>
                      <a:pt x="2898" y="114"/>
                    </a:lnTo>
                    <a:lnTo>
                      <a:pt x="2892" y="114"/>
                    </a:lnTo>
                    <a:lnTo>
                      <a:pt x="2886" y="108"/>
                    </a:lnTo>
                    <a:lnTo>
                      <a:pt x="2874" y="108"/>
                    </a:lnTo>
                    <a:lnTo>
                      <a:pt x="2862" y="96"/>
                    </a:lnTo>
                    <a:lnTo>
                      <a:pt x="2850" y="90"/>
                    </a:lnTo>
                    <a:lnTo>
                      <a:pt x="2838" y="78"/>
                    </a:lnTo>
                    <a:lnTo>
                      <a:pt x="2832" y="78"/>
                    </a:lnTo>
                    <a:lnTo>
                      <a:pt x="2832" y="66"/>
                    </a:lnTo>
                    <a:lnTo>
                      <a:pt x="2820" y="60"/>
                    </a:lnTo>
                    <a:lnTo>
                      <a:pt x="2814" y="54"/>
                    </a:lnTo>
                    <a:lnTo>
                      <a:pt x="2802" y="48"/>
                    </a:lnTo>
                    <a:lnTo>
                      <a:pt x="2796" y="42"/>
                    </a:lnTo>
                    <a:lnTo>
                      <a:pt x="2724" y="42"/>
                    </a:lnTo>
                    <a:lnTo>
                      <a:pt x="2688" y="18"/>
                    </a:lnTo>
                    <a:lnTo>
                      <a:pt x="2652" y="0"/>
                    </a:lnTo>
                    <a:lnTo>
                      <a:pt x="2598" y="12"/>
                    </a:lnTo>
                    <a:lnTo>
                      <a:pt x="2556" y="6"/>
                    </a:lnTo>
                    <a:lnTo>
                      <a:pt x="2550" y="18"/>
                    </a:lnTo>
                    <a:lnTo>
                      <a:pt x="2514" y="24"/>
                    </a:lnTo>
                    <a:lnTo>
                      <a:pt x="2472" y="66"/>
                    </a:lnTo>
                    <a:lnTo>
                      <a:pt x="2466" y="66"/>
                    </a:lnTo>
                    <a:lnTo>
                      <a:pt x="2466" y="78"/>
                    </a:lnTo>
                    <a:lnTo>
                      <a:pt x="2472" y="78"/>
                    </a:lnTo>
                    <a:lnTo>
                      <a:pt x="2490" y="84"/>
                    </a:lnTo>
                    <a:lnTo>
                      <a:pt x="2502" y="84"/>
                    </a:lnTo>
                    <a:lnTo>
                      <a:pt x="2508" y="90"/>
                    </a:lnTo>
                    <a:lnTo>
                      <a:pt x="2520" y="90"/>
                    </a:lnTo>
                    <a:lnTo>
                      <a:pt x="2532" y="102"/>
                    </a:lnTo>
                    <a:lnTo>
                      <a:pt x="2544" y="108"/>
                    </a:lnTo>
                    <a:lnTo>
                      <a:pt x="2550" y="114"/>
                    </a:lnTo>
                    <a:lnTo>
                      <a:pt x="2550" y="126"/>
                    </a:lnTo>
                    <a:lnTo>
                      <a:pt x="2532" y="144"/>
                    </a:lnTo>
                    <a:lnTo>
                      <a:pt x="2532" y="216"/>
                    </a:lnTo>
                    <a:lnTo>
                      <a:pt x="2538" y="258"/>
                    </a:lnTo>
                    <a:lnTo>
                      <a:pt x="2544" y="264"/>
                    </a:lnTo>
                    <a:lnTo>
                      <a:pt x="2556" y="264"/>
                    </a:lnTo>
                    <a:lnTo>
                      <a:pt x="2556" y="276"/>
                    </a:lnTo>
                    <a:lnTo>
                      <a:pt x="2550" y="282"/>
                    </a:lnTo>
                    <a:lnTo>
                      <a:pt x="2538" y="288"/>
                    </a:lnTo>
                    <a:lnTo>
                      <a:pt x="2514" y="288"/>
                    </a:lnTo>
                    <a:lnTo>
                      <a:pt x="2514" y="300"/>
                    </a:lnTo>
                    <a:lnTo>
                      <a:pt x="2496" y="318"/>
                    </a:lnTo>
                    <a:lnTo>
                      <a:pt x="2484" y="318"/>
                    </a:lnTo>
                    <a:lnTo>
                      <a:pt x="2478" y="312"/>
                    </a:lnTo>
                    <a:lnTo>
                      <a:pt x="2442" y="312"/>
                    </a:lnTo>
                    <a:lnTo>
                      <a:pt x="2406" y="288"/>
                    </a:lnTo>
                    <a:lnTo>
                      <a:pt x="2406" y="372"/>
                    </a:lnTo>
                    <a:lnTo>
                      <a:pt x="2412" y="384"/>
                    </a:lnTo>
                    <a:lnTo>
                      <a:pt x="2418" y="408"/>
                    </a:lnTo>
                    <a:lnTo>
                      <a:pt x="2424" y="420"/>
                    </a:lnTo>
                    <a:lnTo>
                      <a:pt x="2418" y="420"/>
                    </a:lnTo>
                    <a:lnTo>
                      <a:pt x="2418" y="438"/>
                    </a:lnTo>
                    <a:lnTo>
                      <a:pt x="2424" y="450"/>
                    </a:lnTo>
                    <a:lnTo>
                      <a:pt x="2436" y="456"/>
                    </a:lnTo>
                    <a:lnTo>
                      <a:pt x="2442" y="462"/>
                    </a:lnTo>
                    <a:lnTo>
                      <a:pt x="2460" y="462"/>
                    </a:lnTo>
                    <a:lnTo>
                      <a:pt x="2460" y="456"/>
                    </a:lnTo>
                    <a:lnTo>
                      <a:pt x="2454" y="456"/>
                    </a:lnTo>
                    <a:lnTo>
                      <a:pt x="2460" y="450"/>
                    </a:lnTo>
                    <a:lnTo>
                      <a:pt x="2514" y="450"/>
                    </a:lnTo>
                    <a:lnTo>
                      <a:pt x="2526" y="462"/>
                    </a:lnTo>
                    <a:lnTo>
                      <a:pt x="2538" y="468"/>
                    </a:lnTo>
                    <a:lnTo>
                      <a:pt x="2544" y="468"/>
                    </a:lnTo>
                    <a:lnTo>
                      <a:pt x="2550" y="462"/>
                    </a:lnTo>
                    <a:lnTo>
                      <a:pt x="2550" y="438"/>
                    </a:lnTo>
                    <a:lnTo>
                      <a:pt x="2616" y="438"/>
                    </a:lnTo>
                    <a:lnTo>
                      <a:pt x="2616" y="450"/>
                    </a:lnTo>
                    <a:lnTo>
                      <a:pt x="2622" y="456"/>
                    </a:lnTo>
                    <a:lnTo>
                      <a:pt x="2634" y="462"/>
                    </a:lnTo>
                    <a:lnTo>
                      <a:pt x="2652" y="462"/>
                    </a:lnTo>
                    <a:lnTo>
                      <a:pt x="2658" y="468"/>
                    </a:lnTo>
                    <a:lnTo>
                      <a:pt x="2670" y="474"/>
                    </a:lnTo>
                    <a:lnTo>
                      <a:pt x="2682" y="486"/>
                    </a:lnTo>
                    <a:lnTo>
                      <a:pt x="2706" y="498"/>
                    </a:lnTo>
                    <a:lnTo>
                      <a:pt x="2718" y="498"/>
                    </a:lnTo>
                    <a:lnTo>
                      <a:pt x="2724" y="510"/>
                    </a:lnTo>
                    <a:lnTo>
                      <a:pt x="2748" y="534"/>
                    </a:lnTo>
                    <a:lnTo>
                      <a:pt x="2748" y="540"/>
                    </a:lnTo>
                    <a:lnTo>
                      <a:pt x="2742" y="546"/>
                    </a:lnTo>
                    <a:lnTo>
                      <a:pt x="2706" y="546"/>
                    </a:lnTo>
                    <a:lnTo>
                      <a:pt x="2700" y="540"/>
                    </a:lnTo>
                    <a:lnTo>
                      <a:pt x="2688" y="534"/>
                    </a:lnTo>
                    <a:lnTo>
                      <a:pt x="2658" y="534"/>
                    </a:lnTo>
                    <a:lnTo>
                      <a:pt x="2652" y="540"/>
                    </a:lnTo>
                    <a:lnTo>
                      <a:pt x="2646" y="540"/>
                    </a:lnTo>
                    <a:lnTo>
                      <a:pt x="2628" y="558"/>
                    </a:lnTo>
                    <a:lnTo>
                      <a:pt x="2598" y="552"/>
                    </a:lnTo>
                    <a:lnTo>
                      <a:pt x="2598" y="570"/>
                    </a:lnTo>
                    <a:lnTo>
                      <a:pt x="2586" y="570"/>
                    </a:lnTo>
                    <a:lnTo>
                      <a:pt x="2550" y="588"/>
                    </a:lnTo>
                    <a:lnTo>
                      <a:pt x="2544" y="594"/>
                    </a:lnTo>
                    <a:lnTo>
                      <a:pt x="2550" y="606"/>
                    </a:lnTo>
                    <a:lnTo>
                      <a:pt x="2562" y="618"/>
                    </a:lnTo>
                    <a:lnTo>
                      <a:pt x="2538" y="642"/>
                    </a:lnTo>
                    <a:lnTo>
                      <a:pt x="2466" y="642"/>
                    </a:lnTo>
                    <a:lnTo>
                      <a:pt x="2466" y="666"/>
                    </a:lnTo>
                    <a:lnTo>
                      <a:pt x="2460" y="672"/>
                    </a:lnTo>
                    <a:lnTo>
                      <a:pt x="2454" y="684"/>
                    </a:lnTo>
                    <a:lnTo>
                      <a:pt x="2442" y="690"/>
                    </a:lnTo>
                    <a:lnTo>
                      <a:pt x="2424" y="690"/>
                    </a:lnTo>
                    <a:lnTo>
                      <a:pt x="2412" y="696"/>
                    </a:lnTo>
                    <a:lnTo>
                      <a:pt x="2388" y="696"/>
                    </a:lnTo>
                    <a:lnTo>
                      <a:pt x="2376" y="690"/>
                    </a:lnTo>
                    <a:lnTo>
                      <a:pt x="2370" y="684"/>
                    </a:lnTo>
                    <a:lnTo>
                      <a:pt x="2358" y="678"/>
                    </a:lnTo>
                    <a:lnTo>
                      <a:pt x="2352" y="672"/>
                    </a:lnTo>
                    <a:lnTo>
                      <a:pt x="2346" y="672"/>
                    </a:lnTo>
                    <a:lnTo>
                      <a:pt x="2340" y="666"/>
                    </a:lnTo>
                    <a:lnTo>
                      <a:pt x="2316" y="666"/>
                    </a:lnTo>
                    <a:lnTo>
                      <a:pt x="2304" y="672"/>
                    </a:lnTo>
                    <a:lnTo>
                      <a:pt x="2304" y="684"/>
                    </a:lnTo>
                    <a:lnTo>
                      <a:pt x="2298" y="696"/>
                    </a:lnTo>
                    <a:lnTo>
                      <a:pt x="2298" y="708"/>
                    </a:lnTo>
                    <a:lnTo>
                      <a:pt x="2304" y="720"/>
                    </a:lnTo>
                    <a:lnTo>
                      <a:pt x="2322" y="738"/>
                    </a:lnTo>
                    <a:lnTo>
                      <a:pt x="2334" y="744"/>
                    </a:lnTo>
                    <a:lnTo>
                      <a:pt x="2352" y="762"/>
                    </a:lnTo>
                    <a:lnTo>
                      <a:pt x="2364" y="768"/>
                    </a:lnTo>
                    <a:lnTo>
                      <a:pt x="2364" y="774"/>
                    </a:lnTo>
                    <a:lnTo>
                      <a:pt x="2358" y="780"/>
                    </a:lnTo>
                    <a:lnTo>
                      <a:pt x="2352" y="792"/>
                    </a:lnTo>
                    <a:lnTo>
                      <a:pt x="2340" y="804"/>
                    </a:lnTo>
                    <a:lnTo>
                      <a:pt x="2316" y="804"/>
                    </a:lnTo>
                    <a:lnTo>
                      <a:pt x="2316" y="810"/>
                    </a:lnTo>
                    <a:lnTo>
                      <a:pt x="2310" y="822"/>
                    </a:lnTo>
                    <a:lnTo>
                      <a:pt x="2310" y="828"/>
                    </a:lnTo>
                    <a:lnTo>
                      <a:pt x="2298" y="852"/>
                    </a:lnTo>
                    <a:lnTo>
                      <a:pt x="2286" y="858"/>
                    </a:lnTo>
                    <a:lnTo>
                      <a:pt x="2262" y="858"/>
                    </a:lnTo>
                    <a:lnTo>
                      <a:pt x="2244" y="882"/>
                    </a:lnTo>
                    <a:lnTo>
                      <a:pt x="2088" y="882"/>
                    </a:lnTo>
                    <a:lnTo>
                      <a:pt x="2070" y="894"/>
                    </a:lnTo>
                    <a:lnTo>
                      <a:pt x="2010" y="930"/>
                    </a:lnTo>
                    <a:lnTo>
                      <a:pt x="1992" y="942"/>
                    </a:lnTo>
                    <a:lnTo>
                      <a:pt x="1986" y="948"/>
                    </a:lnTo>
                    <a:lnTo>
                      <a:pt x="1968" y="948"/>
                    </a:lnTo>
                    <a:lnTo>
                      <a:pt x="1962" y="942"/>
                    </a:lnTo>
                    <a:lnTo>
                      <a:pt x="1956" y="942"/>
                    </a:lnTo>
                    <a:lnTo>
                      <a:pt x="1950" y="930"/>
                    </a:lnTo>
                    <a:lnTo>
                      <a:pt x="1950" y="924"/>
                    </a:lnTo>
                    <a:lnTo>
                      <a:pt x="1938" y="924"/>
                    </a:lnTo>
                    <a:lnTo>
                      <a:pt x="1926" y="930"/>
                    </a:lnTo>
                    <a:lnTo>
                      <a:pt x="1914" y="930"/>
                    </a:lnTo>
                    <a:lnTo>
                      <a:pt x="1908" y="936"/>
                    </a:lnTo>
                    <a:lnTo>
                      <a:pt x="1896" y="936"/>
                    </a:lnTo>
                    <a:lnTo>
                      <a:pt x="1890" y="930"/>
                    </a:lnTo>
                    <a:lnTo>
                      <a:pt x="1866" y="918"/>
                    </a:lnTo>
                    <a:lnTo>
                      <a:pt x="1848" y="912"/>
                    </a:lnTo>
                    <a:lnTo>
                      <a:pt x="1800" y="912"/>
                    </a:lnTo>
                    <a:lnTo>
                      <a:pt x="1776" y="906"/>
                    </a:lnTo>
                    <a:lnTo>
                      <a:pt x="1764" y="900"/>
                    </a:lnTo>
                    <a:lnTo>
                      <a:pt x="1758" y="888"/>
                    </a:lnTo>
                    <a:lnTo>
                      <a:pt x="1740" y="870"/>
                    </a:lnTo>
                    <a:lnTo>
                      <a:pt x="1728" y="870"/>
                    </a:lnTo>
                    <a:lnTo>
                      <a:pt x="1710" y="864"/>
                    </a:lnTo>
                    <a:lnTo>
                      <a:pt x="1656" y="864"/>
                    </a:lnTo>
                    <a:lnTo>
                      <a:pt x="1650" y="858"/>
                    </a:lnTo>
                    <a:lnTo>
                      <a:pt x="1644" y="858"/>
                    </a:lnTo>
                    <a:lnTo>
                      <a:pt x="1632" y="852"/>
                    </a:lnTo>
                    <a:lnTo>
                      <a:pt x="1620" y="852"/>
                    </a:lnTo>
                    <a:lnTo>
                      <a:pt x="1614" y="858"/>
                    </a:lnTo>
                    <a:lnTo>
                      <a:pt x="1602" y="864"/>
                    </a:lnTo>
                    <a:lnTo>
                      <a:pt x="1596" y="870"/>
                    </a:lnTo>
                    <a:lnTo>
                      <a:pt x="1560" y="864"/>
                    </a:lnTo>
                    <a:lnTo>
                      <a:pt x="1512" y="864"/>
                    </a:lnTo>
                    <a:lnTo>
                      <a:pt x="1458" y="858"/>
                    </a:lnTo>
                    <a:lnTo>
                      <a:pt x="1398" y="864"/>
                    </a:lnTo>
                    <a:lnTo>
                      <a:pt x="1386" y="858"/>
                    </a:lnTo>
                    <a:lnTo>
                      <a:pt x="1380" y="846"/>
                    </a:lnTo>
                    <a:lnTo>
                      <a:pt x="1368" y="840"/>
                    </a:lnTo>
                    <a:lnTo>
                      <a:pt x="1338" y="810"/>
                    </a:lnTo>
                    <a:lnTo>
                      <a:pt x="1332" y="798"/>
                    </a:lnTo>
                    <a:lnTo>
                      <a:pt x="1290" y="756"/>
                    </a:lnTo>
                    <a:lnTo>
                      <a:pt x="1278" y="732"/>
                    </a:lnTo>
                    <a:lnTo>
                      <a:pt x="1242" y="732"/>
                    </a:lnTo>
                    <a:lnTo>
                      <a:pt x="1236" y="726"/>
                    </a:lnTo>
                    <a:lnTo>
                      <a:pt x="1224" y="726"/>
                    </a:lnTo>
                    <a:lnTo>
                      <a:pt x="1200" y="714"/>
                    </a:lnTo>
                    <a:lnTo>
                      <a:pt x="1194" y="714"/>
                    </a:lnTo>
                    <a:lnTo>
                      <a:pt x="1188" y="708"/>
                    </a:lnTo>
                    <a:lnTo>
                      <a:pt x="1182" y="708"/>
                    </a:lnTo>
                    <a:lnTo>
                      <a:pt x="1176" y="696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46" y="684"/>
                    </a:lnTo>
                    <a:lnTo>
                      <a:pt x="1140" y="684"/>
                    </a:lnTo>
                    <a:lnTo>
                      <a:pt x="1134" y="678"/>
                    </a:lnTo>
                    <a:lnTo>
                      <a:pt x="1038" y="678"/>
                    </a:lnTo>
                    <a:lnTo>
                      <a:pt x="1014" y="672"/>
                    </a:lnTo>
                    <a:lnTo>
                      <a:pt x="996" y="666"/>
                    </a:lnTo>
                    <a:lnTo>
                      <a:pt x="990" y="666"/>
                    </a:lnTo>
                    <a:lnTo>
                      <a:pt x="978" y="660"/>
                    </a:lnTo>
                    <a:lnTo>
                      <a:pt x="966" y="660"/>
                    </a:lnTo>
                    <a:lnTo>
                      <a:pt x="954" y="654"/>
                    </a:lnTo>
                    <a:lnTo>
                      <a:pt x="948" y="648"/>
                    </a:lnTo>
                    <a:lnTo>
                      <a:pt x="942" y="636"/>
                    </a:lnTo>
                    <a:lnTo>
                      <a:pt x="936" y="618"/>
                    </a:lnTo>
                    <a:lnTo>
                      <a:pt x="936" y="606"/>
                    </a:lnTo>
                    <a:lnTo>
                      <a:pt x="948" y="594"/>
                    </a:lnTo>
                    <a:lnTo>
                      <a:pt x="948" y="588"/>
                    </a:lnTo>
                    <a:lnTo>
                      <a:pt x="942" y="582"/>
                    </a:lnTo>
                    <a:lnTo>
                      <a:pt x="936" y="570"/>
                    </a:lnTo>
                    <a:lnTo>
                      <a:pt x="930" y="564"/>
                    </a:lnTo>
                    <a:lnTo>
                      <a:pt x="930" y="552"/>
                    </a:lnTo>
                    <a:lnTo>
                      <a:pt x="924" y="540"/>
                    </a:lnTo>
                    <a:lnTo>
                      <a:pt x="912" y="528"/>
                    </a:lnTo>
                    <a:lnTo>
                      <a:pt x="888" y="510"/>
                    </a:lnTo>
                    <a:lnTo>
                      <a:pt x="876" y="492"/>
                    </a:lnTo>
                    <a:lnTo>
                      <a:pt x="870" y="480"/>
                    </a:lnTo>
                    <a:lnTo>
                      <a:pt x="852" y="462"/>
                    </a:lnTo>
                    <a:lnTo>
                      <a:pt x="834" y="456"/>
                    </a:lnTo>
                    <a:lnTo>
                      <a:pt x="822" y="450"/>
                    </a:lnTo>
                    <a:lnTo>
                      <a:pt x="810" y="450"/>
                    </a:lnTo>
                    <a:lnTo>
                      <a:pt x="804" y="444"/>
                    </a:lnTo>
                    <a:lnTo>
                      <a:pt x="786" y="432"/>
                    </a:lnTo>
                    <a:lnTo>
                      <a:pt x="750" y="444"/>
                    </a:lnTo>
                    <a:lnTo>
                      <a:pt x="726" y="420"/>
                    </a:lnTo>
                    <a:lnTo>
                      <a:pt x="720" y="408"/>
                    </a:lnTo>
                    <a:lnTo>
                      <a:pt x="708" y="408"/>
                    </a:lnTo>
                    <a:lnTo>
                      <a:pt x="696" y="402"/>
                    </a:lnTo>
                    <a:lnTo>
                      <a:pt x="684" y="402"/>
                    </a:lnTo>
                    <a:lnTo>
                      <a:pt x="672" y="396"/>
                    </a:lnTo>
                    <a:lnTo>
                      <a:pt x="672" y="378"/>
                    </a:lnTo>
                    <a:lnTo>
                      <a:pt x="648" y="378"/>
                    </a:lnTo>
                    <a:lnTo>
                      <a:pt x="654" y="372"/>
                    </a:lnTo>
                    <a:lnTo>
                      <a:pt x="654" y="360"/>
                    </a:lnTo>
                    <a:lnTo>
                      <a:pt x="648" y="354"/>
                    </a:lnTo>
                    <a:lnTo>
                      <a:pt x="612" y="354"/>
                    </a:lnTo>
                    <a:lnTo>
                      <a:pt x="600" y="348"/>
                    </a:lnTo>
                    <a:lnTo>
                      <a:pt x="582" y="348"/>
                    </a:lnTo>
                    <a:lnTo>
                      <a:pt x="576" y="354"/>
                    </a:lnTo>
                    <a:lnTo>
                      <a:pt x="576" y="360"/>
                    </a:lnTo>
                    <a:lnTo>
                      <a:pt x="594" y="378"/>
                    </a:lnTo>
                    <a:lnTo>
                      <a:pt x="594" y="390"/>
                    </a:lnTo>
                    <a:lnTo>
                      <a:pt x="588" y="396"/>
                    </a:lnTo>
                    <a:lnTo>
                      <a:pt x="546" y="396"/>
                    </a:lnTo>
                    <a:lnTo>
                      <a:pt x="534" y="408"/>
                    </a:lnTo>
                    <a:lnTo>
                      <a:pt x="534" y="426"/>
                    </a:lnTo>
                    <a:lnTo>
                      <a:pt x="546" y="450"/>
                    </a:lnTo>
                    <a:lnTo>
                      <a:pt x="558" y="462"/>
                    </a:lnTo>
                    <a:lnTo>
                      <a:pt x="570" y="486"/>
                    </a:lnTo>
                    <a:lnTo>
                      <a:pt x="570" y="504"/>
                    </a:lnTo>
                    <a:lnTo>
                      <a:pt x="564" y="510"/>
                    </a:lnTo>
                    <a:lnTo>
                      <a:pt x="546" y="510"/>
                    </a:lnTo>
                    <a:lnTo>
                      <a:pt x="528" y="528"/>
                    </a:lnTo>
                    <a:lnTo>
                      <a:pt x="516" y="516"/>
                    </a:lnTo>
                    <a:lnTo>
                      <a:pt x="468" y="516"/>
                    </a:lnTo>
                    <a:lnTo>
                      <a:pt x="444" y="504"/>
                    </a:lnTo>
                    <a:lnTo>
                      <a:pt x="432" y="504"/>
                    </a:lnTo>
                    <a:lnTo>
                      <a:pt x="420" y="498"/>
                    </a:lnTo>
                    <a:lnTo>
                      <a:pt x="408" y="498"/>
                    </a:lnTo>
                    <a:lnTo>
                      <a:pt x="408" y="636"/>
                    </a:lnTo>
                    <a:lnTo>
                      <a:pt x="414" y="636"/>
                    </a:lnTo>
                    <a:lnTo>
                      <a:pt x="420" y="642"/>
                    </a:lnTo>
                    <a:lnTo>
                      <a:pt x="426" y="642"/>
                    </a:lnTo>
                    <a:lnTo>
                      <a:pt x="432" y="648"/>
                    </a:lnTo>
                    <a:lnTo>
                      <a:pt x="432" y="660"/>
                    </a:lnTo>
                    <a:lnTo>
                      <a:pt x="426" y="666"/>
                    </a:lnTo>
                    <a:lnTo>
                      <a:pt x="420" y="666"/>
                    </a:lnTo>
                    <a:lnTo>
                      <a:pt x="408" y="654"/>
                    </a:lnTo>
                    <a:lnTo>
                      <a:pt x="390" y="666"/>
                    </a:lnTo>
                    <a:lnTo>
                      <a:pt x="384" y="660"/>
                    </a:lnTo>
                    <a:lnTo>
                      <a:pt x="378" y="648"/>
                    </a:lnTo>
                    <a:lnTo>
                      <a:pt x="372" y="642"/>
                    </a:lnTo>
                    <a:lnTo>
                      <a:pt x="360" y="642"/>
                    </a:lnTo>
                    <a:lnTo>
                      <a:pt x="324" y="660"/>
                    </a:lnTo>
                    <a:lnTo>
                      <a:pt x="312" y="660"/>
                    </a:lnTo>
                    <a:lnTo>
                      <a:pt x="300" y="666"/>
                    </a:lnTo>
                    <a:lnTo>
                      <a:pt x="288" y="666"/>
                    </a:lnTo>
                    <a:lnTo>
                      <a:pt x="276" y="672"/>
                    </a:lnTo>
                    <a:lnTo>
                      <a:pt x="270" y="678"/>
                    </a:lnTo>
                    <a:lnTo>
                      <a:pt x="270" y="684"/>
                    </a:lnTo>
                    <a:lnTo>
                      <a:pt x="276" y="690"/>
                    </a:lnTo>
                    <a:lnTo>
                      <a:pt x="288" y="696"/>
                    </a:lnTo>
                    <a:lnTo>
                      <a:pt x="306" y="696"/>
                    </a:lnTo>
                    <a:lnTo>
                      <a:pt x="306" y="726"/>
                    </a:lnTo>
                    <a:lnTo>
                      <a:pt x="318" y="750"/>
                    </a:lnTo>
                    <a:lnTo>
                      <a:pt x="360" y="792"/>
                    </a:lnTo>
                    <a:lnTo>
                      <a:pt x="366" y="804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60" y="822"/>
                    </a:lnTo>
                    <a:lnTo>
                      <a:pt x="354" y="828"/>
                    </a:lnTo>
                    <a:lnTo>
                      <a:pt x="354" y="834"/>
                    </a:lnTo>
                    <a:lnTo>
                      <a:pt x="372" y="852"/>
                    </a:lnTo>
                    <a:lnTo>
                      <a:pt x="348" y="852"/>
                    </a:lnTo>
                    <a:lnTo>
                      <a:pt x="348" y="864"/>
                    </a:lnTo>
                    <a:lnTo>
                      <a:pt x="354" y="870"/>
                    </a:lnTo>
                    <a:lnTo>
                      <a:pt x="354" y="882"/>
                    </a:lnTo>
                    <a:lnTo>
                      <a:pt x="372" y="900"/>
                    </a:lnTo>
                    <a:lnTo>
                      <a:pt x="372" y="912"/>
                    </a:lnTo>
                    <a:lnTo>
                      <a:pt x="366" y="918"/>
                    </a:lnTo>
                    <a:lnTo>
                      <a:pt x="342" y="918"/>
                    </a:lnTo>
                    <a:lnTo>
                      <a:pt x="294" y="936"/>
                    </a:lnTo>
                    <a:lnTo>
                      <a:pt x="282" y="948"/>
                    </a:lnTo>
                    <a:lnTo>
                      <a:pt x="270" y="954"/>
                    </a:lnTo>
                    <a:lnTo>
                      <a:pt x="264" y="960"/>
                    </a:lnTo>
                    <a:lnTo>
                      <a:pt x="264" y="978"/>
                    </a:lnTo>
                    <a:lnTo>
                      <a:pt x="258" y="990"/>
                    </a:lnTo>
                    <a:lnTo>
                      <a:pt x="252" y="996"/>
                    </a:lnTo>
                    <a:lnTo>
                      <a:pt x="234" y="996"/>
                    </a:lnTo>
                    <a:lnTo>
                      <a:pt x="216" y="990"/>
                    </a:lnTo>
                    <a:lnTo>
                      <a:pt x="186" y="990"/>
                    </a:lnTo>
                    <a:lnTo>
                      <a:pt x="168" y="1008"/>
                    </a:lnTo>
                    <a:lnTo>
                      <a:pt x="162" y="1020"/>
                    </a:lnTo>
                    <a:lnTo>
                      <a:pt x="162" y="1044"/>
                    </a:lnTo>
                    <a:lnTo>
                      <a:pt x="156" y="1050"/>
                    </a:lnTo>
                    <a:lnTo>
                      <a:pt x="126" y="1044"/>
                    </a:lnTo>
                    <a:lnTo>
                      <a:pt x="114" y="1050"/>
                    </a:lnTo>
                    <a:lnTo>
                      <a:pt x="108" y="1044"/>
                    </a:lnTo>
                    <a:lnTo>
                      <a:pt x="102" y="1032"/>
                    </a:lnTo>
                    <a:lnTo>
                      <a:pt x="96" y="1026"/>
                    </a:lnTo>
                    <a:lnTo>
                      <a:pt x="84" y="1026"/>
                    </a:lnTo>
                    <a:lnTo>
                      <a:pt x="72" y="1038"/>
                    </a:lnTo>
                    <a:lnTo>
                      <a:pt x="48" y="1038"/>
                    </a:lnTo>
                    <a:lnTo>
                      <a:pt x="48" y="1056"/>
                    </a:lnTo>
                    <a:lnTo>
                      <a:pt x="36" y="1062"/>
                    </a:lnTo>
                    <a:lnTo>
                      <a:pt x="30" y="1068"/>
                    </a:lnTo>
                    <a:lnTo>
                      <a:pt x="18" y="1068"/>
                    </a:lnTo>
                    <a:lnTo>
                      <a:pt x="6" y="1074"/>
                    </a:lnTo>
                    <a:lnTo>
                      <a:pt x="0" y="1080"/>
                    </a:lnTo>
                    <a:lnTo>
                      <a:pt x="0" y="1086"/>
                    </a:lnTo>
                    <a:lnTo>
                      <a:pt x="12" y="1092"/>
                    </a:lnTo>
                    <a:lnTo>
                      <a:pt x="18" y="1104"/>
                    </a:lnTo>
                    <a:lnTo>
                      <a:pt x="18" y="1116"/>
                    </a:lnTo>
                    <a:lnTo>
                      <a:pt x="0" y="1116"/>
                    </a:lnTo>
                    <a:lnTo>
                      <a:pt x="0" y="1140"/>
                    </a:lnTo>
                    <a:lnTo>
                      <a:pt x="18" y="1140"/>
                    </a:lnTo>
                    <a:lnTo>
                      <a:pt x="18" y="1152"/>
                    </a:lnTo>
                    <a:lnTo>
                      <a:pt x="12" y="1164"/>
                    </a:lnTo>
                    <a:lnTo>
                      <a:pt x="12" y="1176"/>
                    </a:lnTo>
                    <a:lnTo>
                      <a:pt x="24" y="1188"/>
                    </a:lnTo>
                    <a:lnTo>
                      <a:pt x="36" y="1188"/>
                    </a:lnTo>
                    <a:lnTo>
                      <a:pt x="42" y="1182"/>
                    </a:lnTo>
                    <a:lnTo>
                      <a:pt x="66" y="1182"/>
                    </a:lnTo>
                    <a:lnTo>
                      <a:pt x="78" y="1188"/>
                    </a:lnTo>
                    <a:lnTo>
                      <a:pt x="84" y="1188"/>
                    </a:lnTo>
                    <a:lnTo>
                      <a:pt x="96" y="1194"/>
                    </a:lnTo>
                    <a:lnTo>
                      <a:pt x="102" y="1200"/>
                    </a:lnTo>
                    <a:lnTo>
                      <a:pt x="102" y="1242"/>
                    </a:lnTo>
                    <a:lnTo>
                      <a:pt x="114" y="1266"/>
                    </a:lnTo>
                    <a:lnTo>
                      <a:pt x="120" y="1272"/>
                    </a:lnTo>
                    <a:lnTo>
                      <a:pt x="126" y="1272"/>
                    </a:lnTo>
                    <a:lnTo>
                      <a:pt x="138" y="1284"/>
                    </a:lnTo>
                    <a:lnTo>
                      <a:pt x="132" y="1290"/>
                    </a:lnTo>
                    <a:lnTo>
                      <a:pt x="102" y="1290"/>
                    </a:lnTo>
                    <a:lnTo>
                      <a:pt x="96" y="1296"/>
                    </a:lnTo>
                    <a:lnTo>
                      <a:pt x="96" y="1308"/>
                    </a:lnTo>
                    <a:lnTo>
                      <a:pt x="108" y="1314"/>
                    </a:lnTo>
                    <a:lnTo>
                      <a:pt x="114" y="1320"/>
                    </a:lnTo>
                    <a:lnTo>
                      <a:pt x="162" y="1320"/>
                    </a:lnTo>
                    <a:lnTo>
                      <a:pt x="168" y="1332"/>
                    </a:lnTo>
                    <a:lnTo>
                      <a:pt x="180" y="1332"/>
                    </a:lnTo>
                    <a:lnTo>
                      <a:pt x="192" y="1338"/>
                    </a:lnTo>
                    <a:lnTo>
                      <a:pt x="204" y="1350"/>
                    </a:lnTo>
                    <a:lnTo>
                      <a:pt x="216" y="1374"/>
                    </a:lnTo>
                    <a:lnTo>
                      <a:pt x="216" y="1398"/>
                    </a:lnTo>
                    <a:lnTo>
                      <a:pt x="252" y="1410"/>
                    </a:lnTo>
                    <a:lnTo>
                      <a:pt x="264" y="1404"/>
                    </a:lnTo>
                    <a:lnTo>
                      <a:pt x="264" y="1410"/>
                    </a:lnTo>
                    <a:lnTo>
                      <a:pt x="270" y="1416"/>
                    </a:lnTo>
                    <a:lnTo>
                      <a:pt x="276" y="1428"/>
                    </a:lnTo>
                    <a:lnTo>
                      <a:pt x="288" y="1434"/>
                    </a:lnTo>
                    <a:lnTo>
                      <a:pt x="366" y="1434"/>
                    </a:lnTo>
                    <a:lnTo>
                      <a:pt x="378" y="1428"/>
                    </a:lnTo>
                    <a:lnTo>
                      <a:pt x="384" y="1416"/>
                    </a:lnTo>
                    <a:lnTo>
                      <a:pt x="402" y="1410"/>
                    </a:lnTo>
                    <a:lnTo>
                      <a:pt x="426" y="1398"/>
                    </a:lnTo>
                    <a:lnTo>
                      <a:pt x="438" y="1398"/>
                    </a:lnTo>
                    <a:lnTo>
                      <a:pt x="456" y="1410"/>
                    </a:lnTo>
                    <a:lnTo>
                      <a:pt x="480" y="1434"/>
                    </a:lnTo>
                    <a:lnTo>
                      <a:pt x="522" y="1434"/>
                    </a:lnTo>
                    <a:lnTo>
                      <a:pt x="522" y="1494"/>
                    </a:lnTo>
                    <a:lnTo>
                      <a:pt x="516" y="1500"/>
                    </a:lnTo>
                    <a:lnTo>
                      <a:pt x="498" y="1500"/>
                    </a:lnTo>
                    <a:lnTo>
                      <a:pt x="498" y="1506"/>
                    </a:lnTo>
                    <a:lnTo>
                      <a:pt x="504" y="1512"/>
                    </a:lnTo>
                    <a:lnTo>
                      <a:pt x="504" y="1536"/>
                    </a:lnTo>
                    <a:lnTo>
                      <a:pt x="498" y="1548"/>
                    </a:lnTo>
                    <a:lnTo>
                      <a:pt x="486" y="1554"/>
                    </a:lnTo>
                    <a:lnTo>
                      <a:pt x="456" y="1554"/>
                    </a:lnTo>
                    <a:lnTo>
                      <a:pt x="474" y="1578"/>
                    </a:lnTo>
                    <a:lnTo>
                      <a:pt x="456" y="1584"/>
                    </a:lnTo>
                    <a:lnTo>
                      <a:pt x="456" y="1608"/>
                    </a:lnTo>
                    <a:lnTo>
                      <a:pt x="480" y="1620"/>
                    </a:lnTo>
                    <a:lnTo>
                      <a:pt x="492" y="1620"/>
                    </a:lnTo>
                    <a:lnTo>
                      <a:pt x="498" y="1626"/>
                    </a:lnTo>
                    <a:lnTo>
                      <a:pt x="504" y="1638"/>
                    </a:lnTo>
                    <a:lnTo>
                      <a:pt x="522" y="1656"/>
                    </a:lnTo>
                    <a:lnTo>
                      <a:pt x="522" y="1668"/>
                    </a:lnTo>
                    <a:lnTo>
                      <a:pt x="510" y="1674"/>
                    </a:lnTo>
                    <a:lnTo>
                      <a:pt x="504" y="1680"/>
                    </a:lnTo>
                    <a:lnTo>
                      <a:pt x="498" y="1680"/>
                    </a:lnTo>
                    <a:lnTo>
                      <a:pt x="486" y="1698"/>
                    </a:lnTo>
                    <a:lnTo>
                      <a:pt x="474" y="1686"/>
                    </a:lnTo>
                    <a:lnTo>
                      <a:pt x="474" y="1668"/>
                    </a:lnTo>
                    <a:lnTo>
                      <a:pt x="462" y="1668"/>
                    </a:lnTo>
                    <a:lnTo>
                      <a:pt x="456" y="1674"/>
                    </a:lnTo>
                    <a:lnTo>
                      <a:pt x="450" y="1674"/>
                    </a:lnTo>
                    <a:lnTo>
                      <a:pt x="450" y="1692"/>
                    </a:lnTo>
                    <a:lnTo>
                      <a:pt x="456" y="1698"/>
                    </a:lnTo>
                    <a:lnTo>
                      <a:pt x="462" y="1710"/>
                    </a:lnTo>
                    <a:lnTo>
                      <a:pt x="474" y="1722"/>
                    </a:lnTo>
                    <a:lnTo>
                      <a:pt x="480" y="1722"/>
                    </a:lnTo>
                    <a:lnTo>
                      <a:pt x="480" y="1734"/>
                    </a:lnTo>
                    <a:lnTo>
                      <a:pt x="474" y="1740"/>
                    </a:lnTo>
                    <a:lnTo>
                      <a:pt x="474" y="1758"/>
                    </a:lnTo>
                    <a:lnTo>
                      <a:pt x="480" y="1764"/>
                    </a:lnTo>
                    <a:lnTo>
                      <a:pt x="510" y="1764"/>
                    </a:lnTo>
                    <a:lnTo>
                      <a:pt x="516" y="1776"/>
                    </a:lnTo>
                    <a:lnTo>
                      <a:pt x="528" y="1788"/>
                    </a:lnTo>
                    <a:lnTo>
                      <a:pt x="540" y="1794"/>
                    </a:lnTo>
                    <a:lnTo>
                      <a:pt x="552" y="1794"/>
                    </a:lnTo>
                    <a:lnTo>
                      <a:pt x="558" y="1800"/>
                    </a:lnTo>
                    <a:lnTo>
                      <a:pt x="564" y="1800"/>
                    </a:lnTo>
                    <a:lnTo>
                      <a:pt x="582" y="1818"/>
                    </a:lnTo>
                    <a:lnTo>
                      <a:pt x="600" y="1812"/>
                    </a:lnTo>
                    <a:lnTo>
                      <a:pt x="600" y="1830"/>
                    </a:lnTo>
                    <a:lnTo>
                      <a:pt x="612" y="1836"/>
                    </a:lnTo>
                    <a:lnTo>
                      <a:pt x="624" y="1836"/>
                    </a:lnTo>
                    <a:lnTo>
                      <a:pt x="666" y="1872"/>
                    </a:lnTo>
                    <a:lnTo>
                      <a:pt x="690" y="1854"/>
                    </a:lnTo>
                    <a:lnTo>
                      <a:pt x="696" y="1848"/>
                    </a:lnTo>
                    <a:lnTo>
                      <a:pt x="708" y="1842"/>
                    </a:lnTo>
                    <a:lnTo>
                      <a:pt x="720" y="1842"/>
                    </a:lnTo>
                    <a:lnTo>
                      <a:pt x="732" y="1848"/>
                    </a:lnTo>
                    <a:lnTo>
                      <a:pt x="744" y="1860"/>
                    </a:lnTo>
                    <a:lnTo>
                      <a:pt x="750" y="1872"/>
                    </a:lnTo>
                    <a:lnTo>
                      <a:pt x="762" y="1878"/>
                    </a:lnTo>
                    <a:lnTo>
                      <a:pt x="780" y="1896"/>
                    </a:lnTo>
                    <a:lnTo>
                      <a:pt x="822" y="1902"/>
                    </a:lnTo>
                    <a:lnTo>
                      <a:pt x="828" y="1914"/>
                    </a:lnTo>
                    <a:lnTo>
                      <a:pt x="834" y="1920"/>
                    </a:lnTo>
                    <a:lnTo>
                      <a:pt x="840" y="1932"/>
                    </a:lnTo>
                    <a:lnTo>
                      <a:pt x="846" y="1938"/>
                    </a:lnTo>
                    <a:lnTo>
                      <a:pt x="846" y="1950"/>
                    </a:lnTo>
                    <a:lnTo>
                      <a:pt x="858" y="1950"/>
                    </a:lnTo>
                    <a:lnTo>
                      <a:pt x="858" y="1944"/>
                    </a:lnTo>
                    <a:lnTo>
                      <a:pt x="864" y="1938"/>
                    </a:lnTo>
                    <a:lnTo>
                      <a:pt x="870" y="1926"/>
                    </a:lnTo>
                    <a:lnTo>
                      <a:pt x="882" y="1926"/>
                    </a:lnTo>
                    <a:lnTo>
                      <a:pt x="888" y="1932"/>
                    </a:lnTo>
                    <a:lnTo>
                      <a:pt x="894" y="1944"/>
                    </a:lnTo>
                    <a:lnTo>
                      <a:pt x="894" y="1962"/>
                    </a:lnTo>
                    <a:lnTo>
                      <a:pt x="924" y="1992"/>
                    </a:lnTo>
                    <a:lnTo>
                      <a:pt x="936" y="1998"/>
                    </a:lnTo>
                    <a:lnTo>
                      <a:pt x="942" y="1992"/>
                    </a:lnTo>
                    <a:lnTo>
                      <a:pt x="954" y="1986"/>
                    </a:lnTo>
                    <a:lnTo>
                      <a:pt x="960" y="1986"/>
                    </a:lnTo>
                    <a:lnTo>
                      <a:pt x="966" y="1992"/>
                    </a:lnTo>
                    <a:lnTo>
                      <a:pt x="966" y="1998"/>
                    </a:lnTo>
                    <a:lnTo>
                      <a:pt x="960" y="2004"/>
                    </a:lnTo>
                    <a:lnTo>
                      <a:pt x="960" y="2010"/>
                    </a:lnTo>
                    <a:lnTo>
                      <a:pt x="966" y="2010"/>
                    </a:lnTo>
                    <a:lnTo>
                      <a:pt x="972" y="2016"/>
                    </a:lnTo>
                    <a:lnTo>
                      <a:pt x="990" y="2022"/>
                    </a:lnTo>
                    <a:lnTo>
                      <a:pt x="1002" y="2022"/>
                    </a:lnTo>
                    <a:lnTo>
                      <a:pt x="1008" y="2016"/>
                    </a:lnTo>
                    <a:lnTo>
                      <a:pt x="1014" y="2016"/>
                    </a:lnTo>
                    <a:lnTo>
                      <a:pt x="1014" y="2034"/>
                    </a:lnTo>
                    <a:lnTo>
                      <a:pt x="1020" y="2040"/>
                    </a:lnTo>
                    <a:lnTo>
                      <a:pt x="1032" y="2040"/>
                    </a:lnTo>
                    <a:lnTo>
                      <a:pt x="1044" y="2028"/>
                    </a:lnTo>
                    <a:lnTo>
                      <a:pt x="1044" y="2022"/>
                    </a:lnTo>
                    <a:lnTo>
                      <a:pt x="1044" y="2034"/>
                    </a:lnTo>
                    <a:lnTo>
                      <a:pt x="1050" y="2040"/>
                    </a:lnTo>
                    <a:lnTo>
                      <a:pt x="1068" y="2040"/>
                    </a:lnTo>
                    <a:lnTo>
                      <a:pt x="1074" y="2034"/>
                    </a:lnTo>
                    <a:lnTo>
                      <a:pt x="1074" y="2028"/>
                    </a:lnTo>
                    <a:lnTo>
                      <a:pt x="1086" y="2034"/>
                    </a:lnTo>
                    <a:lnTo>
                      <a:pt x="1092" y="2040"/>
                    </a:lnTo>
                    <a:lnTo>
                      <a:pt x="1110" y="2046"/>
                    </a:lnTo>
                    <a:lnTo>
                      <a:pt x="1134" y="2058"/>
                    </a:lnTo>
                    <a:lnTo>
                      <a:pt x="1158" y="2058"/>
                    </a:lnTo>
                    <a:lnTo>
                      <a:pt x="1176" y="2040"/>
                    </a:lnTo>
                    <a:lnTo>
                      <a:pt x="1194" y="2034"/>
                    </a:lnTo>
                    <a:lnTo>
                      <a:pt x="1206" y="2028"/>
                    </a:lnTo>
                    <a:lnTo>
                      <a:pt x="1212" y="2028"/>
                    </a:lnTo>
                    <a:lnTo>
                      <a:pt x="1224" y="2034"/>
                    </a:lnTo>
                    <a:lnTo>
                      <a:pt x="1230" y="2040"/>
                    </a:lnTo>
                    <a:lnTo>
                      <a:pt x="1230" y="2088"/>
                    </a:lnTo>
                    <a:lnTo>
                      <a:pt x="1236" y="2094"/>
                    </a:lnTo>
                    <a:lnTo>
                      <a:pt x="1242" y="2094"/>
                    </a:lnTo>
                    <a:lnTo>
                      <a:pt x="1242" y="2088"/>
                    </a:lnTo>
                    <a:lnTo>
                      <a:pt x="1248" y="2082"/>
                    </a:lnTo>
                    <a:lnTo>
                      <a:pt x="1254" y="2070"/>
                    </a:lnTo>
                    <a:lnTo>
                      <a:pt x="1266" y="2052"/>
                    </a:lnTo>
                    <a:lnTo>
                      <a:pt x="1272" y="2040"/>
                    </a:lnTo>
                    <a:lnTo>
                      <a:pt x="1284" y="2028"/>
                    </a:lnTo>
                    <a:lnTo>
                      <a:pt x="1290" y="2016"/>
                    </a:lnTo>
                    <a:lnTo>
                      <a:pt x="1302" y="2016"/>
                    </a:lnTo>
                    <a:lnTo>
                      <a:pt x="1314" y="2022"/>
                    </a:lnTo>
                    <a:lnTo>
                      <a:pt x="1338" y="2022"/>
                    </a:lnTo>
                    <a:lnTo>
                      <a:pt x="1338" y="2046"/>
                    </a:lnTo>
                    <a:lnTo>
                      <a:pt x="1344" y="2046"/>
                    </a:lnTo>
                    <a:lnTo>
                      <a:pt x="1350" y="2040"/>
                    </a:lnTo>
                    <a:lnTo>
                      <a:pt x="1362" y="2034"/>
                    </a:lnTo>
                    <a:lnTo>
                      <a:pt x="1374" y="2034"/>
                    </a:lnTo>
                    <a:lnTo>
                      <a:pt x="1386" y="2028"/>
                    </a:lnTo>
                    <a:lnTo>
                      <a:pt x="1398" y="2028"/>
                    </a:lnTo>
                    <a:lnTo>
                      <a:pt x="1410" y="2034"/>
                    </a:lnTo>
                    <a:lnTo>
                      <a:pt x="1422" y="2046"/>
                    </a:lnTo>
                    <a:lnTo>
                      <a:pt x="1428" y="2058"/>
                    </a:lnTo>
                    <a:lnTo>
                      <a:pt x="1428" y="2064"/>
                    </a:lnTo>
                    <a:lnTo>
                      <a:pt x="1482" y="2064"/>
                    </a:lnTo>
                    <a:lnTo>
                      <a:pt x="1494" y="2052"/>
                    </a:lnTo>
                    <a:lnTo>
                      <a:pt x="1494" y="2034"/>
                    </a:lnTo>
                    <a:lnTo>
                      <a:pt x="1488" y="2022"/>
                    </a:lnTo>
                    <a:lnTo>
                      <a:pt x="1518" y="2022"/>
                    </a:lnTo>
                    <a:lnTo>
                      <a:pt x="1524" y="2016"/>
                    </a:lnTo>
                    <a:lnTo>
                      <a:pt x="1524" y="1992"/>
                    </a:lnTo>
                    <a:lnTo>
                      <a:pt x="1518" y="1986"/>
                    </a:lnTo>
                    <a:lnTo>
                      <a:pt x="1518" y="1980"/>
                    </a:lnTo>
                    <a:lnTo>
                      <a:pt x="1554" y="1980"/>
                    </a:lnTo>
                    <a:lnTo>
                      <a:pt x="1578" y="1956"/>
                    </a:lnTo>
                    <a:lnTo>
                      <a:pt x="1590" y="1950"/>
                    </a:lnTo>
                    <a:lnTo>
                      <a:pt x="1602" y="1938"/>
                    </a:lnTo>
                    <a:lnTo>
                      <a:pt x="1620" y="1938"/>
                    </a:lnTo>
                    <a:lnTo>
                      <a:pt x="1632" y="1944"/>
                    </a:lnTo>
                    <a:lnTo>
                      <a:pt x="1650" y="1956"/>
                    </a:lnTo>
                    <a:lnTo>
                      <a:pt x="1668" y="1956"/>
                    </a:lnTo>
                    <a:lnTo>
                      <a:pt x="1668" y="1932"/>
                    </a:lnTo>
                    <a:lnTo>
                      <a:pt x="1680" y="1920"/>
                    </a:lnTo>
                    <a:lnTo>
                      <a:pt x="1716" y="1938"/>
                    </a:lnTo>
                    <a:lnTo>
                      <a:pt x="1722" y="1944"/>
                    </a:lnTo>
                    <a:lnTo>
                      <a:pt x="1710" y="1956"/>
                    </a:lnTo>
                    <a:lnTo>
                      <a:pt x="1704" y="1956"/>
                    </a:lnTo>
                    <a:lnTo>
                      <a:pt x="1710" y="1962"/>
                    </a:lnTo>
                    <a:lnTo>
                      <a:pt x="1740" y="1962"/>
                    </a:lnTo>
                    <a:lnTo>
                      <a:pt x="1758" y="1992"/>
                    </a:lnTo>
                    <a:lnTo>
                      <a:pt x="1752" y="1992"/>
                    </a:lnTo>
                    <a:lnTo>
                      <a:pt x="1740" y="2004"/>
                    </a:lnTo>
                    <a:lnTo>
                      <a:pt x="1740" y="2010"/>
                    </a:lnTo>
                    <a:lnTo>
                      <a:pt x="1806" y="2010"/>
                    </a:lnTo>
                    <a:lnTo>
                      <a:pt x="1812" y="2016"/>
                    </a:lnTo>
                    <a:lnTo>
                      <a:pt x="1818" y="2016"/>
                    </a:lnTo>
                    <a:lnTo>
                      <a:pt x="1824" y="1998"/>
                    </a:lnTo>
                    <a:lnTo>
                      <a:pt x="1830" y="1998"/>
                    </a:lnTo>
                    <a:lnTo>
                      <a:pt x="1836" y="2004"/>
                    </a:lnTo>
                    <a:lnTo>
                      <a:pt x="1842" y="2016"/>
                    </a:lnTo>
                    <a:lnTo>
                      <a:pt x="1854" y="2022"/>
                    </a:lnTo>
                    <a:lnTo>
                      <a:pt x="1872" y="2058"/>
                    </a:lnTo>
                    <a:lnTo>
                      <a:pt x="1878" y="2064"/>
                    </a:lnTo>
                    <a:lnTo>
                      <a:pt x="1878" y="2070"/>
                    </a:lnTo>
                    <a:lnTo>
                      <a:pt x="1914" y="2070"/>
                    </a:lnTo>
                    <a:lnTo>
                      <a:pt x="1920" y="2076"/>
                    </a:lnTo>
                    <a:lnTo>
                      <a:pt x="1920" y="2106"/>
                    </a:lnTo>
                    <a:lnTo>
                      <a:pt x="1932" y="2130"/>
                    </a:lnTo>
                    <a:lnTo>
                      <a:pt x="1944" y="2190"/>
                    </a:lnTo>
                    <a:lnTo>
                      <a:pt x="1932" y="2190"/>
                    </a:lnTo>
                    <a:lnTo>
                      <a:pt x="1926" y="2196"/>
                    </a:lnTo>
                    <a:lnTo>
                      <a:pt x="1914" y="2196"/>
                    </a:lnTo>
                    <a:lnTo>
                      <a:pt x="1932" y="2214"/>
                    </a:lnTo>
                    <a:lnTo>
                      <a:pt x="1932" y="2220"/>
                    </a:lnTo>
                    <a:lnTo>
                      <a:pt x="1926" y="2232"/>
                    </a:lnTo>
                    <a:lnTo>
                      <a:pt x="1920" y="2238"/>
                    </a:lnTo>
                    <a:lnTo>
                      <a:pt x="1908" y="2238"/>
                    </a:lnTo>
                    <a:lnTo>
                      <a:pt x="1902" y="2232"/>
                    </a:lnTo>
                    <a:lnTo>
                      <a:pt x="1902" y="2268"/>
                    </a:lnTo>
                    <a:lnTo>
                      <a:pt x="1896" y="2274"/>
                    </a:lnTo>
                    <a:lnTo>
                      <a:pt x="1884" y="2274"/>
                    </a:lnTo>
                    <a:lnTo>
                      <a:pt x="1890" y="2304"/>
                    </a:lnTo>
                    <a:lnTo>
                      <a:pt x="1878" y="2304"/>
                    </a:lnTo>
                    <a:lnTo>
                      <a:pt x="1878" y="2322"/>
                    </a:lnTo>
                    <a:lnTo>
                      <a:pt x="1896" y="2340"/>
                    </a:lnTo>
                    <a:lnTo>
                      <a:pt x="1902" y="2352"/>
                    </a:lnTo>
                    <a:lnTo>
                      <a:pt x="1890" y="2370"/>
                    </a:lnTo>
                    <a:lnTo>
                      <a:pt x="1902" y="2364"/>
                    </a:lnTo>
                    <a:lnTo>
                      <a:pt x="1908" y="2358"/>
                    </a:lnTo>
                    <a:lnTo>
                      <a:pt x="1920" y="2358"/>
                    </a:lnTo>
                    <a:lnTo>
                      <a:pt x="1926" y="2352"/>
                    </a:lnTo>
                    <a:lnTo>
                      <a:pt x="1986" y="2352"/>
                    </a:lnTo>
                    <a:lnTo>
                      <a:pt x="1956" y="2376"/>
                    </a:lnTo>
                    <a:lnTo>
                      <a:pt x="1980" y="2394"/>
                    </a:lnTo>
                    <a:lnTo>
                      <a:pt x="1992" y="2436"/>
                    </a:lnTo>
                    <a:lnTo>
                      <a:pt x="2022" y="2436"/>
                    </a:lnTo>
                    <a:lnTo>
                      <a:pt x="2034" y="2442"/>
                    </a:lnTo>
                    <a:lnTo>
                      <a:pt x="2040" y="2448"/>
                    </a:lnTo>
                    <a:lnTo>
                      <a:pt x="2040" y="2454"/>
                    </a:lnTo>
                    <a:lnTo>
                      <a:pt x="2034" y="2460"/>
                    </a:lnTo>
                    <a:lnTo>
                      <a:pt x="2022" y="2460"/>
                    </a:lnTo>
                    <a:lnTo>
                      <a:pt x="2016" y="2466"/>
                    </a:lnTo>
                    <a:lnTo>
                      <a:pt x="2028" y="2478"/>
                    </a:lnTo>
                    <a:lnTo>
                      <a:pt x="2028" y="2490"/>
                    </a:lnTo>
                    <a:lnTo>
                      <a:pt x="2022" y="2496"/>
                    </a:lnTo>
                    <a:lnTo>
                      <a:pt x="2022" y="2502"/>
                    </a:lnTo>
                    <a:lnTo>
                      <a:pt x="2016" y="2514"/>
                    </a:lnTo>
                    <a:lnTo>
                      <a:pt x="2070" y="2520"/>
                    </a:lnTo>
                    <a:lnTo>
                      <a:pt x="2082" y="2550"/>
                    </a:lnTo>
                    <a:lnTo>
                      <a:pt x="2094" y="2550"/>
                    </a:lnTo>
                    <a:lnTo>
                      <a:pt x="2094" y="2568"/>
                    </a:lnTo>
                    <a:lnTo>
                      <a:pt x="2136" y="2568"/>
                    </a:lnTo>
                    <a:lnTo>
                      <a:pt x="2136" y="2562"/>
                    </a:lnTo>
                    <a:lnTo>
                      <a:pt x="2154" y="2544"/>
                    </a:lnTo>
                    <a:lnTo>
                      <a:pt x="2166" y="2544"/>
                    </a:lnTo>
                    <a:lnTo>
                      <a:pt x="2172" y="2550"/>
                    </a:lnTo>
                    <a:lnTo>
                      <a:pt x="2172" y="2592"/>
                    </a:lnTo>
                    <a:lnTo>
                      <a:pt x="2214" y="2592"/>
                    </a:lnTo>
                    <a:lnTo>
                      <a:pt x="2214" y="2556"/>
                    </a:lnTo>
                    <a:lnTo>
                      <a:pt x="2190" y="2532"/>
                    </a:lnTo>
                    <a:lnTo>
                      <a:pt x="2190" y="2490"/>
                    </a:lnTo>
                    <a:lnTo>
                      <a:pt x="2196" y="2484"/>
                    </a:lnTo>
                    <a:lnTo>
                      <a:pt x="2232" y="2490"/>
                    </a:lnTo>
                    <a:lnTo>
                      <a:pt x="2232" y="2472"/>
                    </a:lnTo>
                    <a:lnTo>
                      <a:pt x="2238" y="2460"/>
                    </a:lnTo>
                    <a:lnTo>
                      <a:pt x="2250" y="2460"/>
                    </a:lnTo>
                    <a:lnTo>
                      <a:pt x="2274" y="2484"/>
                    </a:lnTo>
                    <a:lnTo>
                      <a:pt x="2286" y="2484"/>
                    </a:lnTo>
                    <a:lnTo>
                      <a:pt x="2292" y="2478"/>
                    </a:lnTo>
                    <a:lnTo>
                      <a:pt x="2298" y="2466"/>
                    </a:lnTo>
                    <a:lnTo>
                      <a:pt x="2304" y="2460"/>
                    </a:lnTo>
                    <a:lnTo>
                      <a:pt x="2322" y="2478"/>
                    </a:lnTo>
                    <a:lnTo>
                      <a:pt x="2322" y="2460"/>
                    </a:lnTo>
                    <a:lnTo>
                      <a:pt x="2328" y="2460"/>
                    </a:lnTo>
                    <a:lnTo>
                      <a:pt x="2340" y="2478"/>
                    </a:lnTo>
                    <a:lnTo>
                      <a:pt x="2346" y="2484"/>
                    </a:lnTo>
                    <a:lnTo>
                      <a:pt x="2364" y="2484"/>
                    </a:lnTo>
                    <a:lnTo>
                      <a:pt x="2364" y="2472"/>
                    </a:lnTo>
                    <a:lnTo>
                      <a:pt x="2352" y="2460"/>
                    </a:lnTo>
                    <a:lnTo>
                      <a:pt x="2370" y="2460"/>
                    </a:lnTo>
                    <a:lnTo>
                      <a:pt x="2376" y="2466"/>
                    </a:lnTo>
                    <a:lnTo>
                      <a:pt x="2382" y="2460"/>
                    </a:lnTo>
                    <a:lnTo>
                      <a:pt x="2400" y="2460"/>
                    </a:lnTo>
                    <a:lnTo>
                      <a:pt x="2400" y="2454"/>
                    </a:lnTo>
                    <a:lnTo>
                      <a:pt x="2406" y="2442"/>
                    </a:lnTo>
                    <a:lnTo>
                      <a:pt x="2406" y="2430"/>
                    </a:lnTo>
                    <a:lnTo>
                      <a:pt x="2412" y="2424"/>
                    </a:lnTo>
                    <a:lnTo>
                      <a:pt x="2424" y="2418"/>
                    </a:lnTo>
                    <a:lnTo>
                      <a:pt x="2430" y="2412"/>
                    </a:lnTo>
                    <a:lnTo>
                      <a:pt x="2436" y="2412"/>
                    </a:lnTo>
                    <a:lnTo>
                      <a:pt x="2466" y="2448"/>
                    </a:lnTo>
                    <a:lnTo>
                      <a:pt x="2496" y="2442"/>
                    </a:lnTo>
                    <a:lnTo>
                      <a:pt x="2508" y="2454"/>
                    </a:lnTo>
                    <a:lnTo>
                      <a:pt x="2538" y="2454"/>
                    </a:lnTo>
                    <a:lnTo>
                      <a:pt x="2544" y="2460"/>
                    </a:lnTo>
                    <a:lnTo>
                      <a:pt x="2544" y="2466"/>
                    </a:lnTo>
                    <a:lnTo>
                      <a:pt x="2526" y="2484"/>
                    </a:lnTo>
                    <a:lnTo>
                      <a:pt x="2532" y="2502"/>
                    </a:lnTo>
                    <a:lnTo>
                      <a:pt x="2544" y="2508"/>
                    </a:lnTo>
                    <a:lnTo>
                      <a:pt x="2544" y="2526"/>
                    </a:lnTo>
                    <a:lnTo>
                      <a:pt x="2562" y="2526"/>
                    </a:lnTo>
                    <a:lnTo>
                      <a:pt x="2568" y="2532"/>
                    </a:lnTo>
                    <a:lnTo>
                      <a:pt x="2574" y="2544"/>
                    </a:lnTo>
                    <a:lnTo>
                      <a:pt x="2586" y="2550"/>
                    </a:lnTo>
                    <a:lnTo>
                      <a:pt x="2616" y="2550"/>
                    </a:lnTo>
                    <a:lnTo>
                      <a:pt x="2622" y="2556"/>
                    </a:lnTo>
                    <a:lnTo>
                      <a:pt x="2628" y="2556"/>
                    </a:lnTo>
                    <a:lnTo>
                      <a:pt x="2676" y="2526"/>
                    </a:lnTo>
                    <a:lnTo>
                      <a:pt x="2694" y="2538"/>
                    </a:lnTo>
                    <a:lnTo>
                      <a:pt x="2718" y="2538"/>
                    </a:lnTo>
                    <a:lnTo>
                      <a:pt x="2736" y="2544"/>
                    </a:lnTo>
                    <a:lnTo>
                      <a:pt x="2748" y="2544"/>
                    </a:lnTo>
                    <a:lnTo>
                      <a:pt x="2760" y="2550"/>
                    </a:lnTo>
                    <a:lnTo>
                      <a:pt x="2766" y="2556"/>
                    </a:lnTo>
                    <a:lnTo>
                      <a:pt x="2772" y="2568"/>
                    </a:lnTo>
                    <a:lnTo>
                      <a:pt x="2766" y="2580"/>
                    </a:lnTo>
                    <a:lnTo>
                      <a:pt x="2766" y="2604"/>
                    </a:lnTo>
                    <a:lnTo>
                      <a:pt x="2760" y="2616"/>
                    </a:lnTo>
                    <a:lnTo>
                      <a:pt x="2766" y="2628"/>
                    </a:lnTo>
                    <a:lnTo>
                      <a:pt x="2772" y="2634"/>
                    </a:lnTo>
                    <a:lnTo>
                      <a:pt x="2784" y="2640"/>
                    </a:lnTo>
                    <a:lnTo>
                      <a:pt x="2790" y="2652"/>
                    </a:lnTo>
                    <a:lnTo>
                      <a:pt x="2802" y="2658"/>
                    </a:lnTo>
                    <a:lnTo>
                      <a:pt x="2808" y="2664"/>
                    </a:lnTo>
                    <a:lnTo>
                      <a:pt x="2826" y="2664"/>
                    </a:lnTo>
                    <a:lnTo>
                      <a:pt x="2832" y="2640"/>
                    </a:lnTo>
                    <a:lnTo>
                      <a:pt x="2832" y="2634"/>
                    </a:lnTo>
                    <a:lnTo>
                      <a:pt x="2826" y="2628"/>
                    </a:lnTo>
                    <a:lnTo>
                      <a:pt x="2826" y="2586"/>
                    </a:lnTo>
                    <a:lnTo>
                      <a:pt x="2832" y="2568"/>
                    </a:lnTo>
                    <a:lnTo>
                      <a:pt x="2844" y="2556"/>
                    </a:lnTo>
                    <a:lnTo>
                      <a:pt x="2856" y="2550"/>
                    </a:lnTo>
                    <a:lnTo>
                      <a:pt x="2886" y="2550"/>
                    </a:lnTo>
                    <a:lnTo>
                      <a:pt x="2898" y="2544"/>
                    </a:lnTo>
                    <a:lnTo>
                      <a:pt x="2910" y="2544"/>
                    </a:lnTo>
                    <a:lnTo>
                      <a:pt x="2922" y="2538"/>
                    </a:lnTo>
                    <a:lnTo>
                      <a:pt x="2940" y="2538"/>
                    </a:lnTo>
                    <a:lnTo>
                      <a:pt x="2964" y="2532"/>
                    </a:lnTo>
                    <a:lnTo>
                      <a:pt x="2982" y="2526"/>
                    </a:lnTo>
                    <a:lnTo>
                      <a:pt x="3000" y="2508"/>
                    </a:lnTo>
                    <a:lnTo>
                      <a:pt x="3000" y="2466"/>
                    </a:lnTo>
                    <a:lnTo>
                      <a:pt x="3006" y="2454"/>
                    </a:lnTo>
                    <a:lnTo>
                      <a:pt x="3012" y="2448"/>
                    </a:lnTo>
                    <a:lnTo>
                      <a:pt x="3024" y="2460"/>
                    </a:lnTo>
                    <a:lnTo>
                      <a:pt x="3036" y="2484"/>
                    </a:lnTo>
                    <a:lnTo>
                      <a:pt x="3042" y="2490"/>
                    </a:lnTo>
                    <a:lnTo>
                      <a:pt x="3048" y="2490"/>
                    </a:lnTo>
                    <a:lnTo>
                      <a:pt x="3054" y="2484"/>
                    </a:lnTo>
                    <a:lnTo>
                      <a:pt x="3066" y="2478"/>
                    </a:lnTo>
                    <a:lnTo>
                      <a:pt x="3072" y="2466"/>
                    </a:lnTo>
                    <a:lnTo>
                      <a:pt x="3090" y="2448"/>
                    </a:lnTo>
                    <a:lnTo>
                      <a:pt x="3096" y="2436"/>
                    </a:lnTo>
                    <a:lnTo>
                      <a:pt x="3114" y="2454"/>
                    </a:lnTo>
                    <a:lnTo>
                      <a:pt x="3144" y="2442"/>
                    </a:lnTo>
                    <a:lnTo>
                      <a:pt x="3150" y="2442"/>
                    </a:lnTo>
                    <a:lnTo>
                      <a:pt x="3156" y="2448"/>
                    </a:lnTo>
                    <a:lnTo>
                      <a:pt x="3186" y="2448"/>
                    </a:lnTo>
                    <a:lnTo>
                      <a:pt x="3234" y="2424"/>
                    </a:lnTo>
                    <a:lnTo>
                      <a:pt x="3288" y="2370"/>
                    </a:lnTo>
                    <a:lnTo>
                      <a:pt x="3294" y="2358"/>
                    </a:lnTo>
                    <a:lnTo>
                      <a:pt x="3300" y="2352"/>
                    </a:lnTo>
                    <a:lnTo>
                      <a:pt x="3294" y="2340"/>
                    </a:lnTo>
                    <a:lnTo>
                      <a:pt x="3294" y="2334"/>
                    </a:lnTo>
                    <a:lnTo>
                      <a:pt x="3288" y="2322"/>
                    </a:lnTo>
                    <a:lnTo>
                      <a:pt x="3282" y="2316"/>
                    </a:lnTo>
                    <a:lnTo>
                      <a:pt x="3300" y="2316"/>
                    </a:lnTo>
                    <a:lnTo>
                      <a:pt x="3312" y="2286"/>
                    </a:lnTo>
                    <a:lnTo>
                      <a:pt x="3336" y="2286"/>
                    </a:lnTo>
                    <a:lnTo>
                      <a:pt x="3348" y="2250"/>
                    </a:lnTo>
                    <a:lnTo>
                      <a:pt x="3360" y="2250"/>
                    </a:lnTo>
                    <a:lnTo>
                      <a:pt x="3360" y="2208"/>
                    </a:lnTo>
                    <a:lnTo>
                      <a:pt x="3372" y="2208"/>
                    </a:lnTo>
                    <a:lnTo>
                      <a:pt x="3384" y="2196"/>
                    </a:lnTo>
                    <a:lnTo>
                      <a:pt x="3384" y="2172"/>
                    </a:lnTo>
                    <a:lnTo>
                      <a:pt x="3378" y="2160"/>
                    </a:lnTo>
                    <a:lnTo>
                      <a:pt x="3372" y="2154"/>
                    </a:lnTo>
                    <a:lnTo>
                      <a:pt x="3372" y="2142"/>
                    </a:lnTo>
                    <a:lnTo>
                      <a:pt x="3378" y="2136"/>
                    </a:lnTo>
                    <a:lnTo>
                      <a:pt x="3384" y="2136"/>
                    </a:lnTo>
                    <a:lnTo>
                      <a:pt x="3390" y="2130"/>
                    </a:lnTo>
                    <a:lnTo>
                      <a:pt x="3402" y="2124"/>
                    </a:lnTo>
                    <a:lnTo>
                      <a:pt x="3408" y="2118"/>
                    </a:lnTo>
                    <a:lnTo>
                      <a:pt x="3408" y="2094"/>
                    </a:lnTo>
                    <a:lnTo>
                      <a:pt x="3390" y="2076"/>
                    </a:lnTo>
                    <a:lnTo>
                      <a:pt x="3390" y="2064"/>
                    </a:lnTo>
                    <a:lnTo>
                      <a:pt x="3402" y="2058"/>
                    </a:lnTo>
                    <a:lnTo>
                      <a:pt x="3408" y="2052"/>
                    </a:lnTo>
                    <a:lnTo>
                      <a:pt x="3408" y="2016"/>
                    </a:lnTo>
                    <a:lnTo>
                      <a:pt x="3414" y="2016"/>
                    </a:lnTo>
                    <a:lnTo>
                      <a:pt x="3420" y="2010"/>
                    </a:lnTo>
                    <a:lnTo>
                      <a:pt x="3456" y="1992"/>
                    </a:lnTo>
                    <a:lnTo>
                      <a:pt x="3462" y="1980"/>
                    </a:lnTo>
                    <a:lnTo>
                      <a:pt x="3462" y="1962"/>
                    </a:lnTo>
                    <a:lnTo>
                      <a:pt x="3456" y="1956"/>
                    </a:lnTo>
                    <a:lnTo>
                      <a:pt x="3444" y="1956"/>
                    </a:lnTo>
                    <a:lnTo>
                      <a:pt x="3450" y="1956"/>
                    </a:lnTo>
                    <a:lnTo>
                      <a:pt x="3456" y="1950"/>
                    </a:lnTo>
                    <a:lnTo>
                      <a:pt x="3468" y="1950"/>
                    </a:lnTo>
                    <a:lnTo>
                      <a:pt x="3480" y="1944"/>
                    </a:lnTo>
                    <a:lnTo>
                      <a:pt x="3492" y="1932"/>
                    </a:lnTo>
                    <a:lnTo>
                      <a:pt x="3474" y="1914"/>
                    </a:lnTo>
                    <a:lnTo>
                      <a:pt x="3468" y="1914"/>
                    </a:lnTo>
                    <a:lnTo>
                      <a:pt x="3486" y="1896"/>
                    </a:lnTo>
                    <a:lnTo>
                      <a:pt x="3498" y="1872"/>
                    </a:lnTo>
                    <a:lnTo>
                      <a:pt x="3504" y="1866"/>
                    </a:lnTo>
                    <a:lnTo>
                      <a:pt x="3504" y="1854"/>
                    </a:lnTo>
                    <a:lnTo>
                      <a:pt x="3498" y="1848"/>
                    </a:lnTo>
                    <a:lnTo>
                      <a:pt x="3474" y="1842"/>
                    </a:lnTo>
                    <a:lnTo>
                      <a:pt x="3438" y="1848"/>
                    </a:lnTo>
                    <a:lnTo>
                      <a:pt x="3396" y="1854"/>
                    </a:lnTo>
                    <a:lnTo>
                      <a:pt x="3366" y="1860"/>
                    </a:lnTo>
                    <a:lnTo>
                      <a:pt x="3354" y="1866"/>
                    </a:lnTo>
                    <a:lnTo>
                      <a:pt x="3336" y="1848"/>
                    </a:lnTo>
                    <a:lnTo>
                      <a:pt x="3378" y="1848"/>
                    </a:lnTo>
                    <a:lnTo>
                      <a:pt x="3378" y="1836"/>
                    </a:lnTo>
                    <a:lnTo>
                      <a:pt x="3384" y="1824"/>
                    </a:lnTo>
                    <a:lnTo>
                      <a:pt x="3390" y="1818"/>
                    </a:lnTo>
                    <a:lnTo>
                      <a:pt x="3402" y="1812"/>
                    </a:lnTo>
                    <a:lnTo>
                      <a:pt x="3432" y="1812"/>
                    </a:lnTo>
                    <a:lnTo>
                      <a:pt x="3426" y="1800"/>
                    </a:lnTo>
                    <a:lnTo>
                      <a:pt x="3420" y="1794"/>
                    </a:lnTo>
                    <a:lnTo>
                      <a:pt x="3414" y="1782"/>
                    </a:lnTo>
                    <a:lnTo>
                      <a:pt x="3414" y="1776"/>
                    </a:lnTo>
                    <a:lnTo>
                      <a:pt x="3408" y="1770"/>
                    </a:lnTo>
                    <a:lnTo>
                      <a:pt x="3390" y="1770"/>
                    </a:lnTo>
                    <a:lnTo>
                      <a:pt x="3378" y="1764"/>
                    </a:lnTo>
                    <a:lnTo>
                      <a:pt x="3366" y="1764"/>
                    </a:lnTo>
                    <a:lnTo>
                      <a:pt x="3354" y="1746"/>
                    </a:lnTo>
                    <a:lnTo>
                      <a:pt x="3342" y="1746"/>
                    </a:lnTo>
                    <a:lnTo>
                      <a:pt x="3336" y="1734"/>
                    </a:lnTo>
                    <a:lnTo>
                      <a:pt x="3324" y="1728"/>
                    </a:lnTo>
                    <a:lnTo>
                      <a:pt x="3294" y="1728"/>
                    </a:lnTo>
                    <a:lnTo>
                      <a:pt x="3288" y="1734"/>
                    </a:lnTo>
                    <a:lnTo>
                      <a:pt x="3282" y="1734"/>
                    </a:lnTo>
                    <a:lnTo>
                      <a:pt x="3246" y="1686"/>
                    </a:lnTo>
                    <a:lnTo>
                      <a:pt x="3252" y="1698"/>
                    </a:lnTo>
                    <a:lnTo>
                      <a:pt x="3264" y="1704"/>
                    </a:lnTo>
                    <a:lnTo>
                      <a:pt x="3270" y="1710"/>
                    </a:lnTo>
                    <a:lnTo>
                      <a:pt x="3282" y="1716"/>
                    </a:lnTo>
                    <a:lnTo>
                      <a:pt x="3294" y="1716"/>
                    </a:lnTo>
                    <a:lnTo>
                      <a:pt x="3300" y="1710"/>
                    </a:lnTo>
                    <a:lnTo>
                      <a:pt x="3306" y="1710"/>
                    </a:lnTo>
                    <a:lnTo>
                      <a:pt x="3336" y="1716"/>
                    </a:lnTo>
                    <a:lnTo>
                      <a:pt x="3348" y="1734"/>
                    </a:lnTo>
                    <a:lnTo>
                      <a:pt x="3366" y="1728"/>
                    </a:lnTo>
                    <a:lnTo>
                      <a:pt x="3408" y="1740"/>
                    </a:lnTo>
                    <a:lnTo>
                      <a:pt x="3390" y="1716"/>
                    </a:lnTo>
                    <a:lnTo>
                      <a:pt x="3372" y="1710"/>
                    </a:lnTo>
                    <a:lnTo>
                      <a:pt x="3372" y="1692"/>
                    </a:lnTo>
                    <a:lnTo>
                      <a:pt x="3360" y="1680"/>
                    </a:lnTo>
                    <a:lnTo>
                      <a:pt x="3348" y="1674"/>
                    </a:lnTo>
                    <a:lnTo>
                      <a:pt x="3330" y="1674"/>
                    </a:lnTo>
                    <a:lnTo>
                      <a:pt x="3318" y="1662"/>
                    </a:lnTo>
                    <a:lnTo>
                      <a:pt x="3318" y="1650"/>
                    </a:lnTo>
                    <a:lnTo>
                      <a:pt x="3312" y="1644"/>
                    </a:lnTo>
                    <a:lnTo>
                      <a:pt x="3312" y="1632"/>
                    </a:lnTo>
                    <a:lnTo>
                      <a:pt x="3234" y="1530"/>
                    </a:lnTo>
                    <a:lnTo>
                      <a:pt x="3198" y="1524"/>
                    </a:lnTo>
                    <a:lnTo>
                      <a:pt x="3162" y="1494"/>
                    </a:lnTo>
                    <a:lnTo>
                      <a:pt x="3144" y="1500"/>
                    </a:lnTo>
                    <a:lnTo>
                      <a:pt x="3138" y="1488"/>
                    </a:lnTo>
                    <a:lnTo>
                      <a:pt x="3132" y="1482"/>
                    </a:lnTo>
                    <a:lnTo>
                      <a:pt x="3132" y="1470"/>
                    </a:lnTo>
                    <a:lnTo>
                      <a:pt x="3126" y="1464"/>
                    </a:lnTo>
                    <a:lnTo>
                      <a:pt x="3138" y="1452"/>
                    </a:lnTo>
                    <a:lnTo>
                      <a:pt x="3150" y="1446"/>
                    </a:lnTo>
                    <a:lnTo>
                      <a:pt x="3156" y="1434"/>
                    </a:lnTo>
                    <a:lnTo>
                      <a:pt x="3162" y="1428"/>
                    </a:lnTo>
                    <a:lnTo>
                      <a:pt x="3168" y="1416"/>
                    </a:lnTo>
                    <a:lnTo>
                      <a:pt x="3168" y="1410"/>
                    </a:lnTo>
                    <a:lnTo>
                      <a:pt x="3162" y="1398"/>
                    </a:lnTo>
                    <a:lnTo>
                      <a:pt x="3162" y="1392"/>
                    </a:lnTo>
                    <a:lnTo>
                      <a:pt x="3156" y="1380"/>
                    </a:lnTo>
                    <a:lnTo>
                      <a:pt x="3168" y="1386"/>
                    </a:lnTo>
                    <a:lnTo>
                      <a:pt x="3174" y="1392"/>
                    </a:lnTo>
                    <a:lnTo>
                      <a:pt x="3186" y="1398"/>
                    </a:lnTo>
                    <a:lnTo>
                      <a:pt x="3198" y="1386"/>
                    </a:lnTo>
                    <a:lnTo>
                      <a:pt x="3198" y="1368"/>
                    </a:lnTo>
                    <a:lnTo>
                      <a:pt x="3192" y="1356"/>
                    </a:lnTo>
                    <a:lnTo>
                      <a:pt x="3192" y="1344"/>
                    </a:lnTo>
                    <a:lnTo>
                      <a:pt x="3216" y="1344"/>
                    </a:lnTo>
                    <a:lnTo>
                      <a:pt x="3252" y="1320"/>
                    </a:lnTo>
                    <a:lnTo>
                      <a:pt x="3264" y="1320"/>
                    </a:lnTo>
                    <a:lnTo>
                      <a:pt x="3270" y="1326"/>
                    </a:lnTo>
                    <a:lnTo>
                      <a:pt x="3294" y="1326"/>
                    </a:lnTo>
                    <a:lnTo>
                      <a:pt x="3294" y="1320"/>
                    </a:lnTo>
                    <a:lnTo>
                      <a:pt x="3288" y="1314"/>
                    </a:lnTo>
                    <a:lnTo>
                      <a:pt x="3288" y="1308"/>
                    </a:lnTo>
                    <a:lnTo>
                      <a:pt x="3282" y="1302"/>
                    </a:lnTo>
                    <a:lnTo>
                      <a:pt x="3288" y="1278"/>
                    </a:lnTo>
                    <a:lnTo>
                      <a:pt x="3258" y="1278"/>
                    </a:lnTo>
                    <a:lnTo>
                      <a:pt x="3246" y="1266"/>
                    </a:lnTo>
                    <a:lnTo>
                      <a:pt x="3240" y="1278"/>
                    </a:lnTo>
                    <a:lnTo>
                      <a:pt x="3204" y="1278"/>
                    </a:lnTo>
                    <a:lnTo>
                      <a:pt x="3198" y="1272"/>
                    </a:lnTo>
                    <a:lnTo>
                      <a:pt x="3192" y="1260"/>
                    </a:lnTo>
                    <a:lnTo>
                      <a:pt x="3180" y="1254"/>
                    </a:lnTo>
                    <a:lnTo>
                      <a:pt x="3174" y="1248"/>
                    </a:lnTo>
                    <a:lnTo>
                      <a:pt x="3150" y="1248"/>
                    </a:lnTo>
                    <a:lnTo>
                      <a:pt x="3144" y="1260"/>
                    </a:lnTo>
                    <a:lnTo>
                      <a:pt x="3132" y="1266"/>
                    </a:lnTo>
                    <a:lnTo>
                      <a:pt x="3114" y="1284"/>
                    </a:lnTo>
                    <a:lnTo>
                      <a:pt x="3114" y="1296"/>
                    </a:lnTo>
                    <a:lnTo>
                      <a:pt x="3108" y="1302"/>
                    </a:lnTo>
                    <a:lnTo>
                      <a:pt x="3108" y="1308"/>
                    </a:lnTo>
                    <a:lnTo>
                      <a:pt x="3078" y="1308"/>
                    </a:lnTo>
                    <a:lnTo>
                      <a:pt x="3054" y="1296"/>
                    </a:lnTo>
                    <a:lnTo>
                      <a:pt x="3048" y="1290"/>
                    </a:lnTo>
                    <a:lnTo>
                      <a:pt x="3042" y="1278"/>
                    </a:lnTo>
                    <a:lnTo>
                      <a:pt x="3030" y="1242"/>
                    </a:lnTo>
                    <a:lnTo>
                      <a:pt x="3024" y="1230"/>
                    </a:lnTo>
                    <a:lnTo>
                      <a:pt x="3018" y="1224"/>
                    </a:lnTo>
                    <a:lnTo>
                      <a:pt x="3006" y="1224"/>
                    </a:lnTo>
                    <a:lnTo>
                      <a:pt x="3000" y="1230"/>
                    </a:lnTo>
                    <a:lnTo>
                      <a:pt x="3000" y="1242"/>
                    </a:lnTo>
                    <a:lnTo>
                      <a:pt x="2988" y="1224"/>
                    </a:lnTo>
                    <a:lnTo>
                      <a:pt x="2952" y="1224"/>
                    </a:lnTo>
                    <a:lnTo>
                      <a:pt x="2940" y="1218"/>
                    </a:lnTo>
                    <a:lnTo>
                      <a:pt x="2934" y="1212"/>
                    </a:lnTo>
                    <a:lnTo>
                      <a:pt x="2928" y="1200"/>
                    </a:lnTo>
                    <a:lnTo>
                      <a:pt x="2916" y="1194"/>
                    </a:lnTo>
                    <a:lnTo>
                      <a:pt x="2910" y="1182"/>
                    </a:lnTo>
                    <a:lnTo>
                      <a:pt x="2910" y="1140"/>
                    </a:lnTo>
                    <a:lnTo>
                      <a:pt x="2928" y="1140"/>
                    </a:lnTo>
                    <a:lnTo>
                      <a:pt x="2940" y="1152"/>
                    </a:lnTo>
                    <a:lnTo>
                      <a:pt x="2946" y="1152"/>
                    </a:lnTo>
                    <a:lnTo>
                      <a:pt x="2952" y="1146"/>
                    </a:lnTo>
                    <a:lnTo>
                      <a:pt x="2952" y="1140"/>
                    </a:lnTo>
                    <a:lnTo>
                      <a:pt x="2958" y="1134"/>
                    </a:lnTo>
                    <a:lnTo>
                      <a:pt x="2964" y="1134"/>
                    </a:lnTo>
                    <a:lnTo>
                      <a:pt x="2970" y="1140"/>
                    </a:lnTo>
                    <a:lnTo>
                      <a:pt x="2982" y="1140"/>
                    </a:lnTo>
                    <a:lnTo>
                      <a:pt x="2994" y="1134"/>
                    </a:lnTo>
                    <a:lnTo>
                      <a:pt x="3000" y="1128"/>
                    </a:lnTo>
                    <a:lnTo>
                      <a:pt x="3000" y="1116"/>
                    </a:lnTo>
                    <a:lnTo>
                      <a:pt x="2994" y="1110"/>
                    </a:lnTo>
                    <a:lnTo>
                      <a:pt x="2994" y="1086"/>
                    </a:lnTo>
                    <a:lnTo>
                      <a:pt x="3000" y="1074"/>
                    </a:lnTo>
                    <a:lnTo>
                      <a:pt x="3000" y="1068"/>
                    </a:lnTo>
                    <a:lnTo>
                      <a:pt x="3036" y="1068"/>
                    </a:lnTo>
                    <a:lnTo>
                      <a:pt x="3042" y="1062"/>
                    </a:lnTo>
                    <a:lnTo>
                      <a:pt x="3048" y="1050"/>
                    </a:lnTo>
                    <a:lnTo>
                      <a:pt x="3048" y="1038"/>
                    </a:lnTo>
                    <a:lnTo>
                      <a:pt x="3054" y="1032"/>
                    </a:lnTo>
                    <a:lnTo>
                      <a:pt x="3054" y="1026"/>
                    </a:lnTo>
                    <a:lnTo>
                      <a:pt x="3072" y="1014"/>
                    </a:lnTo>
                    <a:lnTo>
                      <a:pt x="3060" y="1002"/>
                    </a:lnTo>
                    <a:lnTo>
                      <a:pt x="3096" y="1014"/>
                    </a:lnTo>
                    <a:lnTo>
                      <a:pt x="3114" y="996"/>
                    </a:lnTo>
                    <a:lnTo>
                      <a:pt x="3126" y="1002"/>
                    </a:lnTo>
                    <a:lnTo>
                      <a:pt x="3132" y="1014"/>
                    </a:lnTo>
                    <a:lnTo>
                      <a:pt x="3144" y="1020"/>
                    </a:lnTo>
                    <a:lnTo>
                      <a:pt x="3156" y="1044"/>
                    </a:lnTo>
                    <a:lnTo>
                      <a:pt x="3156" y="1050"/>
                    </a:lnTo>
                    <a:lnTo>
                      <a:pt x="3144" y="1074"/>
                    </a:lnTo>
                    <a:lnTo>
                      <a:pt x="3126" y="1092"/>
                    </a:lnTo>
                    <a:lnTo>
                      <a:pt x="3126" y="1104"/>
                    </a:lnTo>
                    <a:lnTo>
                      <a:pt x="3132" y="1116"/>
                    </a:lnTo>
                    <a:lnTo>
                      <a:pt x="3144" y="1128"/>
                    </a:lnTo>
                    <a:lnTo>
                      <a:pt x="3150" y="1128"/>
                    </a:lnTo>
                    <a:lnTo>
                      <a:pt x="3162" y="1122"/>
                    </a:lnTo>
                    <a:lnTo>
                      <a:pt x="3168" y="1122"/>
                    </a:lnTo>
                    <a:lnTo>
                      <a:pt x="3162" y="1152"/>
                    </a:lnTo>
                    <a:lnTo>
                      <a:pt x="3144" y="1170"/>
                    </a:lnTo>
                    <a:lnTo>
                      <a:pt x="3144" y="1176"/>
                    </a:lnTo>
                    <a:lnTo>
                      <a:pt x="3150" y="1176"/>
                    </a:lnTo>
                    <a:lnTo>
                      <a:pt x="3162" y="1170"/>
                    </a:lnTo>
                    <a:lnTo>
                      <a:pt x="3168" y="1164"/>
                    </a:lnTo>
                    <a:lnTo>
                      <a:pt x="3180" y="1158"/>
                    </a:lnTo>
                    <a:lnTo>
                      <a:pt x="3186" y="1158"/>
                    </a:lnTo>
                    <a:lnTo>
                      <a:pt x="3198" y="1146"/>
                    </a:lnTo>
                    <a:lnTo>
                      <a:pt x="3198" y="1122"/>
                    </a:lnTo>
                    <a:lnTo>
                      <a:pt x="3204" y="1122"/>
                    </a:lnTo>
                    <a:lnTo>
                      <a:pt x="3210" y="1116"/>
                    </a:lnTo>
                    <a:lnTo>
                      <a:pt x="3258" y="1092"/>
                    </a:lnTo>
                    <a:lnTo>
                      <a:pt x="3264" y="1086"/>
                    </a:lnTo>
                    <a:lnTo>
                      <a:pt x="3306" y="1086"/>
                    </a:lnTo>
                    <a:lnTo>
                      <a:pt x="3312" y="1074"/>
                    </a:lnTo>
                    <a:lnTo>
                      <a:pt x="3312" y="1062"/>
                    </a:lnTo>
                    <a:lnTo>
                      <a:pt x="3318" y="1056"/>
                    </a:lnTo>
                    <a:lnTo>
                      <a:pt x="3324" y="1044"/>
                    </a:lnTo>
                    <a:lnTo>
                      <a:pt x="3360" y="1026"/>
                    </a:lnTo>
                    <a:lnTo>
                      <a:pt x="3372" y="1014"/>
                    </a:lnTo>
                    <a:lnTo>
                      <a:pt x="3390" y="978"/>
                    </a:lnTo>
                    <a:lnTo>
                      <a:pt x="3390" y="948"/>
                    </a:lnTo>
                    <a:lnTo>
                      <a:pt x="3396" y="942"/>
                    </a:lnTo>
                    <a:lnTo>
                      <a:pt x="3396" y="936"/>
                    </a:lnTo>
                    <a:lnTo>
                      <a:pt x="3408" y="936"/>
                    </a:lnTo>
                    <a:lnTo>
                      <a:pt x="3420" y="942"/>
                    </a:lnTo>
                    <a:lnTo>
                      <a:pt x="3432" y="954"/>
                    </a:lnTo>
                    <a:lnTo>
                      <a:pt x="3444" y="954"/>
                    </a:lnTo>
                    <a:lnTo>
                      <a:pt x="3456" y="960"/>
                    </a:lnTo>
                    <a:lnTo>
                      <a:pt x="3504" y="960"/>
                    </a:lnTo>
                    <a:lnTo>
                      <a:pt x="3504" y="948"/>
                    </a:lnTo>
                    <a:lnTo>
                      <a:pt x="3498" y="948"/>
                    </a:lnTo>
                    <a:lnTo>
                      <a:pt x="3474" y="924"/>
                    </a:lnTo>
                    <a:lnTo>
                      <a:pt x="3474" y="912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510" y="912"/>
                    </a:lnTo>
                    <a:lnTo>
                      <a:pt x="3522" y="918"/>
                    </a:lnTo>
                    <a:lnTo>
                      <a:pt x="3534" y="912"/>
                    </a:lnTo>
                    <a:lnTo>
                      <a:pt x="3540" y="900"/>
                    </a:lnTo>
                    <a:lnTo>
                      <a:pt x="3540" y="894"/>
                    </a:lnTo>
                    <a:lnTo>
                      <a:pt x="3534" y="882"/>
                    </a:lnTo>
                    <a:lnTo>
                      <a:pt x="3558" y="882"/>
                    </a:lnTo>
                    <a:lnTo>
                      <a:pt x="3558" y="864"/>
                    </a:lnTo>
                    <a:lnTo>
                      <a:pt x="3552" y="852"/>
                    </a:lnTo>
                    <a:lnTo>
                      <a:pt x="3546" y="846"/>
                    </a:lnTo>
                    <a:lnTo>
                      <a:pt x="3546" y="840"/>
                    </a:lnTo>
                    <a:lnTo>
                      <a:pt x="3576" y="840"/>
                    </a:lnTo>
                    <a:lnTo>
                      <a:pt x="3594" y="864"/>
                    </a:lnTo>
                    <a:lnTo>
                      <a:pt x="3600" y="840"/>
                    </a:lnTo>
                    <a:lnTo>
                      <a:pt x="3630" y="846"/>
                    </a:lnTo>
                    <a:lnTo>
                      <a:pt x="3624" y="810"/>
                    </a:lnTo>
                    <a:lnTo>
                      <a:pt x="3618" y="798"/>
                    </a:lnTo>
                    <a:lnTo>
                      <a:pt x="3606" y="786"/>
                    </a:lnTo>
                    <a:lnTo>
                      <a:pt x="3606" y="774"/>
                    </a:lnTo>
                    <a:lnTo>
                      <a:pt x="3600" y="756"/>
                    </a:lnTo>
                    <a:lnTo>
                      <a:pt x="3588" y="744"/>
                    </a:lnTo>
                    <a:lnTo>
                      <a:pt x="3576" y="726"/>
                    </a:lnTo>
                    <a:lnTo>
                      <a:pt x="3564" y="720"/>
                    </a:lnTo>
                    <a:lnTo>
                      <a:pt x="3552" y="708"/>
                    </a:lnTo>
                    <a:lnTo>
                      <a:pt x="3546" y="708"/>
                    </a:lnTo>
                    <a:lnTo>
                      <a:pt x="3540" y="696"/>
                    </a:lnTo>
                    <a:lnTo>
                      <a:pt x="3540" y="684"/>
                    </a:lnTo>
                    <a:lnTo>
                      <a:pt x="3564" y="684"/>
                    </a:lnTo>
                    <a:lnTo>
                      <a:pt x="3564" y="672"/>
                    </a:lnTo>
                    <a:lnTo>
                      <a:pt x="3558" y="666"/>
                    </a:lnTo>
                    <a:lnTo>
                      <a:pt x="3564" y="660"/>
                    </a:lnTo>
                    <a:lnTo>
                      <a:pt x="3588" y="660"/>
                    </a:lnTo>
                    <a:lnTo>
                      <a:pt x="3600" y="666"/>
                    </a:lnTo>
                    <a:lnTo>
                      <a:pt x="3618" y="672"/>
                    </a:lnTo>
                    <a:lnTo>
                      <a:pt x="3630" y="672"/>
                    </a:lnTo>
                    <a:lnTo>
                      <a:pt x="3642" y="678"/>
                    </a:lnTo>
                    <a:lnTo>
                      <a:pt x="3648" y="678"/>
                    </a:lnTo>
                    <a:lnTo>
                      <a:pt x="3654" y="672"/>
                    </a:lnTo>
                    <a:lnTo>
                      <a:pt x="3654" y="660"/>
                    </a:lnTo>
                    <a:lnTo>
                      <a:pt x="3648" y="648"/>
                    </a:lnTo>
                    <a:lnTo>
                      <a:pt x="3648" y="630"/>
                    </a:lnTo>
                    <a:lnTo>
                      <a:pt x="3654" y="630"/>
                    </a:lnTo>
                    <a:lnTo>
                      <a:pt x="3660" y="62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19" name="Chad"/>
              <p:cNvSpPr>
                <a:spLocks/>
              </p:cNvSpPr>
              <p:nvPr/>
            </p:nvSpPr>
            <p:spPr bwMode="gray">
              <a:xfrm>
                <a:off x="2896" y="1826"/>
                <a:ext cx="190" cy="330"/>
              </a:xfrm>
              <a:custGeom>
                <a:avLst/>
                <a:gdLst>
                  <a:gd name="T0" fmla="*/ 35766095 w 744"/>
                  <a:gd name="T1" fmla="*/ 35950238 h 1290"/>
                  <a:gd name="T2" fmla="*/ 35766095 w 744"/>
                  <a:gd name="T3" fmla="*/ 0 h 1290"/>
                  <a:gd name="T4" fmla="*/ 35766095 w 744"/>
                  <a:gd name="T5" fmla="*/ 35950238 h 1290"/>
                  <a:gd name="T6" fmla="*/ 35766095 w 744"/>
                  <a:gd name="T7" fmla="*/ 35950238 h 1290"/>
                  <a:gd name="T8" fmla="*/ 35766095 w 744"/>
                  <a:gd name="T9" fmla="*/ 35950238 h 1290"/>
                  <a:gd name="T10" fmla="*/ 35766095 w 744"/>
                  <a:gd name="T11" fmla="*/ 35950238 h 1290"/>
                  <a:gd name="T12" fmla="*/ 35766095 w 744"/>
                  <a:gd name="T13" fmla="*/ 35950238 h 1290"/>
                  <a:gd name="T14" fmla="*/ 35766095 w 744"/>
                  <a:gd name="T15" fmla="*/ 35950238 h 1290"/>
                  <a:gd name="T16" fmla="*/ 35766095 w 744"/>
                  <a:gd name="T17" fmla="*/ 35950238 h 1290"/>
                  <a:gd name="T18" fmla="*/ 0 w 744"/>
                  <a:gd name="T19" fmla="*/ 35950238 h 1290"/>
                  <a:gd name="T20" fmla="*/ 35766095 w 744"/>
                  <a:gd name="T21" fmla="*/ 35950238 h 1290"/>
                  <a:gd name="T22" fmla="*/ 35766095 w 744"/>
                  <a:gd name="T23" fmla="*/ 35950238 h 1290"/>
                  <a:gd name="T24" fmla="*/ 35766095 w 744"/>
                  <a:gd name="T25" fmla="*/ 35950238 h 1290"/>
                  <a:gd name="T26" fmla="*/ 35766095 w 744"/>
                  <a:gd name="T27" fmla="*/ 35950238 h 1290"/>
                  <a:gd name="T28" fmla="*/ 35766095 w 744"/>
                  <a:gd name="T29" fmla="*/ 35950238 h 1290"/>
                  <a:gd name="T30" fmla="*/ 35766095 w 744"/>
                  <a:gd name="T31" fmla="*/ 35950238 h 1290"/>
                  <a:gd name="T32" fmla="*/ 35766095 w 744"/>
                  <a:gd name="T33" fmla="*/ 35950238 h 1290"/>
                  <a:gd name="T34" fmla="*/ 35766095 w 744"/>
                  <a:gd name="T35" fmla="*/ 35950238 h 1290"/>
                  <a:gd name="T36" fmla="*/ 35766095 w 744"/>
                  <a:gd name="T37" fmla="*/ 35950238 h 1290"/>
                  <a:gd name="T38" fmla="*/ 35766095 w 744"/>
                  <a:gd name="T39" fmla="*/ 35950238 h 1290"/>
                  <a:gd name="T40" fmla="*/ 35766095 w 744"/>
                  <a:gd name="T41" fmla="*/ 35950238 h 1290"/>
                  <a:gd name="T42" fmla="*/ 35766095 w 744"/>
                  <a:gd name="T43" fmla="*/ 35950238 h 1290"/>
                  <a:gd name="T44" fmla="*/ 35766095 w 744"/>
                  <a:gd name="T45" fmla="*/ 35950238 h 1290"/>
                  <a:gd name="T46" fmla="*/ 35766095 w 744"/>
                  <a:gd name="T47" fmla="*/ 35950238 h 1290"/>
                  <a:gd name="T48" fmla="*/ 35766095 w 744"/>
                  <a:gd name="T49" fmla="*/ 35950238 h 1290"/>
                  <a:gd name="T50" fmla="*/ 35766095 w 744"/>
                  <a:gd name="T51" fmla="*/ 35950238 h 1290"/>
                  <a:gd name="T52" fmla="*/ 35766095 w 744"/>
                  <a:gd name="T53" fmla="*/ 35950238 h 1290"/>
                  <a:gd name="T54" fmla="*/ 35766095 w 744"/>
                  <a:gd name="T55" fmla="*/ 35950238 h 1290"/>
                  <a:gd name="T56" fmla="*/ 35766095 w 744"/>
                  <a:gd name="T57" fmla="*/ 35950238 h 1290"/>
                  <a:gd name="T58" fmla="*/ 35766095 w 744"/>
                  <a:gd name="T59" fmla="*/ 35950238 h 1290"/>
                  <a:gd name="T60" fmla="*/ 35766095 w 744"/>
                  <a:gd name="T61" fmla="*/ 35950238 h 1290"/>
                  <a:gd name="T62" fmla="*/ 35766095 w 744"/>
                  <a:gd name="T63" fmla="*/ 35950238 h 1290"/>
                  <a:gd name="T64" fmla="*/ 35766095 w 744"/>
                  <a:gd name="T65" fmla="*/ 35950238 h 1290"/>
                  <a:gd name="T66" fmla="*/ 35766095 w 744"/>
                  <a:gd name="T67" fmla="*/ 35950238 h 1290"/>
                  <a:gd name="T68" fmla="*/ 35766095 w 744"/>
                  <a:gd name="T69" fmla="*/ 35950238 h 1290"/>
                  <a:gd name="T70" fmla="*/ 35766095 w 744"/>
                  <a:gd name="T71" fmla="*/ 35950238 h 1290"/>
                  <a:gd name="T72" fmla="*/ 35766095 w 744"/>
                  <a:gd name="T73" fmla="*/ 35950238 h 1290"/>
                  <a:gd name="T74" fmla="*/ 35766095 w 744"/>
                  <a:gd name="T75" fmla="*/ 35950238 h 1290"/>
                  <a:gd name="T76" fmla="*/ 35766095 w 744"/>
                  <a:gd name="T77" fmla="*/ 35950238 h 1290"/>
                  <a:gd name="T78" fmla="*/ 35766095 w 744"/>
                  <a:gd name="T79" fmla="*/ 35950238 h 1290"/>
                  <a:gd name="T80" fmla="*/ 35766095 w 744"/>
                  <a:gd name="T81" fmla="*/ 35950238 h 1290"/>
                  <a:gd name="T82" fmla="*/ 35766095 w 744"/>
                  <a:gd name="T83" fmla="*/ 35950238 h 1290"/>
                  <a:gd name="T84" fmla="*/ 35766095 w 744"/>
                  <a:gd name="T85" fmla="*/ 35950238 h 1290"/>
                  <a:gd name="T86" fmla="*/ 35766095 w 744"/>
                  <a:gd name="T87" fmla="*/ 35950238 h 1290"/>
                  <a:gd name="T88" fmla="*/ 35766095 w 744"/>
                  <a:gd name="T89" fmla="*/ 35950238 h 1290"/>
                  <a:gd name="T90" fmla="*/ 35766095 w 744"/>
                  <a:gd name="T91" fmla="*/ 35950238 h 1290"/>
                  <a:gd name="T92" fmla="*/ 35766095 w 744"/>
                  <a:gd name="T93" fmla="*/ 35950238 h 12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4"/>
                  <a:gd name="T142" fmla="*/ 0 h 1290"/>
                  <a:gd name="T143" fmla="*/ 744 w 744"/>
                  <a:gd name="T144" fmla="*/ 1290 h 12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4" h="1290">
                    <a:moveTo>
                      <a:pt x="678" y="624"/>
                    </a:moveTo>
                    <a:lnTo>
                      <a:pt x="720" y="624"/>
                    </a:lnTo>
                    <a:lnTo>
                      <a:pt x="732" y="630"/>
                    </a:lnTo>
                    <a:lnTo>
                      <a:pt x="744" y="630"/>
                    </a:lnTo>
                    <a:lnTo>
                      <a:pt x="738" y="324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44" y="24"/>
                    </a:lnTo>
                    <a:lnTo>
                      <a:pt x="126" y="30"/>
                    </a:lnTo>
                    <a:lnTo>
                      <a:pt x="108" y="42"/>
                    </a:lnTo>
                    <a:lnTo>
                      <a:pt x="126" y="108"/>
                    </a:lnTo>
                    <a:lnTo>
                      <a:pt x="114" y="156"/>
                    </a:lnTo>
                    <a:lnTo>
                      <a:pt x="144" y="192"/>
                    </a:lnTo>
                    <a:lnTo>
                      <a:pt x="150" y="216"/>
                    </a:lnTo>
                    <a:lnTo>
                      <a:pt x="180" y="252"/>
                    </a:lnTo>
                    <a:lnTo>
                      <a:pt x="162" y="288"/>
                    </a:lnTo>
                    <a:lnTo>
                      <a:pt x="144" y="534"/>
                    </a:lnTo>
                    <a:lnTo>
                      <a:pt x="138" y="540"/>
                    </a:lnTo>
                    <a:lnTo>
                      <a:pt x="120" y="564"/>
                    </a:lnTo>
                    <a:lnTo>
                      <a:pt x="96" y="588"/>
                    </a:lnTo>
                    <a:lnTo>
                      <a:pt x="72" y="618"/>
                    </a:lnTo>
                    <a:lnTo>
                      <a:pt x="54" y="636"/>
                    </a:lnTo>
                    <a:lnTo>
                      <a:pt x="48" y="648"/>
                    </a:lnTo>
                    <a:lnTo>
                      <a:pt x="36" y="666"/>
                    </a:lnTo>
                    <a:lnTo>
                      <a:pt x="30" y="678"/>
                    </a:lnTo>
                    <a:lnTo>
                      <a:pt x="24" y="696"/>
                    </a:lnTo>
                    <a:lnTo>
                      <a:pt x="24" y="708"/>
                    </a:lnTo>
                    <a:lnTo>
                      <a:pt x="18" y="714"/>
                    </a:lnTo>
                    <a:lnTo>
                      <a:pt x="18" y="720"/>
                    </a:lnTo>
                    <a:lnTo>
                      <a:pt x="0" y="726"/>
                    </a:lnTo>
                    <a:lnTo>
                      <a:pt x="6" y="786"/>
                    </a:lnTo>
                    <a:lnTo>
                      <a:pt x="18" y="786"/>
                    </a:lnTo>
                    <a:lnTo>
                      <a:pt x="48" y="834"/>
                    </a:lnTo>
                    <a:lnTo>
                      <a:pt x="48" y="846"/>
                    </a:lnTo>
                    <a:lnTo>
                      <a:pt x="48" y="840"/>
                    </a:lnTo>
                    <a:lnTo>
                      <a:pt x="72" y="834"/>
                    </a:lnTo>
                    <a:lnTo>
                      <a:pt x="72" y="852"/>
                    </a:lnTo>
                    <a:lnTo>
                      <a:pt x="78" y="864"/>
                    </a:lnTo>
                    <a:lnTo>
                      <a:pt x="84" y="870"/>
                    </a:lnTo>
                    <a:lnTo>
                      <a:pt x="96" y="870"/>
                    </a:lnTo>
                    <a:lnTo>
                      <a:pt x="102" y="876"/>
                    </a:lnTo>
                    <a:lnTo>
                      <a:pt x="108" y="876"/>
                    </a:lnTo>
                    <a:lnTo>
                      <a:pt x="102" y="912"/>
                    </a:lnTo>
                    <a:lnTo>
                      <a:pt x="114" y="918"/>
                    </a:lnTo>
                    <a:lnTo>
                      <a:pt x="120" y="930"/>
                    </a:lnTo>
                    <a:lnTo>
                      <a:pt x="120" y="966"/>
                    </a:lnTo>
                    <a:lnTo>
                      <a:pt x="114" y="966"/>
                    </a:lnTo>
                    <a:lnTo>
                      <a:pt x="114" y="1002"/>
                    </a:lnTo>
                    <a:lnTo>
                      <a:pt x="120" y="1020"/>
                    </a:lnTo>
                    <a:lnTo>
                      <a:pt x="120" y="1038"/>
                    </a:lnTo>
                    <a:lnTo>
                      <a:pt x="126" y="1050"/>
                    </a:lnTo>
                    <a:lnTo>
                      <a:pt x="138" y="1056"/>
                    </a:lnTo>
                    <a:lnTo>
                      <a:pt x="144" y="1068"/>
                    </a:lnTo>
                    <a:lnTo>
                      <a:pt x="162" y="1086"/>
                    </a:lnTo>
                    <a:lnTo>
                      <a:pt x="66" y="1086"/>
                    </a:lnTo>
                    <a:lnTo>
                      <a:pt x="54" y="1092"/>
                    </a:lnTo>
                    <a:lnTo>
                      <a:pt x="48" y="1098"/>
                    </a:lnTo>
                    <a:lnTo>
                      <a:pt x="48" y="1110"/>
                    </a:lnTo>
                    <a:lnTo>
                      <a:pt x="60" y="1134"/>
                    </a:lnTo>
                    <a:lnTo>
                      <a:pt x="72" y="1146"/>
                    </a:lnTo>
                    <a:lnTo>
                      <a:pt x="78" y="1158"/>
                    </a:lnTo>
                    <a:lnTo>
                      <a:pt x="90" y="1170"/>
                    </a:lnTo>
                    <a:lnTo>
                      <a:pt x="108" y="1182"/>
                    </a:lnTo>
                    <a:lnTo>
                      <a:pt x="120" y="1188"/>
                    </a:lnTo>
                    <a:lnTo>
                      <a:pt x="132" y="1200"/>
                    </a:lnTo>
                    <a:lnTo>
                      <a:pt x="144" y="1224"/>
                    </a:lnTo>
                    <a:lnTo>
                      <a:pt x="144" y="1242"/>
                    </a:lnTo>
                    <a:lnTo>
                      <a:pt x="150" y="1254"/>
                    </a:lnTo>
                    <a:lnTo>
                      <a:pt x="156" y="1272"/>
                    </a:lnTo>
                    <a:lnTo>
                      <a:pt x="156" y="1284"/>
                    </a:lnTo>
                    <a:lnTo>
                      <a:pt x="162" y="1284"/>
                    </a:lnTo>
                    <a:lnTo>
                      <a:pt x="168" y="1290"/>
                    </a:lnTo>
                    <a:lnTo>
                      <a:pt x="186" y="1290"/>
                    </a:lnTo>
                    <a:lnTo>
                      <a:pt x="198" y="1284"/>
                    </a:lnTo>
                    <a:lnTo>
                      <a:pt x="216" y="1266"/>
                    </a:lnTo>
                    <a:lnTo>
                      <a:pt x="228" y="1260"/>
                    </a:lnTo>
                    <a:lnTo>
                      <a:pt x="234" y="1254"/>
                    </a:lnTo>
                    <a:lnTo>
                      <a:pt x="234" y="1278"/>
                    </a:lnTo>
                    <a:lnTo>
                      <a:pt x="240" y="1284"/>
                    </a:lnTo>
                    <a:lnTo>
                      <a:pt x="246" y="1284"/>
                    </a:lnTo>
                    <a:lnTo>
                      <a:pt x="258" y="1278"/>
                    </a:lnTo>
                    <a:lnTo>
                      <a:pt x="270" y="1266"/>
                    </a:lnTo>
                    <a:lnTo>
                      <a:pt x="276" y="1254"/>
                    </a:lnTo>
                    <a:lnTo>
                      <a:pt x="282" y="1248"/>
                    </a:lnTo>
                    <a:lnTo>
                      <a:pt x="372" y="1248"/>
                    </a:lnTo>
                    <a:lnTo>
                      <a:pt x="378" y="1242"/>
                    </a:lnTo>
                    <a:lnTo>
                      <a:pt x="384" y="1230"/>
                    </a:lnTo>
                    <a:lnTo>
                      <a:pt x="390" y="1224"/>
                    </a:lnTo>
                    <a:lnTo>
                      <a:pt x="396" y="1212"/>
                    </a:lnTo>
                    <a:lnTo>
                      <a:pt x="402" y="1206"/>
                    </a:lnTo>
                    <a:lnTo>
                      <a:pt x="402" y="1194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402" y="1170"/>
                    </a:lnTo>
                    <a:lnTo>
                      <a:pt x="420" y="1170"/>
                    </a:lnTo>
                    <a:lnTo>
                      <a:pt x="462" y="1164"/>
                    </a:lnTo>
                    <a:lnTo>
                      <a:pt x="510" y="1146"/>
                    </a:lnTo>
                    <a:lnTo>
                      <a:pt x="528" y="1134"/>
                    </a:lnTo>
                    <a:lnTo>
                      <a:pt x="552" y="1110"/>
                    </a:lnTo>
                    <a:lnTo>
                      <a:pt x="552" y="1092"/>
                    </a:lnTo>
                    <a:lnTo>
                      <a:pt x="588" y="1068"/>
                    </a:lnTo>
                    <a:lnTo>
                      <a:pt x="594" y="1038"/>
                    </a:lnTo>
                    <a:lnTo>
                      <a:pt x="648" y="1008"/>
                    </a:lnTo>
                    <a:lnTo>
                      <a:pt x="672" y="1008"/>
                    </a:lnTo>
                    <a:lnTo>
                      <a:pt x="672" y="996"/>
                    </a:lnTo>
                    <a:lnTo>
                      <a:pt x="684" y="996"/>
                    </a:lnTo>
                    <a:lnTo>
                      <a:pt x="684" y="990"/>
                    </a:lnTo>
                    <a:lnTo>
                      <a:pt x="678" y="984"/>
                    </a:lnTo>
                    <a:lnTo>
                      <a:pt x="666" y="966"/>
                    </a:lnTo>
                    <a:lnTo>
                      <a:pt x="654" y="960"/>
                    </a:lnTo>
                    <a:lnTo>
                      <a:pt x="648" y="960"/>
                    </a:lnTo>
                    <a:lnTo>
                      <a:pt x="642" y="936"/>
                    </a:lnTo>
                    <a:lnTo>
                      <a:pt x="660" y="930"/>
                    </a:lnTo>
                    <a:lnTo>
                      <a:pt x="642" y="918"/>
                    </a:lnTo>
                    <a:lnTo>
                      <a:pt x="642" y="876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8" y="876"/>
                    </a:lnTo>
                    <a:lnTo>
                      <a:pt x="606" y="876"/>
                    </a:lnTo>
                    <a:lnTo>
                      <a:pt x="600" y="870"/>
                    </a:lnTo>
                    <a:lnTo>
                      <a:pt x="600" y="852"/>
                    </a:lnTo>
                    <a:lnTo>
                      <a:pt x="606" y="840"/>
                    </a:lnTo>
                    <a:lnTo>
                      <a:pt x="618" y="834"/>
                    </a:lnTo>
                    <a:lnTo>
                      <a:pt x="630" y="822"/>
                    </a:lnTo>
                    <a:lnTo>
                      <a:pt x="630" y="810"/>
                    </a:lnTo>
                    <a:lnTo>
                      <a:pt x="618" y="786"/>
                    </a:lnTo>
                    <a:lnTo>
                      <a:pt x="612" y="780"/>
                    </a:lnTo>
                    <a:lnTo>
                      <a:pt x="630" y="762"/>
                    </a:lnTo>
                    <a:lnTo>
                      <a:pt x="648" y="750"/>
                    </a:lnTo>
                    <a:lnTo>
                      <a:pt x="642" y="732"/>
                    </a:lnTo>
                    <a:lnTo>
                      <a:pt x="636" y="708"/>
                    </a:lnTo>
                    <a:lnTo>
                      <a:pt x="648" y="708"/>
                    </a:lnTo>
                    <a:lnTo>
                      <a:pt x="648" y="690"/>
                    </a:lnTo>
                    <a:lnTo>
                      <a:pt x="660" y="678"/>
                    </a:lnTo>
                    <a:lnTo>
                      <a:pt x="672" y="672"/>
                    </a:lnTo>
                    <a:lnTo>
                      <a:pt x="678" y="666"/>
                    </a:lnTo>
                    <a:lnTo>
                      <a:pt x="678" y="660"/>
                    </a:lnTo>
                    <a:lnTo>
                      <a:pt x="672" y="654"/>
                    </a:lnTo>
                    <a:lnTo>
                      <a:pt x="672" y="642"/>
                    </a:lnTo>
                    <a:lnTo>
                      <a:pt x="666" y="636"/>
                    </a:lnTo>
                    <a:lnTo>
                      <a:pt x="678" y="62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Central African Republic"/>
              <p:cNvSpPr>
                <a:spLocks/>
              </p:cNvSpPr>
              <p:nvPr/>
            </p:nvSpPr>
            <p:spPr bwMode="gray">
              <a:xfrm>
                <a:off x="2914" y="2084"/>
                <a:ext cx="236" cy="179"/>
              </a:xfrm>
              <a:custGeom>
                <a:avLst/>
                <a:gdLst>
                  <a:gd name="T0" fmla="*/ 550998815 w 912"/>
                  <a:gd name="T1" fmla="*/ 547577418 h 702"/>
                  <a:gd name="T2" fmla="*/ 550998815 w 912"/>
                  <a:gd name="T3" fmla="*/ 547577418 h 702"/>
                  <a:gd name="T4" fmla="*/ 550998815 w 912"/>
                  <a:gd name="T5" fmla="*/ 547577418 h 702"/>
                  <a:gd name="T6" fmla="*/ 550998815 w 912"/>
                  <a:gd name="T7" fmla="*/ 547577418 h 702"/>
                  <a:gd name="T8" fmla="*/ 550998815 w 912"/>
                  <a:gd name="T9" fmla="*/ 547577418 h 702"/>
                  <a:gd name="T10" fmla="*/ 550998815 w 912"/>
                  <a:gd name="T11" fmla="*/ 547577418 h 702"/>
                  <a:gd name="T12" fmla="*/ 550998815 w 912"/>
                  <a:gd name="T13" fmla="*/ 547577418 h 702"/>
                  <a:gd name="T14" fmla="*/ 550998815 w 912"/>
                  <a:gd name="T15" fmla="*/ 547577418 h 702"/>
                  <a:gd name="T16" fmla="*/ 550998815 w 912"/>
                  <a:gd name="T17" fmla="*/ 547577418 h 702"/>
                  <a:gd name="T18" fmla="*/ 550998815 w 912"/>
                  <a:gd name="T19" fmla="*/ 547577418 h 702"/>
                  <a:gd name="T20" fmla="*/ 550998815 w 912"/>
                  <a:gd name="T21" fmla="*/ 547577418 h 702"/>
                  <a:gd name="T22" fmla="*/ 550998815 w 912"/>
                  <a:gd name="T23" fmla="*/ 547577418 h 702"/>
                  <a:gd name="T24" fmla="*/ 550998815 w 912"/>
                  <a:gd name="T25" fmla="*/ 547577418 h 702"/>
                  <a:gd name="T26" fmla="*/ 550998815 w 912"/>
                  <a:gd name="T27" fmla="*/ 547577418 h 702"/>
                  <a:gd name="T28" fmla="*/ 550998815 w 912"/>
                  <a:gd name="T29" fmla="*/ 547577418 h 702"/>
                  <a:gd name="T30" fmla="*/ 550998815 w 912"/>
                  <a:gd name="T31" fmla="*/ 0 h 702"/>
                  <a:gd name="T32" fmla="*/ 550998815 w 912"/>
                  <a:gd name="T33" fmla="*/ 547577418 h 702"/>
                  <a:gd name="T34" fmla="*/ 550998815 w 912"/>
                  <a:gd name="T35" fmla="*/ 547577418 h 702"/>
                  <a:gd name="T36" fmla="*/ 550998815 w 912"/>
                  <a:gd name="T37" fmla="*/ 547577418 h 702"/>
                  <a:gd name="T38" fmla="*/ 550998815 w 912"/>
                  <a:gd name="T39" fmla="*/ 547577418 h 702"/>
                  <a:gd name="T40" fmla="*/ 550998815 w 912"/>
                  <a:gd name="T41" fmla="*/ 547577418 h 702"/>
                  <a:gd name="T42" fmla="*/ 550998815 w 912"/>
                  <a:gd name="T43" fmla="*/ 547577418 h 702"/>
                  <a:gd name="T44" fmla="*/ 550998815 w 912"/>
                  <a:gd name="T45" fmla="*/ 547577418 h 702"/>
                  <a:gd name="T46" fmla="*/ 550998815 w 912"/>
                  <a:gd name="T47" fmla="*/ 547577418 h 702"/>
                  <a:gd name="T48" fmla="*/ 550998815 w 912"/>
                  <a:gd name="T49" fmla="*/ 547577418 h 702"/>
                  <a:gd name="T50" fmla="*/ 550998815 w 912"/>
                  <a:gd name="T51" fmla="*/ 547577418 h 702"/>
                  <a:gd name="T52" fmla="*/ 550998815 w 912"/>
                  <a:gd name="T53" fmla="*/ 547577418 h 702"/>
                  <a:gd name="T54" fmla="*/ 550998815 w 912"/>
                  <a:gd name="T55" fmla="*/ 547577418 h 702"/>
                  <a:gd name="T56" fmla="*/ 550998815 w 912"/>
                  <a:gd name="T57" fmla="*/ 547577418 h 702"/>
                  <a:gd name="T58" fmla="*/ 550998815 w 912"/>
                  <a:gd name="T59" fmla="*/ 547577418 h 702"/>
                  <a:gd name="T60" fmla="*/ 0 w 912"/>
                  <a:gd name="T61" fmla="*/ 547577418 h 702"/>
                  <a:gd name="T62" fmla="*/ 550998815 w 912"/>
                  <a:gd name="T63" fmla="*/ 547577418 h 702"/>
                  <a:gd name="T64" fmla="*/ 550998815 w 912"/>
                  <a:gd name="T65" fmla="*/ 547577418 h 702"/>
                  <a:gd name="T66" fmla="*/ 550998815 w 912"/>
                  <a:gd name="T67" fmla="*/ 547577418 h 702"/>
                  <a:gd name="T68" fmla="*/ 550998815 w 912"/>
                  <a:gd name="T69" fmla="*/ 547577418 h 702"/>
                  <a:gd name="T70" fmla="*/ 550998815 w 912"/>
                  <a:gd name="T71" fmla="*/ 547577418 h 702"/>
                  <a:gd name="T72" fmla="*/ 550998815 w 912"/>
                  <a:gd name="T73" fmla="*/ 547577418 h 702"/>
                  <a:gd name="T74" fmla="*/ 550998815 w 912"/>
                  <a:gd name="T75" fmla="*/ 547577418 h 702"/>
                  <a:gd name="T76" fmla="*/ 550998815 w 912"/>
                  <a:gd name="T77" fmla="*/ 547577418 h 702"/>
                  <a:gd name="T78" fmla="*/ 550998815 w 912"/>
                  <a:gd name="T79" fmla="*/ 547577418 h 702"/>
                  <a:gd name="T80" fmla="*/ 550998815 w 912"/>
                  <a:gd name="T81" fmla="*/ 547577418 h 702"/>
                  <a:gd name="T82" fmla="*/ 550998815 w 912"/>
                  <a:gd name="T83" fmla="*/ 547577418 h 702"/>
                  <a:gd name="T84" fmla="*/ 550998815 w 912"/>
                  <a:gd name="T85" fmla="*/ 547577418 h 702"/>
                  <a:gd name="T86" fmla="*/ 550998815 w 912"/>
                  <a:gd name="T87" fmla="*/ 547577418 h 702"/>
                  <a:gd name="T88" fmla="*/ 550998815 w 912"/>
                  <a:gd name="T89" fmla="*/ 547577418 h 702"/>
                  <a:gd name="T90" fmla="*/ 550998815 w 912"/>
                  <a:gd name="T91" fmla="*/ 547577418 h 702"/>
                  <a:gd name="T92" fmla="*/ 550998815 w 912"/>
                  <a:gd name="T93" fmla="*/ 547577418 h 702"/>
                  <a:gd name="T94" fmla="*/ 550998815 w 912"/>
                  <a:gd name="T95" fmla="*/ 547577418 h 702"/>
                  <a:gd name="T96" fmla="*/ 550998815 w 912"/>
                  <a:gd name="T97" fmla="*/ 547577418 h 702"/>
                  <a:gd name="T98" fmla="*/ 550998815 w 912"/>
                  <a:gd name="T99" fmla="*/ 547577418 h 702"/>
                  <a:gd name="T100" fmla="*/ 550998815 w 912"/>
                  <a:gd name="T101" fmla="*/ 547577418 h 702"/>
                  <a:gd name="T102" fmla="*/ 550998815 w 912"/>
                  <a:gd name="T103" fmla="*/ 547577418 h 702"/>
                  <a:gd name="T104" fmla="*/ 550998815 w 912"/>
                  <a:gd name="T105" fmla="*/ 547577418 h 702"/>
                  <a:gd name="T106" fmla="*/ 550998815 w 912"/>
                  <a:gd name="T107" fmla="*/ 547577418 h 702"/>
                  <a:gd name="T108" fmla="*/ 550998815 w 912"/>
                  <a:gd name="T109" fmla="*/ 547577418 h 702"/>
                  <a:gd name="T110" fmla="*/ 550998815 w 912"/>
                  <a:gd name="T111" fmla="*/ 547577418 h 702"/>
                  <a:gd name="T112" fmla="*/ 550998815 w 912"/>
                  <a:gd name="T113" fmla="*/ 547577418 h 702"/>
                  <a:gd name="T114" fmla="*/ 550998815 w 912"/>
                  <a:gd name="T115" fmla="*/ 547577418 h 702"/>
                  <a:gd name="T116" fmla="*/ 550998815 w 912"/>
                  <a:gd name="T117" fmla="*/ 547577418 h 702"/>
                  <a:gd name="T118" fmla="*/ 550998815 w 912"/>
                  <a:gd name="T119" fmla="*/ 547577418 h 702"/>
                  <a:gd name="T120" fmla="*/ 550998815 w 912"/>
                  <a:gd name="T121" fmla="*/ 547577418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2"/>
                  <a:gd name="T184" fmla="*/ 0 h 702"/>
                  <a:gd name="T185" fmla="*/ 912 w 912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2" h="702">
                    <a:moveTo>
                      <a:pt x="906" y="420"/>
                    </a:moveTo>
                    <a:lnTo>
                      <a:pt x="900" y="414"/>
                    </a:lnTo>
                    <a:lnTo>
                      <a:pt x="888" y="408"/>
                    </a:lnTo>
                    <a:lnTo>
                      <a:pt x="882" y="402"/>
                    </a:lnTo>
                    <a:lnTo>
                      <a:pt x="858" y="396"/>
                    </a:lnTo>
                    <a:lnTo>
                      <a:pt x="858" y="378"/>
                    </a:lnTo>
                    <a:lnTo>
                      <a:pt x="846" y="366"/>
                    </a:lnTo>
                    <a:lnTo>
                      <a:pt x="846" y="360"/>
                    </a:lnTo>
                    <a:lnTo>
                      <a:pt x="858" y="360"/>
                    </a:lnTo>
                    <a:lnTo>
                      <a:pt x="858" y="348"/>
                    </a:lnTo>
                    <a:lnTo>
                      <a:pt x="852" y="342"/>
                    </a:lnTo>
                    <a:lnTo>
                      <a:pt x="834" y="342"/>
                    </a:lnTo>
                    <a:lnTo>
                      <a:pt x="834" y="336"/>
                    </a:lnTo>
                    <a:lnTo>
                      <a:pt x="828" y="330"/>
                    </a:lnTo>
                    <a:lnTo>
                      <a:pt x="822" y="318"/>
                    </a:lnTo>
                    <a:lnTo>
                      <a:pt x="810" y="306"/>
                    </a:lnTo>
                    <a:lnTo>
                      <a:pt x="798" y="300"/>
                    </a:lnTo>
                    <a:lnTo>
                      <a:pt x="792" y="300"/>
                    </a:lnTo>
                    <a:lnTo>
                      <a:pt x="780" y="294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80" y="270"/>
                    </a:lnTo>
                    <a:lnTo>
                      <a:pt x="780" y="264"/>
                    </a:lnTo>
                    <a:lnTo>
                      <a:pt x="768" y="252"/>
                    </a:lnTo>
                    <a:lnTo>
                      <a:pt x="756" y="246"/>
                    </a:lnTo>
                    <a:lnTo>
                      <a:pt x="750" y="246"/>
                    </a:lnTo>
                    <a:lnTo>
                      <a:pt x="750" y="228"/>
                    </a:lnTo>
                    <a:lnTo>
                      <a:pt x="720" y="228"/>
                    </a:lnTo>
                    <a:lnTo>
                      <a:pt x="696" y="216"/>
                    </a:lnTo>
                    <a:lnTo>
                      <a:pt x="696" y="186"/>
                    </a:lnTo>
                    <a:lnTo>
                      <a:pt x="648" y="180"/>
                    </a:lnTo>
                    <a:lnTo>
                      <a:pt x="654" y="162"/>
                    </a:lnTo>
                    <a:lnTo>
                      <a:pt x="648" y="162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44"/>
                    </a:lnTo>
                    <a:lnTo>
                      <a:pt x="654" y="132"/>
                    </a:lnTo>
                    <a:lnTo>
                      <a:pt x="660" y="126"/>
                    </a:lnTo>
                    <a:lnTo>
                      <a:pt x="660" y="96"/>
                    </a:lnTo>
                    <a:lnTo>
                      <a:pt x="654" y="84"/>
                    </a:lnTo>
                    <a:lnTo>
                      <a:pt x="648" y="66"/>
                    </a:lnTo>
                    <a:lnTo>
                      <a:pt x="636" y="54"/>
                    </a:lnTo>
                    <a:lnTo>
                      <a:pt x="630" y="42"/>
                    </a:lnTo>
                    <a:lnTo>
                      <a:pt x="600" y="12"/>
                    </a:lnTo>
                    <a:lnTo>
                      <a:pt x="600" y="0"/>
                    </a:lnTo>
                    <a:lnTo>
                      <a:pt x="576" y="0"/>
                    </a:lnTo>
                    <a:lnTo>
                      <a:pt x="522" y="30"/>
                    </a:lnTo>
                    <a:lnTo>
                      <a:pt x="516" y="60"/>
                    </a:lnTo>
                    <a:lnTo>
                      <a:pt x="480" y="84"/>
                    </a:lnTo>
                    <a:lnTo>
                      <a:pt x="480" y="102"/>
                    </a:lnTo>
                    <a:lnTo>
                      <a:pt x="456" y="126"/>
                    </a:lnTo>
                    <a:lnTo>
                      <a:pt x="438" y="138"/>
                    </a:lnTo>
                    <a:lnTo>
                      <a:pt x="390" y="156"/>
                    </a:lnTo>
                    <a:lnTo>
                      <a:pt x="348" y="162"/>
                    </a:lnTo>
                    <a:lnTo>
                      <a:pt x="330" y="162"/>
                    </a:lnTo>
                    <a:lnTo>
                      <a:pt x="312" y="174"/>
                    </a:lnTo>
                    <a:lnTo>
                      <a:pt x="318" y="174"/>
                    </a:lnTo>
                    <a:lnTo>
                      <a:pt x="330" y="186"/>
                    </a:lnTo>
                    <a:lnTo>
                      <a:pt x="330" y="198"/>
                    </a:lnTo>
                    <a:lnTo>
                      <a:pt x="324" y="204"/>
                    </a:lnTo>
                    <a:lnTo>
                      <a:pt x="318" y="216"/>
                    </a:lnTo>
                    <a:lnTo>
                      <a:pt x="312" y="222"/>
                    </a:lnTo>
                    <a:lnTo>
                      <a:pt x="306" y="234"/>
                    </a:lnTo>
                    <a:lnTo>
                      <a:pt x="300" y="240"/>
                    </a:lnTo>
                    <a:lnTo>
                      <a:pt x="210" y="240"/>
                    </a:lnTo>
                    <a:lnTo>
                      <a:pt x="204" y="246"/>
                    </a:lnTo>
                    <a:lnTo>
                      <a:pt x="198" y="258"/>
                    </a:lnTo>
                    <a:lnTo>
                      <a:pt x="186" y="270"/>
                    </a:lnTo>
                    <a:lnTo>
                      <a:pt x="174" y="276"/>
                    </a:lnTo>
                    <a:lnTo>
                      <a:pt x="168" y="276"/>
                    </a:lnTo>
                    <a:lnTo>
                      <a:pt x="162" y="270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44" y="258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96" y="282"/>
                    </a:lnTo>
                    <a:lnTo>
                      <a:pt x="90" y="276"/>
                    </a:lnTo>
                    <a:lnTo>
                      <a:pt x="78" y="276"/>
                    </a:lnTo>
                    <a:lnTo>
                      <a:pt x="66" y="288"/>
                    </a:lnTo>
                    <a:lnTo>
                      <a:pt x="60" y="300"/>
                    </a:lnTo>
                    <a:lnTo>
                      <a:pt x="54" y="306"/>
                    </a:lnTo>
                    <a:lnTo>
                      <a:pt x="54" y="324"/>
                    </a:lnTo>
                    <a:lnTo>
                      <a:pt x="48" y="336"/>
                    </a:lnTo>
                    <a:lnTo>
                      <a:pt x="42" y="33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12" y="408"/>
                    </a:lnTo>
                    <a:lnTo>
                      <a:pt x="18" y="408"/>
                    </a:lnTo>
                    <a:lnTo>
                      <a:pt x="18" y="444"/>
                    </a:lnTo>
                    <a:lnTo>
                      <a:pt x="6" y="456"/>
                    </a:lnTo>
                    <a:lnTo>
                      <a:pt x="24" y="468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48" y="534"/>
                    </a:lnTo>
                    <a:lnTo>
                      <a:pt x="54" y="534"/>
                    </a:lnTo>
                    <a:lnTo>
                      <a:pt x="54" y="576"/>
                    </a:lnTo>
                    <a:lnTo>
                      <a:pt x="60" y="582"/>
                    </a:lnTo>
                    <a:lnTo>
                      <a:pt x="72" y="606"/>
                    </a:lnTo>
                    <a:lnTo>
                      <a:pt x="84" y="618"/>
                    </a:lnTo>
                    <a:lnTo>
                      <a:pt x="96" y="624"/>
                    </a:lnTo>
                    <a:lnTo>
                      <a:pt x="102" y="636"/>
                    </a:lnTo>
                    <a:lnTo>
                      <a:pt x="114" y="642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32" y="702"/>
                    </a:lnTo>
                    <a:lnTo>
                      <a:pt x="138" y="696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56" y="666"/>
                    </a:lnTo>
                    <a:lnTo>
                      <a:pt x="156" y="642"/>
                    </a:lnTo>
                    <a:lnTo>
                      <a:pt x="144" y="630"/>
                    </a:lnTo>
                    <a:lnTo>
                      <a:pt x="162" y="600"/>
                    </a:lnTo>
                    <a:lnTo>
                      <a:pt x="192" y="600"/>
                    </a:lnTo>
                    <a:lnTo>
                      <a:pt x="210" y="582"/>
                    </a:lnTo>
                    <a:lnTo>
                      <a:pt x="228" y="582"/>
                    </a:lnTo>
                    <a:lnTo>
                      <a:pt x="264" y="600"/>
                    </a:lnTo>
                    <a:lnTo>
                      <a:pt x="276" y="600"/>
                    </a:lnTo>
                    <a:lnTo>
                      <a:pt x="288" y="588"/>
                    </a:lnTo>
                    <a:lnTo>
                      <a:pt x="300" y="570"/>
                    </a:lnTo>
                    <a:lnTo>
                      <a:pt x="300" y="552"/>
                    </a:lnTo>
                    <a:lnTo>
                      <a:pt x="294" y="552"/>
                    </a:lnTo>
                    <a:lnTo>
                      <a:pt x="294" y="540"/>
                    </a:lnTo>
                    <a:lnTo>
                      <a:pt x="306" y="528"/>
                    </a:lnTo>
                    <a:lnTo>
                      <a:pt x="312" y="528"/>
                    </a:lnTo>
                    <a:lnTo>
                      <a:pt x="324" y="516"/>
                    </a:lnTo>
                    <a:lnTo>
                      <a:pt x="330" y="504"/>
                    </a:lnTo>
                    <a:lnTo>
                      <a:pt x="330" y="498"/>
                    </a:lnTo>
                    <a:lnTo>
                      <a:pt x="336" y="486"/>
                    </a:lnTo>
                    <a:lnTo>
                      <a:pt x="336" y="480"/>
                    </a:lnTo>
                    <a:lnTo>
                      <a:pt x="342" y="474"/>
                    </a:lnTo>
                    <a:lnTo>
                      <a:pt x="354" y="468"/>
                    </a:lnTo>
                    <a:lnTo>
                      <a:pt x="366" y="468"/>
                    </a:lnTo>
                    <a:lnTo>
                      <a:pt x="384" y="474"/>
                    </a:lnTo>
                    <a:lnTo>
                      <a:pt x="396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32" y="528"/>
                    </a:lnTo>
                    <a:lnTo>
                      <a:pt x="474" y="528"/>
                    </a:lnTo>
                    <a:lnTo>
                      <a:pt x="480" y="534"/>
                    </a:lnTo>
                    <a:lnTo>
                      <a:pt x="492" y="540"/>
                    </a:lnTo>
                    <a:lnTo>
                      <a:pt x="540" y="540"/>
                    </a:lnTo>
                    <a:lnTo>
                      <a:pt x="552" y="546"/>
                    </a:lnTo>
                    <a:lnTo>
                      <a:pt x="558" y="552"/>
                    </a:lnTo>
                    <a:lnTo>
                      <a:pt x="570" y="558"/>
                    </a:lnTo>
                    <a:lnTo>
                      <a:pt x="576" y="552"/>
                    </a:lnTo>
                    <a:lnTo>
                      <a:pt x="582" y="540"/>
                    </a:lnTo>
                    <a:lnTo>
                      <a:pt x="588" y="534"/>
                    </a:lnTo>
                    <a:lnTo>
                      <a:pt x="588" y="522"/>
                    </a:lnTo>
                    <a:lnTo>
                      <a:pt x="606" y="504"/>
                    </a:lnTo>
                    <a:lnTo>
                      <a:pt x="612" y="492"/>
                    </a:lnTo>
                    <a:lnTo>
                      <a:pt x="636" y="516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60" y="504"/>
                    </a:lnTo>
                    <a:lnTo>
                      <a:pt x="672" y="492"/>
                    </a:lnTo>
                    <a:lnTo>
                      <a:pt x="690" y="492"/>
                    </a:lnTo>
                    <a:lnTo>
                      <a:pt x="714" y="474"/>
                    </a:lnTo>
                    <a:lnTo>
                      <a:pt x="726" y="486"/>
                    </a:lnTo>
                    <a:lnTo>
                      <a:pt x="750" y="486"/>
                    </a:lnTo>
                    <a:lnTo>
                      <a:pt x="756" y="480"/>
                    </a:lnTo>
                    <a:lnTo>
                      <a:pt x="768" y="480"/>
                    </a:lnTo>
                    <a:lnTo>
                      <a:pt x="768" y="468"/>
                    </a:lnTo>
                    <a:lnTo>
                      <a:pt x="786" y="450"/>
                    </a:lnTo>
                    <a:lnTo>
                      <a:pt x="792" y="450"/>
                    </a:lnTo>
                    <a:lnTo>
                      <a:pt x="792" y="456"/>
                    </a:lnTo>
                    <a:lnTo>
                      <a:pt x="804" y="468"/>
                    </a:lnTo>
                    <a:lnTo>
                      <a:pt x="840" y="462"/>
                    </a:lnTo>
                    <a:lnTo>
                      <a:pt x="840" y="468"/>
                    </a:lnTo>
                    <a:lnTo>
                      <a:pt x="852" y="480"/>
                    </a:lnTo>
                    <a:lnTo>
                      <a:pt x="876" y="480"/>
                    </a:lnTo>
                    <a:lnTo>
                      <a:pt x="894" y="474"/>
                    </a:lnTo>
                    <a:lnTo>
                      <a:pt x="912" y="456"/>
                    </a:lnTo>
                    <a:lnTo>
                      <a:pt x="912" y="432"/>
                    </a:lnTo>
                    <a:lnTo>
                      <a:pt x="906" y="42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21" name="Canada"/>
              <p:cNvSpPr>
                <a:spLocks noEditPoints="1"/>
              </p:cNvSpPr>
              <p:nvPr/>
            </p:nvSpPr>
            <p:spPr bwMode="gray">
              <a:xfrm>
                <a:off x="633" y="708"/>
                <a:ext cx="1425" cy="738"/>
              </a:xfrm>
              <a:custGeom>
                <a:avLst/>
                <a:gdLst>
                  <a:gd name="T0" fmla="*/ 35881690 w 5574"/>
                  <a:gd name="T1" fmla="*/ 35909515 h 2886"/>
                  <a:gd name="T2" fmla="*/ 35881690 w 5574"/>
                  <a:gd name="T3" fmla="*/ 35909515 h 2886"/>
                  <a:gd name="T4" fmla="*/ 35881690 w 5574"/>
                  <a:gd name="T5" fmla="*/ 35909515 h 2886"/>
                  <a:gd name="T6" fmla="*/ 35881690 w 5574"/>
                  <a:gd name="T7" fmla="*/ 35909515 h 2886"/>
                  <a:gd name="T8" fmla="*/ 35881690 w 5574"/>
                  <a:gd name="T9" fmla="*/ 35909515 h 2886"/>
                  <a:gd name="T10" fmla="*/ 35881690 w 5574"/>
                  <a:gd name="T11" fmla="*/ 35909515 h 2886"/>
                  <a:gd name="T12" fmla="*/ 35881690 w 5574"/>
                  <a:gd name="T13" fmla="*/ 35909515 h 2886"/>
                  <a:gd name="T14" fmla="*/ 35881690 w 5574"/>
                  <a:gd name="T15" fmla="*/ 35909515 h 2886"/>
                  <a:gd name="T16" fmla="*/ 35881690 w 5574"/>
                  <a:gd name="T17" fmla="*/ 35909515 h 2886"/>
                  <a:gd name="T18" fmla="*/ 35881690 w 5574"/>
                  <a:gd name="T19" fmla="*/ 35909515 h 2886"/>
                  <a:gd name="T20" fmla="*/ 35881690 w 5574"/>
                  <a:gd name="T21" fmla="*/ 35909515 h 2886"/>
                  <a:gd name="T22" fmla="*/ 35881690 w 5574"/>
                  <a:gd name="T23" fmla="*/ 35909515 h 2886"/>
                  <a:gd name="T24" fmla="*/ 35881690 w 5574"/>
                  <a:gd name="T25" fmla="*/ 35909515 h 2886"/>
                  <a:gd name="T26" fmla="*/ 35881690 w 5574"/>
                  <a:gd name="T27" fmla="*/ 35909515 h 2886"/>
                  <a:gd name="T28" fmla="*/ 35881690 w 5574"/>
                  <a:gd name="T29" fmla="*/ 35909515 h 2886"/>
                  <a:gd name="T30" fmla="*/ 35881690 w 5574"/>
                  <a:gd name="T31" fmla="*/ 35909515 h 2886"/>
                  <a:gd name="T32" fmla="*/ 35881690 w 5574"/>
                  <a:gd name="T33" fmla="*/ 35909515 h 2886"/>
                  <a:gd name="T34" fmla="*/ 35881690 w 5574"/>
                  <a:gd name="T35" fmla="*/ 35909515 h 2886"/>
                  <a:gd name="T36" fmla="*/ 35881690 w 5574"/>
                  <a:gd name="T37" fmla="*/ 35909515 h 2886"/>
                  <a:gd name="T38" fmla="*/ 35881690 w 5574"/>
                  <a:gd name="T39" fmla="*/ 35909515 h 2886"/>
                  <a:gd name="T40" fmla="*/ 35881690 w 5574"/>
                  <a:gd name="T41" fmla="*/ 35909515 h 2886"/>
                  <a:gd name="T42" fmla="*/ 35881690 w 5574"/>
                  <a:gd name="T43" fmla="*/ 35909515 h 2886"/>
                  <a:gd name="T44" fmla="*/ 35881690 w 5574"/>
                  <a:gd name="T45" fmla="*/ 35909515 h 2886"/>
                  <a:gd name="T46" fmla="*/ 35881690 w 5574"/>
                  <a:gd name="T47" fmla="*/ 35909515 h 2886"/>
                  <a:gd name="T48" fmla="*/ 35881690 w 5574"/>
                  <a:gd name="T49" fmla="*/ 35909515 h 2886"/>
                  <a:gd name="T50" fmla="*/ 35881690 w 5574"/>
                  <a:gd name="T51" fmla="*/ 35909515 h 2886"/>
                  <a:gd name="T52" fmla="*/ 35881690 w 5574"/>
                  <a:gd name="T53" fmla="*/ 35909515 h 2886"/>
                  <a:gd name="T54" fmla="*/ 35881690 w 5574"/>
                  <a:gd name="T55" fmla="*/ 35909515 h 2886"/>
                  <a:gd name="T56" fmla="*/ 35881690 w 5574"/>
                  <a:gd name="T57" fmla="*/ 35909515 h 2886"/>
                  <a:gd name="T58" fmla="*/ 35881690 w 5574"/>
                  <a:gd name="T59" fmla="*/ 35909515 h 2886"/>
                  <a:gd name="T60" fmla="*/ 35881690 w 5574"/>
                  <a:gd name="T61" fmla="*/ 35909515 h 2886"/>
                  <a:gd name="T62" fmla="*/ 35881690 w 5574"/>
                  <a:gd name="T63" fmla="*/ 35909515 h 2886"/>
                  <a:gd name="T64" fmla="*/ 35881690 w 5574"/>
                  <a:gd name="T65" fmla="*/ 35909515 h 2886"/>
                  <a:gd name="T66" fmla="*/ 35881690 w 5574"/>
                  <a:gd name="T67" fmla="*/ 35909515 h 2886"/>
                  <a:gd name="T68" fmla="*/ 35881690 w 5574"/>
                  <a:gd name="T69" fmla="*/ 35909515 h 2886"/>
                  <a:gd name="T70" fmla="*/ 35881690 w 5574"/>
                  <a:gd name="T71" fmla="*/ 35909515 h 2886"/>
                  <a:gd name="T72" fmla="*/ 35881690 w 5574"/>
                  <a:gd name="T73" fmla="*/ 35909515 h 2886"/>
                  <a:gd name="T74" fmla="*/ 35881690 w 5574"/>
                  <a:gd name="T75" fmla="*/ 35909515 h 2886"/>
                  <a:gd name="T76" fmla="*/ 35881690 w 5574"/>
                  <a:gd name="T77" fmla="*/ 35909515 h 2886"/>
                  <a:gd name="T78" fmla="*/ 35881690 w 5574"/>
                  <a:gd name="T79" fmla="*/ 35909515 h 2886"/>
                  <a:gd name="T80" fmla="*/ 35881690 w 5574"/>
                  <a:gd name="T81" fmla="*/ 35909515 h 2886"/>
                  <a:gd name="T82" fmla="*/ 35881690 w 5574"/>
                  <a:gd name="T83" fmla="*/ 35909515 h 2886"/>
                  <a:gd name="T84" fmla="*/ 35881690 w 5574"/>
                  <a:gd name="T85" fmla="*/ 35909515 h 2886"/>
                  <a:gd name="T86" fmla="*/ 35881690 w 5574"/>
                  <a:gd name="T87" fmla="*/ 35909515 h 2886"/>
                  <a:gd name="T88" fmla="*/ 35881690 w 5574"/>
                  <a:gd name="T89" fmla="*/ 35909515 h 2886"/>
                  <a:gd name="T90" fmla="*/ 35881690 w 5574"/>
                  <a:gd name="T91" fmla="*/ 35909515 h 2886"/>
                  <a:gd name="T92" fmla="*/ 35881690 w 5574"/>
                  <a:gd name="T93" fmla="*/ 35909515 h 2886"/>
                  <a:gd name="T94" fmla="*/ 35881690 w 5574"/>
                  <a:gd name="T95" fmla="*/ 35909515 h 2886"/>
                  <a:gd name="T96" fmla="*/ 35881690 w 5574"/>
                  <a:gd name="T97" fmla="*/ 35909515 h 2886"/>
                  <a:gd name="T98" fmla="*/ 35881690 w 5574"/>
                  <a:gd name="T99" fmla="*/ 35909515 h 2886"/>
                  <a:gd name="T100" fmla="*/ 35881690 w 5574"/>
                  <a:gd name="T101" fmla="*/ 35909515 h 2886"/>
                  <a:gd name="T102" fmla="*/ 35881690 w 5574"/>
                  <a:gd name="T103" fmla="*/ 35909515 h 2886"/>
                  <a:gd name="T104" fmla="*/ 35881690 w 5574"/>
                  <a:gd name="T105" fmla="*/ 35909515 h 2886"/>
                  <a:gd name="T106" fmla="*/ 35881690 w 5574"/>
                  <a:gd name="T107" fmla="*/ 35909515 h 2886"/>
                  <a:gd name="T108" fmla="*/ 35881690 w 5574"/>
                  <a:gd name="T109" fmla="*/ 35909515 h 2886"/>
                  <a:gd name="T110" fmla="*/ 35881690 w 5574"/>
                  <a:gd name="T111" fmla="*/ 35909515 h 2886"/>
                  <a:gd name="T112" fmla="*/ 35881690 w 5574"/>
                  <a:gd name="T113" fmla="*/ 35909515 h 2886"/>
                  <a:gd name="T114" fmla="*/ 35881690 w 5574"/>
                  <a:gd name="T115" fmla="*/ 35909515 h 2886"/>
                  <a:gd name="T116" fmla="*/ 35881690 w 5574"/>
                  <a:gd name="T117" fmla="*/ 35909515 h 2886"/>
                  <a:gd name="T118" fmla="*/ 35881690 w 5574"/>
                  <a:gd name="T119" fmla="*/ 35909515 h 2886"/>
                  <a:gd name="T120" fmla="*/ 35881690 w 5574"/>
                  <a:gd name="T121" fmla="*/ 35909515 h 2886"/>
                  <a:gd name="T122" fmla="*/ 35881690 w 5574"/>
                  <a:gd name="T123" fmla="*/ 35909515 h 2886"/>
                  <a:gd name="T124" fmla="*/ 35881690 w 5574"/>
                  <a:gd name="T125" fmla="*/ 35909515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4"/>
                  <a:gd name="T190" fmla="*/ 0 h 2886"/>
                  <a:gd name="T191" fmla="*/ 5574 w 5574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4" h="2886">
                    <a:moveTo>
                      <a:pt x="3114" y="252"/>
                    </a:moveTo>
                    <a:lnTo>
                      <a:pt x="3138" y="252"/>
                    </a:lnTo>
                    <a:lnTo>
                      <a:pt x="3150" y="258"/>
                    </a:lnTo>
                    <a:lnTo>
                      <a:pt x="3168" y="258"/>
                    </a:lnTo>
                    <a:lnTo>
                      <a:pt x="3174" y="252"/>
                    </a:lnTo>
                    <a:lnTo>
                      <a:pt x="3174" y="246"/>
                    </a:lnTo>
                    <a:lnTo>
                      <a:pt x="3168" y="234"/>
                    </a:lnTo>
                    <a:lnTo>
                      <a:pt x="3156" y="228"/>
                    </a:lnTo>
                    <a:lnTo>
                      <a:pt x="3108" y="228"/>
                    </a:lnTo>
                    <a:lnTo>
                      <a:pt x="3066" y="234"/>
                    </a:lnTo>
                    <a:lnTo>
                      <a:pt x="3036" y="246"/>
                    </a:lnTo>
                    <a:lnTo>
                      <a:pt x="3018" y="246"/>
                    </a:lnTo>
                    <a:lnTo>
                      <a:pt x="3060" y="246"/>
                    </a:lnTo>
                    <a:lnTo>
                      <a:pt x="3096" y="252"/>
                    </a:lnTo>
                    <a:lnTo>
                      <a:pt x="3114" y="252"/>
                    </a:lnTo>
                    <a:close/>
                    <a:moveTo>
                      <a:pt x="2988" y="318"/>
                    </a:moveTo>
                    <a:lnTo>
                      <a:pt x="3036" y="318"/>
                    </a:lnTo>
                    <a:lnTo>
                      <a:pt x="3048" y="312"/>
                    </a:lnTo>
                    <a:lnTo>
                      <a:pt x="3060" y="312"/>
                    </a:lnTo>
                    <a:lnTo>
                      <a:pt x="3072" y="300"/>
                    </a:lnTo>
                    <a:lnTo>
                      <a:pt x="3072" y="294"/>
                    </a:lnTo>
                    <a:lnTo>
                      <a:pt x="3066" y="282"/>
                    </a:lnTo>
                    <a:lnTo>
                      <a:pt x="3138" y="270"/>
                    </a:lnTo>
                    <a:lnTo>
                      <a:pt x="3120" y="264"/>
                    </a:lnTo>
                    <a:lnTo>
                      <a:pt x="3054" y="264"/>
                    </a:lnTo>
                    <a:lnTo>
                      <a:pt x="3042" y="276"/>
                    </a:lnTo>
                    <a:lnTo>
                      <a:pt x="3030" y="276"/>
                    </a:lnTo>
                    <a:lnTo>
                      <a:pt x="2994" y="270"/>
                    </a:lnTo>
                    <a:lnTo>
                      <a:pt x="2958" y="270"/>
                    </a:lnTo>
                    <a:lnTo>
                      <a:pt x="2940" y="282"/>
                    </a:lnTo>
                    <a:lnTo>
                      <a:pt x="2940" y="294"/>
                    </a:lnTo>
                    <a:lnTo>
                      <a:pt x="2946" y="300"/>
                    </a:lnTo>
                    <a:lnTo>
                      <a:pt x="2970" y="312"/>
                    </a:lnTo>
                    <a:lnTo>
                      <a:pt x="2976" y="318"/>
                    </a:lnTo>
                    <a:lnTo>
                      <a:pt x="2988" y="318"/>
                    </a:lnTo>
                    <a:close/>
                    <a:moveTo>
                      <a:pt x="2682" y="384"/>
                    </a:moveTo>
                    <a:lnTo>
                      <a:pt x="2628" y="408"/>
                    </a:lnTo>
                    <a:lnTo>
                      <a:pt x="2634" y="408"/>
                    </a:lnTo>
                    <a:lnTo>
                      <a:pt x="2646" y="414"/>
                    </a:lnTo>
                    <a:lnTo>
                      <a:pt x="2652" y="414"/>
                    </a:lnTo>
                    <a:lnTo>
                      <a:pt x="2658" y="420"/>
                    </a:lnTo>
                    <a:lnTo>
                      <a:pt x="2658" y="426"/>
                    </a:lnTo>
                    <a:lnTo>
                      <a:pt x="2622" y="426"/>
                    </a:lnTo>
                    <a:lnTo>
                      <a:pt x="2586" y="432"/>
                    </a:lnTo>
                    <a:lnTo>
                      <a:pt x="2556" y="438"/>
                    </a:lnTo>
                    <a:lnTo>
                      <a:pt x="2544" y="438"/>
                    </a:lnTo>
                    <a:lnTo>
                      <a:pt x="2520" y="456"/>
                    </a:lnTo>
                    <a:lnTo>
                      <a:pt x="2580" y="450"/>
                    </a:lnTo>
                    <a:lnTo>
                      <a:pt x="2586" y="450"/>
                    </a:lnTo>
                    <a:lnTo>
                      <a:pt x="2592" y="456"/>
                    </a:lnTo>
                    <a:lnTo>
                      <a:pt x="2610" y="456"/>
                    </a:lnTo>
                    <a:lnTo>
                      <a:pt x="2628" y="462"/>
                    </a:lnTo>
                    <a:lnTo>
                      <a:pt x="2658" y="462"/>
                    </a:lnTo>
                    <a:lnTo>
                      <a:pt x="2694" y="450"/>
                    </a:lnTo>
                    <a:lnTo>
                      <a:pt x="2730" y="444"/>
                    </a:lnTo>
                    <a:lnTo>
                      <a:pt x="2742" y="438"/>
                    </a:lnTo>
                    <a:lnTo>
                      <a:pt x="2742" y="450"/>
                    </a:lnTo>
                    <a:lnTo>
                      <a:pt x="2760" y="450"/>
                    </a:lnTo>
                    <a:lnTo>
                      <a:pt x="2796" y="444"/>
                    </a:lnTo>
                    <a:lnTo>
                      <a:pt x="2856" y="444"/>
                    </a:lnTo>
                    <a:lnTo>
                      <a:pt x="2850" y="444"/>
                    </a:lnTo>
                    <a:lnTo>
                      <a:pt x="2844" y="450"/>
                    </a:lnTo>
                    <a:lnTo>
                      <a:pt x="2832" y="450"/>
                    </a:lnTo>
                    <a:lnTo>
                      <a:pt x="2790" y="456"/>
                    </a:lnTo>
                    <a:lnTo>
                      <a:pt x="2730" y="468"/>
                    </a:lnTo>
                    <a:lnTo>
                      <a:pt x="2706" y="468"/>
                    </a:lnTo>
                    <a:lnTo>
                      <a:pt x="2688" y="474"/>
                    </a:lnTo>
                    <a:lnTo>
                      <a:pt x="2670" y="474"/>
                    </a:lnTo>
                    <a:lnTo>
                      <a:pt x="2652" y="480"/>
                    </a:lnTo>
                    <a:lnTo>
                      <a:pt x="2646" y="486"/>
                    </a:lnTo>
                    <a:lnTo>
                      <a:pt x="2640" y="486"/>
                    </a:lnTo>
                    <a:lnTo>
                      <a:pt x="2658" y="486"/>
                    </a:lnTo>
                    <a:lnTo>
                      <a:pt x="2694" y="492"/>
                    </a:lnTo>
                    <a:lnTo>
                      <a:pt x="2760" y="498"/>
                    </a:lnTo>
                    <a:lnTo>
                      <a:pt x="2808" y="492"/>
                    </a:lnTo>
                    <a:lnTo>
                      <a:pt x="2850" y="480"/>
                    </a:lnTo>
                    <a:lnTo>
                      <a:pt x="2874" y="474"/>
                    </a:lnTo>
                    <a:lnTo>
                      <a:pt x="2886" y="468"/>
                    </a:lnTo>
                    <a:lnTo>
                      <a:pt x="2958" y="450"/>
                    </a:lnTo>
                    <a:lnTo>
                      <a:pt x="3000" y="450"/>
                    </a:lnTo>
                    <a:lnTo>
                      <a:pt x="3054" y="444"/>
                    </a:lnTo>
                    <a:lnTo>
                      <a:pt x="3096" y="438"/>
                    </a:lnTo>
                    <a:lnTo>
                      <a:pt x="3120" y="432"/>
                    </a:lnTo>
                    <a:lnTo>
                      <a:pt x="3138" y="420"/>
                    </a:lnTo>
                    <a:lnTo>
                      <a:pt x="3156" y="414"/>
                    </a:lnTo>
                    <a:lnTo>
                      <a:pt x="3168" y="408"/>
                    </a:lnTo>
                    <a:lnTo>
                      <a:pt x="3168" y="396"/>
                    </a:lnTo>
                    <a:lnTo>
                      <a:pt x="3156" y="384"/>
                    </a:lnTo>
                    <a:lnTo>
                      <a:pt x="3144" y="378"/>
                    </a:lnTo>
                    <a:lnTo>
                      <a:pt x="3120" y="378"/>
                    </a:lnTo>
                    <a:lnTo>
                      <a:pt x="3114" y="384"/>
                    </a:lnTo>
                    <a:lnTo>
                      <a:pt x="3108" y="384"/>
                    </a:lnTo>
                    <a:lnTo>
                      <a:pt x="3108" y="396"/>
                    </a:lnTo>
                    <a:lnTo>
                      <a:pt x="3072" y="396"/>
                    </a:lnTo>
                    <a:lnTo>
                      <a:pt x="3078" y="390"/>
                    </a:lnTo>
                    <a:lnTo>
                      <a:pt x="3078" y="378"/>
                    </a:lnTo>
                    <a:lnTo>
                      <a:pt x="3102" y="354"/>
                    </a:lnTo>
                    <a:lnTo>
                      <a:pt x="3102" y="342"/>
                    </a:lnTo>
                    <a:lnTo>
                      <a:pt x="3096" y="342"/>
                    </a:lnTo>
                    <a:lnTo>
                      <a:pt x="3054" y="348"/>
                    </a:lnTo>
                    <a:lnTo>
                      <a:pt x="2988" y="372"/>
                    </a:lnTo>
                    <a:lnTo>
                      <a:pt x="2976" y="378"/>
                    </a:lnTo>
                    <a:lnTo>
                      <a:pt x="3024" y="378"/>
                    </a:lnTo>
                    <a:lnTo>
                      <a:pt x="3018" y="408"/>
                    </a:lnTo>
                    <a:lnTo>
                      <a:pt x="2898" y="420"/>
                    </a:lnTo>
                    <a:lnTo>
                      <a:pt x="2898" y="414"/>
                    </a:lnTo>
                    <a:lnTo>
                      <a:pt x="2892" y="408"/>
                    </a:lnTo>
                    <a:lnTo>
                      <a:pt x="2892" y="372"/>
                    </a:lnTo>
                    <a:lnTo>
                      <a:pt x="2886" y="366"/>
                    </a:lnTo>
                    <a:lnTo>
                      <a:pt x="2874" y="366"/>
                    </a:lnTo>
                    <a:lnTo>
                      <a:pt x="2856" y="360"/>
                    </a:lnTo>
                    <a:lnTo>
                      <a:pt x="2814" y="360"/>
                    </a:lnTo>
                    <a:lnTo>
                      <a:pt x="2682" y="384"/>
                    </a:lnTo>
                    <a:close/>
                    <a:moveTo>
                      <a:pt x="2832" y="342"/>
                    </a:moveTo>
                    <a:lnTo>
                      <a:pt x="2844" y="330"/>
                    </a:lnTo>
                    <a:lnTo>
                      <a:pt x="2844" y="318"/>
                    </a:lnTo>
                    <a:lnTo>
                      <a:pt x="2838" y="312"/>
                    </a:lnTo>
                    <a:lnTo>
                      <a:pt x="2814" y="312"/>
                    </a:lnTo>
                    <a:lnTo>
                      <a:pt x="2802" y="318"/>
                    </a:lnTo>
                    <a:lnTo>
                      <a:pt x="2796" y="324"/>
                    </a:lnTo>
                    <a:lnTo>
                      <a:pt x="2796" y="330"/>
                    </a:lnTo>
                    <a:lnTo>
                      <a:pt x="2802" y="336"/>
                    </a:lnTo>
                    <a:lnTo>
                      <a:pt x="2814" y="336"/>
                    </a:lnTo>
                    <a:lnTo>
                      <a:pt x="2820" y="342"/>
                    </a:lnTo>
                    <a:lnTo>
                      <a:pt x="2832" y="342"/>
                    </a:lnTo>
                    <a:close/>
                    <a:moveTo>
                      <a:pt x="3012" y="564"/>
                    </a:moveTo>
                    <a:lnTo>
                      <a:pt x="2988" y="540"/>
                    </a:lnTo>
                    <a:lnTo>
                      <a:pt x="2958" y="540"/>
                    </a:lnTo>
                    <a:lnTo>
                      <a:pt x="2952" y="534"/>
                    </a:lnTo>
                    <a:lnTo>
                      <a:pt x="2946" y="534"/>
                    </a:lnTo>
                    <a:lnTo>
                      <a:pt x="2934" y="528"/>
                    </a:lnTo>
                    <a:lnTo>
                      <a:pt x="2916" y="528"/>
                    </a:lnTo>
                    <a:lnTo>
                      <a:pt x="2898" y="534"/>
                    </a:lnTo>
                    <a:lnTo>
                      <a:pt x="2892" y="540"/>
                    </a:lnTo>
                    <a:lnTo>
                      <a:pt x="2892" y="552"/>
                    </a:lnTo>
                    <a:lnTo>
                      <a:pt x="2928" y="570"/>
                    </a:lnTo>
                    <a:lnTo>
                      <a:pt x="2934" y="576"/>
                    </a:lnTo>
                    <a:lnTo>
                      <a:pt x="2946" y="582"/>
                    </a:lnTo>
                    <a:lnTo>
                      <a:pt x="3012" y="564"/>
                    </a:lnTo>
                    <a:close/>
                    <a:moveTo>
                      <a:pt x="2460" y="414"/>
                    </a:moveTo>
                    <a:lnTo>
                      <a:pt x="2442" y="420"/>
                    </a:lnTo>
                    <a:lnTo>
                      <a:pt x="2430" y="426"/>
                    </a:lnTo>
                    <a:lnTo>
                      <a:pt x="2430" y="438"/>
                    </a:lnTo>
                    <a:lnTo>
                      <a:pt x="2442" y="438"/>
                    </a:lnTo>
                    <a:lnTo>
                      <a:pt x="2472" y="432"/>
                    </a:lnTo>
                    <a:lnTo>
                      <a:pt x="2490" y="426"/>
                    </a:lnTo>
                    <a:lnTo>
                      <a:pt x="2502" y="420"/>
                    </a:lnTo>
                    <a:lnTo>
                      <a:pt x="2502" y="414"/>
                    </a:lnTo>
                    <a:lnTo>
                      <a:pt x="2496" y="408"/>
                    </a:lnTo>
                    <a:lnTo>
                      <a:pt x="2484" y="408"/>
                    </a:lnTo>
                    <a:lnTo>
                      <a:pt x="2460" y="414"/>
                    </a:lnTo>
                    <a:close/>
                    <a:moveTo>
                      <a:pt x="2970" y="858"/>
                    </a:moveTo>
                    <a:lnTo>
                      <a:pt x="2988" y="858"/>
                    </a:lnTo>
                    <a:lnTo>
                      <a:pt x="3006" y="864"/>
                    </a:lnTo>
                    <a:lnTo>
                      <a:pt x="3018" y="870"/>
                    </a:lnTo>
                    <a:lnTo>
                      <a:pt x="3036" y="876"/>
                    </a:lnTo>
                    <a:lnTo>
                      <a:pt x="3060" y="882"/>
                    </a:lnTo>
                    <a:lnTo>
                      <a:pt x="3096" y="882"/>
                    </a:lnTo>
                    <a:lnTo>
                      <a:pt x="3126" y="876"/>
                    </a:lnTo>
                    <a:lnTo>
                      <a:pt x="3138" y="876"/>
                    </a:lnTo>
                    <a:lnTo>
                      <a:pt x="3120" y="810"/>
                    </a:lnTo>
                    <a:lnTo>
                      <a:pt x="3018" y="792"/>
                    </a:lnTo>
                    <a:lnTo>
                      <a:pt x="2988" y="828"/>
                    </a:lnTo>
                    <a:lnTo>
                      <a:pt x="2958" y="828"/>
                    </a:lnTo>
                    <a:lnTo>
                      <a:pt x="2952" y="834"/>
                    </a:lnTo>
                    <a:lnTo>
                      <a:pt x="2952" y="846"/>
                    </a:lnTo>
                    <a:lnTo>
                      <a:pt x="2958" y="852"/>
                    </a:lnTo>
                    <a:lnTo>
                      <a:pt x="2970" y="858"/>
                    </a:lnTo>
                    <a:close/>
                    <a:moveTo>
                      <a:pt x="168" y="2034"/>
                    </a:moveTo>
                    <a:lnTo>
                      <a:pt x="168" y="2040"/>
                    </a:lnTo>
                    <a:lnTo>
                      <a:pt x="174" y="2046"/>
                    </a:lnTo>
                    <a:lnTo>
                      <a:pt x="192" y="2046"/>
                    </a:lnTo>
                    <a:lnTo>
                      <a:pt x="186" y="2070"/>
                    </a:lnTo>
                    <a:lnTo>
                      <a:pt x="216" y="2052"/>
                    </a:lnTo>
                    <a:lnTo>
                      <a:pt x="216" y="2028"/>
                    </a:lnTo>
                    <a:lnTo>
                      <a:pt x="174" y="2028"/>
                    </a:lnTo>
                    <a:lnTo>
                      <a:pt x="168" y="2034"/>
                    </a:lnTo>
                    <a:close/>
                    <a:moveTo>
                      <a:pt x="252" y="2298"/>
                    </a:moveTo>
                    <a:lnTo>
                      <a:pt x="252" y="2292"/>
                    </a:lnTo>
                    <a:lnTo>
                      <a:pt x="246" y="2286"/>
                    </a:lnTo>
                    <a:lnTo>
                      <a:pt x="246" y="2268"/>
                    </a:lnTo>
                    <a:lnTo>
                      <a:pt x="252" y="2256"/>
                    </a:lnTo>
                    <a:lnTo>
                      <a:pt x="252" y="2238"/>
                    </a:lnTo>
                    <a:lnTo>
                      <a:pt x="246" y="2226"/>
                    </a:lnTo>
                    <a:lnTo>
                      <a:pt x="228" y="2226"/>
                    </a:lnTo>
                    <a:lnTo>
                      <a:pt x="216" y="2220"/>
                    </a:lnTo>
                    <a:lnTo>
                      <a:pt x="204" y="2220"/>
                    </a:lnTo>
                    <a:lnTo>
                      <a:pt x="192" y="2214"/>
                    </a:lnTo>
                    <a:lnTo>
                      <a:pt x="186" y="2208"/>
                    </a:lnTo>
                    <a:lnTo>
                      <a:pt x="174" y="2202"/>
                    </a:lnTo>
                    <a:lnTo>
                      <a:pt x="150" y="2178"/>
                    </a:lnTo>
                    <a:lnTo>
                      <a:pt x="138" y="2172"/>
                    </a:lnTo>
                    <a:lnTo>
                      <a:pt x="126" y="2172"/>
                    </a:lnTo>
                    <a:lnTo>
                      <a:pt x="102" y="2184"/>
                    </a:lnTo>
                    <a:lnTo>
                      <a:pt x="96" y="2196"/>
                    </a:lnTo>
                    <a:lnTo>
                      <a:pt x="96" y="2202"/>
                    </a:lnTo>
                    <a:lnTo>
                      <a:pt x="108" y="2208"/>
                    </a:lnTo>
                    <a:lnTo>
                      <a:pt x="114" y="2214"/>
                    </a:lnTo>
                    <a:lnTo>
                      <a:pt x="120" y="2214"/>
                    </a:lnTo>
                    <a:lnTo>
                      <a:pt x="132" y="2202"/>
                    </a:lnTo>
                    <a:lnTo>
                      <a:pt x="144" y="2208"/>
                    </a:lnTo>
                    <a:lnTo>
                      <a:pt x="132" y="2220"/>
                    </a:lnTo>
                    <a:lnTo>
                      <a:pt x="120" y="2220"/>
                    </a:lnTo>
                    <a:lnTo>
                      <a:pt x="114" y="2226"/>
                    </a:lnTo>
                    <a:lnTo>
                      <a:pt x="102" y="2232"/>
                    </a:lnTo>
                    <a:lnTo>
                      <a:pt x="102" y="2244"/>
                    </a:lnTo>
                    <a:lnTo>
                      <a:pt x="108" y="2250"/>
                    </a:lnTo>
                    <a:lnTo>
                      <a:pt x="126" y="2250"/>
                    </a:lnTo>
                    <a:lnTo>
                      <a:pt x="138" y="2244"/>
                    </a:lnTo>
                    <a:lnTo>
                      <a:pt x="132" y="2262"/>
                    </a:lnTo>
                    <a:lnTo>
                      <a:pt x="150" y="2262"/>
                    </a:lnTo>
                    <a:lnTo>
                      <a:pt x="132" y="2280"/>
                    </a:lnTo>
                    <a:lnTo>
                      <a:pt x="168" y="2274"/>
                    </a:lnTo>
                    <a:lnTo>
                      <a:pt x="156" y="2280"/>
                    </a:lnTo>
                    <a:lnTo>
                      <a:pt x="144" y="2292"/>
                    </a:lnTo>
                    <a:lnTo>
                      <a:pt x="138" y="2292"/>
                    </a:lnTo>
                    <a:lnTo>
                      <a:pt x="138" y="2298"/>
                    </a:lnTo>
                    <a:lnTo>
                      <a:pt x="150" y="2298"/>
                    </a:lnTo>
                    <a:lnTo>
                      <a:pt x="162" y="2286"/>
                    </a:lnTo>
                    <a:lnTo>
                      <a:pt x="168" y="2286"/>
                    </a:lnTo>
                    <a:lnTo>
                      <a:pt x="174" y="2292"/>
                    </a:lnTo>
                    <a:lnTo>
                      <a:pt x="174" y="2304"/>
                    </a:lnTo>
                    <a:lnTo>
                      <a:pt x="162" y="2316"/>
                    </a:lnTo>
                    <a:lnTo>
                      <a:pt x="162" y="2328"/>
                    </a:lnTo>
                    <a:lnTo>
                      <a:pt x="210" y="2328"/>
                    </a:lnTo>
                    <a:lnTo>
                      <a:pt x="228" y="2316"/>
                    </a:lnTo>
                    <a:lnTo>
                      <a:pt x="210" y="2340"/>
                    </a:lnTo>
                    <a:lnTo>
                      <a:pt x="192" y="2340"/>
                    </a:lnTo>
                    <a:lnTo>
                      <a:pt x="186" y="2346"/>
                    </a:lnTo>
                    <a:lnTo>
                      <a:pt x="186" y="2352"/>
                    </a:lnTo>
                    <a:lnTo>
                      <a:pt x="210" y="2364"/>
                    </a:lnTo>
                    <a:lnTo>
                      <a:pt x="216" y="2364"/>
                    </a:lnTo>
                    <a:lnTo>
                      <a:pt x="228" y="2370"/>
                    </a:lnTo>
                    <a:lnTo>
                      <a:pt x="234" y="2376"/>
                    </a:lnTo>
                    <a:lnTo>
                      <a:pt x="246" y="2376"/>
                    </a:lnTo>
                    <a:lnTo>
                      <a:pt x="258" y="2382"/>
                    </a:lnTo>
                    <a:lnTo>
                      <a:pt x="270" y="2376"/>
                    </a:lnTo>
                    <a:lnTo>
                      <a:pt x="288" y="2358"/>
                    </a:lnTo>
                    <a:lnTo>
                      <a:pt x="294" y="2346"/>
                    </a:lnTo>
                    <a:lnTo>
                      <a:pt x="294" y="2340"/>
                    </a:lnTo>
                    <a:lnTo>
                      <a:pt x="288" y="2334"/>
                    </a:lnTo>
                    <a:lnTo>
                      <a:pt x="282" y="2322"/>
                    </a:lnTo>
                    <a:lnTo>
                      <a:pt x="270" y="2316"/>
                    </a:lnTo>
                    <a:lnTo>
                      <a:pt x="264" y="2304"/>
                    </a:lnTo>
                    <a:lnTo>
                      <a:pt x="252" y="2298"/>
                    </a:lnTo>
                    <a:close/>
                    <a:moveTo>
                      <a:pt x="2304" y="372"/>
                    </a:moveTo>
                    <a:lnTo>
                      <a:pt x="2316" y="372"/>
                    </a:lnTo>
                    <a:lnTo>
                      <a:pt x="2328" y="366"/>
                    </a:lnTo>
                    <a:lnTo>
                      <a:pt x="2376" y="366"/>
                    </a:lnTo>
                    <a:lnTo>
                      <a:pt x="2388" y="378"/>
                    </a:lnTo>
                    <a:lnTo>
                      <a:pt x="2388" y="390"/>
                    </a:lnTo>
                    <a:lnTo>
                      <a:pt x="2424" y="390"/>
                    </a:lnTo>
                    <a:lnTo>
                      <a:pt x="2442" y="384"/>
                    </a:lnTo>
                    <a:lnTo>
                      <a:pt x="2454" y="384"/>
                    </a:lnTo>
                    <a:lnTo>
                      <a:pt x="2466" y="390"/>
                    </a:lnTo>
                    <a:lnTo>
                      <a:pt x="2472" y="396"/>
                    </a:lnTo>
                    <a:lnTo>
                      <a:pt x="2490" y="396"/>
                    </a:lnTo>
                    <a:lnTo>
                      <a:pt x="2514" y="384"/>
                    </a:lnTo>
                    <a:lnTo>
                      <a:pt x="2520" y="372"/>
                    </a:lnTo>
                    <a:lnTo>
                      <a:pt x="2520" y="354"/>
                    </a:lnTo>
                    <a:lnTo>
                      <a:pt x="2550" y="354"/>
                    </a:lnTo>
                    <a:lnTo>
                      <a:pt x="2616" y="336"/>
                    </a:lnTo>
                    <a:lnTo>
                      <a:pt x="2580" y="366"/>
                    </a:lnTo>
                    <a:lnTo>
                      <a:pt x="2634" y="378"/>
                    </a:lnTo>
                    <a:lnTo>
                      <a:pt x="2688" y="354"/>
                    </a:lnTo>
                    <a:lnTo>
                      <a:pt x="2784" y="312"/>
                    </a:lnTo>
                    <a:lnTo>
                      <a:pt x="2778" y="312"/>
                    </a:lnTo>
                    <a:lnTo>
                      <a:pt x="2772" y="306"/>
                    </a:lnTo>
                    <a:lnTo>
                      <a:pt x="2754" y="300"/>
                    </a:lnTo>
                    <a:lnTo>
                      <a:pt x="2736" y="300"/>
                    </a:lnTo>
                    <a:lnTo>
                      <a:pt x="2724" y="294"/>
                    </a:lnTo>
                    <a:lnTo>
                      <a:pt x="2706" y="288"/>
                    </a:lnTo>
                    <a:lnTo>
                      <a:pt x="2676" y="288"/>
                    </a:lnTo>
                    <a:lnTo>
                      <a:pt x="2646" y="282"/>
                    </a:lnTo>
                    <a:lnTo>
                      <a:pt x="2604" y="282"/>
                    </a:lnTo>
                    <a:lnTo>
                      <a:pt x="2526" y="294"/>
                    </a:lnTo>
                    <a:lnTo>
                      <a:pt x="2526" y="318"/>
                    </a:lnTo>
                    <a:lnTo>
                      <a:pt x="2406" y="324"/>
                    </a:lnTo>
                    <a:lnTo>
                      <a:pt x="2400" y="324"/>
                    </a:lnTo>
                    <a:lnTo>
                      <a:pt x="2394" y="318"/>
                    </a:lnTo>
                    <a:lnTo>
                      <a:pt x="2334" y="318"/>
                    </a:lnTo>
                    <a:lnTo>
                      <a:pt x="2322" y="324"/>
                    </a:lnTo>
                    <a:lnTo>
                      <a:pt x="2310" y="324"/>
                    </a:lnTo>
                    <a:lnTo>
                      <a:pt x="2304" y="330"/>
                    </a:lnTo>
                    <a:lnTo>
                      <a:pt x="2304" y="372"/>
                    </a:lnTo>
                    <a:close/>
                    <a:moveTo>
                      <a:pt x="150" y="1980"/>
                    </a:moveTo>
                    <a:lnTo>
                      <a:pt x="162" y="2004"/>
                    </a:lnTo>
                    <a:lnTo>
                      <a:pt x="174" y="2010"/>
                    </a:lnTo>
                    <a:lnTo>
                      <a:pt x="186" y="1980"/>
                    </a:lnTo>
                    <a:lnTo>
                      <a:pt x="180" y="1974"/>
                    </a:lnTo>
                    <a:lnTo>
                      <a:pt x="174" y="1974"/>
                    </a:lnTo>
                    <a:lnTo>
                      <a:pt x="162" y="1968"/>
                    </a:lnTo>
                    <a:lnTo>
                      <a:pt x="156" y="1968"/>
                    </a:lnTo>
                    <a:lnTo>
                      <a:pt x="150" y="1974"/>
                    </a:lnTo>
                    <a:lnTo>
                      <a:pt x="150" y="1980"/>
                    </a:lnTo>
                    <a:close/>
                    <a:moveTo>
                      <a:pt x="126" y="1932"/>
                    </a:moveTo>
                    <a:lnTo>
                      <a:pt x="120" y="1932"/>
                    </a:lnTo>
                    <a:lnTo>
                      <a:pt x="108" y="1938"/>
                    </a:lnTo>
                    <a:lnTo>
                      <a:pt x="96" y="1938"/>
                    </a:lnTo>
                    <a:lnTo>
                      <a:pt x="84" y="1944"/>
                    </a:lnTo>
                    <a:lnTo>
                      <a:pt x="78" y="1944"/>
                    </a:lnTo>
                    <a:lnTo>
                      <a:pt x="78" y="1950"/>
                    </a:lnTo>
                    <a:lnTo>
                      <a:pt x="72" y="1962"/>
                    </a:lnTo>
                    <a:lnTo>
                      <a:pt x="66" y="1968"/>
                    </a:lnTo>
                    <a:lnTo>
                      <a:pt x="48" y="1968"/>
                    </a:lnTo>
                    <a:lnTo>
                      <a:pt x="42" y="1962"/>
                    </a:lnTo>
                    <a:lnTo>
                      <a:pt x="48" y="1956"/>
                    </a:lnTo>
                    <a:lnTo>
                      <a:pt x="60" y="1956"/>
                    </a:lnTo>
                    <a:lnTo>
                      <a:pt x="66" y="1950"/>
                    </a:lnTo>
                    <a:lnTo>
                      <a:pt x="72" y="1950"/>
                    </a:lnTo>
                    <a:lnTo>
                      <a:pt x="78" y="1944"/>
                    </a:lnTo>
                    <a:lnTo>
                      <a:pt x="84" y="1944"/>
                    </a:lnTo>
                    <a:lnTo>
                      <a:pt x="78" y="1938"/>
                    </a:lnTo>
                    <a:lnTo>
                      <a:pt x="54" y="1938"/>
                    </a:lnTo>
                    <a:lnTo>
                      <a:pt x="48" y="1944"/>
                    </a:lnTo>
                    <a:lnTo>
                      <a:pt x="48" y="1932"/>
                    </a:lnTo>
                    <a:lnTo>
                      <a:pt x="36" y="1932"/>
                    </a:lnTo>
                    <a:lnTo>
                      <a:pt x="24" y="1944"/>
                    </a:lnTo>
                    <a:lnTo>
                      <a:pt x="6" y="1980"/>
                    </a:lnTo>
                    <a:lnTo>
                      <a:pt x="6" y="2004"/>
                    </a:lnTo>
                    <a:lnTo>
                      <a:pt x="12" y="2004"/>
                    </a:lnTo>
                    <a:lnTo>
                      <a:pt x="12" y="2010"/>
                    </a:lnTo>
                    <a:lnTo>
                      <a:pt x="18" y="2016"/>
                    </a:lnTo>
                    <a:lnTo>
                      <a:pt x="0" y="2022"/>
                    </a:lnTo>
                    <a:lnTo>
                      <a:pt x="12" y="2076"/>
                    </a:lnTo>
                    <a:lnTo>
                      <a:pt x="12" y="2082"/>
                    </a:lnTo>
                    <a:lnTo>
                      <a:pt x="6" y="2082"/>
                    </a:lnTo>
                    <a:lnTo>
                      <a:pt x="12" y="2088"/>
                    </a:lnTo>
                    <a:lnTo>
                      <a:pt x="12" y="2094"/>
                    </a:lnTo>
                    <a:lnTo>
                      <a:pt x="30" y="2094"/>
                    </a:lnTo>
                    <a:lnTo>
                      <a:pt x="30" y="2070"/>
                    </a:lnTo>
                    <a:lnTo>
                      <a:pt x="24" y="2058"/>
                    </a:lnTo>
                    <a:lnTo>
                      <a:pt x="24" y="2040"/>
                    </a:lnTo>
                    <a:lnTo>
                      <a:pt x="36" y="2028"/>
                    </a:lnTo>
                    <a:lnTo>
                      <a:pt x="42" y="2028"/>
                    </a:lnTo>
                    <a:lnTo>
                      <a:pt x="48" y="2016"/>
                    </a:lnTo>
                    <a:lnTo>
                      <a:pt x="54" y="2010"/>
                    </a:lnTo>
                    <a:lnTo>
                      <a:pt x="54" y="1986"/>
                    </a:lnTo>
                    <a:lnTo>
                      <a:pt x="84" y="1956"/>
                    </a:lnTo>
                    <a:lnTo>
                      <a:pt x="108" y="1944"/>
                    </a:lnTo>
                    <a:lnTo>
                      <a:pt x="114" y="1944"/>
                    </a:lnTo>
                    <a:lnTo>
                      <a:pt x="126" y="1938"/>
                    </a:lnTo>
                    <a:lnTo>
                      <a:pt x="126" y="1932"/>
                    </a:lnTo>
                    <a:close/>
                    <a:moveTo>
                      <a:pt x="1896" y="678"/>
                    </a:moveTo>
                    <a:lnTo>
                      <a:pt x="1896" y="690"/>
                    </a:lnTo>
                    <a:lnTo>
                      <a:pt x="1884" y="702"/>
                    </a:lnTo>
                    <a:lnTo>
                      <a:pt x="1884" y="714"/>
                    </a:lnTo>
                    <a:lnTo>
                      <a:pt x="1902" y="714"/>
                    </a:lnTo>
                    <a:lnTo>
                      <a:pt x="1926" y="708"/>
                    </a:lnTo>
                    <a:lnTo>
                      <a:pt x="1944" y="708"/>
                    </a:lnTo>
                    <a:lnTo>
                      <a:pt x="1980" y="696"/>
                    </a:lnTo>
                    <a:lnTo>
                      <a:pt x="1986" y="690"/>
                    </a:lnTo>
                    <a:lnTo>
                      <a:pt x="1992" y="690"/>
                    </a:lnTo>
                    <a:lnTo>
                      <a:pt x="2034" y="702"/>
                    </a:lnTo>
                    <a:lnTo>
                      <a:pt x="2112" y="642"/>
                    </a:lnTo>
                    <a:lnTo>
                      <a:pt x="2244" y="600"/>
                    </a:lnTo>
                    <a:lnTo>
                      <a:pt x="2370" y="564"/>
                    </a:lnTo>
                    <a:lnTo>
                      <a:pt x="2466" y="546"/>
                    </a:lnTo>
                    <a:lnTo>
                      <a:pt x="2454" y="540"/>
                    </a:lnTo>
                    <a:lnTo>
                      <a:pt x="2448" y="528"/>
                    </a:lnTo>
                    <a:lnTo>
                      <a:pt x="2436" y="522"/>
                    </a:lnTo>
                    <a:lnTo>
                      <a:pt x="2424" y="510"/>
                    </a:lnTo>
                    <a:lnTo>
                      <a:pt x="2412" y="504"/>
                    </a:lnTo>
                    <a:lnTo>
                      <a:pt x="2400" y="492"/>
                    </a:lnTo>
                    <a:lnTo>
                      <a:pt x="2352" y="492"/>
                    </a:lnTo>
                    <a:lnTo>
                      <a:pt x="2340" y="498"/>
                    </a:lnTo>
                    <a:lnTo>
                      <a:pt x="2328" y="498"/>
                    </a:lnTo>
                    <a:lnTo>
                      <a:pt x="2262" y="504"/>
                    </a:lnTo>
                    <a:lnTo>
                      <a:pt x="2226" y="480"/>
                    </a:lnTo>
                    <a:lnTo>
                      <a:pt x="2142" y="486"/>
                    </a:lnTo>
                    <a:lnTo>
                      <a:pt x="2094" y="504"/>
                    </a:lnTo>
                    <a:lnTo>
                      <a:pt x="2076" y="522"/>
                    </a:lnTo>
                    <a:lnTo>
                      <a:pt x="2064" y="552"/>
                    </a:lnTo>
                    <a:lnTo>
                      <a:pt x="2010" y="564"/>
                    </a:lnTo>
                    <a:lnTo>
                      <a:pt x="1944" y="588"/>
                    </a:lnTo>
                    <a:lnTo>
                      <a:pt x="1962" y="600"/>
                    </a:lnTo>
                    <a:lnTo>
                      <a:pt x="1842" y="654"/>
                    </a:lnTo>
                    <a:lnTo>
                      <a:pt x="1854" y="654"/>
                    </a:lnTo>
                    <a:lnTo>
                      <a:pt x="1890" y="672"/>
                    </a:lnTo>
                    <a:lnTo>
                      <a:pt x="1896" y="678"/>
                    </a:lnTo>
                    <a:close/>
                    <a:moveTo>
                      <a:pt x="198" y="1968"/>
                    </a:moveTo>
                    <a:lnTo>
                      <a:pt x="192" y="1992"/>
                    </a:lnTo>
                    <a:lnTo>
                      <a:pt x="192" y="2010"/>
                    </a:lnTo>
                    <a:lnTo>
                      <a:pt x="216" y="1998"/>
                    </a:lnTo>
                    <a:lnTo>
                      <a:pt x="198" y="1968"/>
                    </a:lnTo>
                    <a:close/>
                    <a:moveTo>
                      <a:pt x="4182" y="600"/>
                    </a:moveTo>
                    <a:lnTo>
                      <a:pt x="4194" y="606"/>
                    </a:lnTo>
                    <a:lnTo>
                      <a:pt x="4206" y="600"/>
                    </a:lnTo>
                    <a:lnTo>
                      <a:pt x="4218" y="600"/>
                    </a:lnTo>
                    <a:lnTo>
                      <a:pt x="4242" y="588"/>
                    </a:lnTo>
                    <a:lnTo>
                      <a:pt x="4308" y="588"/>
                    </a:lnTo>
                    <a:lnTo>
                      <a:pt x="4314" y="594"/>
                    </a:lnTo>
                    <a:lnTo>
                      <a:pt x="4350" y="594"/>
                    </a:lnTo>
                    <a:lnTo>
                      <a:pt x="4356" y="588"/>
                    </a:lnTo>
                    <a:lnTo>
                      <a:pt x="4356" y="582"/>
                    </a:lnTo>
                    <a:lnTo>
                      <a:pt x="4344" y="558"/>
                    </a:lnTo>
                    <a:lnTo>
                      <a:pt x="4338" y="552"/>
                    </a:lnTo>
                    <a:lnTo>
                      <a:pt x="4326" y="546"/>
                    </a:lnTo>
                    <a:lnTo>
                      <a:pt x="4230" y="546"/>
                    </a:lnTo>
                    <a:lnTo>
                      <a:pt x="4224" y="540"/>
                    </a:lnTo>
                    <a:lnTo>
                      <a:pt x="4212" y="540"/>
                    </a:lnTo>
                    <a:lnTo>
                      <a:pt x="4200" y="534"/>
                    </a:lnTo>
                    <a:lnTo>
                      <a:pt x="4188" y="534"/>
                    </a:lnTo>
                    <a:lnTo>
                      <a:pt x="4176" y="540"/>
                    </a:lnTo>
                    <a:lnTo>
                      <a:pt x="4158" y="558"/>
                    </a:lnTo>
                    <a:lnTo>
                      <a:pt x="4158" y="564"/>
                    </a:lnTo>
                    <a:lnTo>
                      <a:pt x="4176" y="576"/>
                    </a:lnTo>
                    <a:lnTo>
                      <a:pt x="4170" y="582"/>
                    </a:lnTo>
                    <a:lnTo>
                      <a:pt x="4170" y="594"/>
                    </a:lnTo>
                    <a:lnTo>
                      <a:pt x="4176" y="594"/>
                    </a:lnTo>
                    <a:lnTo>
                      <a:pt x="4182" y="600"/>
                    </a:lnTo>
                    <a:close/>
                    <a:moveTo>
                      <a:pt x="3708" y="516"/>
                    </a:moveTo>
                    <a:lnTo>
                      <a:pt x="3678" y="516"/>
                    </a:lnTo>
                    <a:lnTo>
                      <a:pt x="3624" y="510"/>
                    </a:lnTo>
                    <a:lnTo>
                      <a:pt x="3564" y="504"/>
                    </a:lnTo>
                    <a:lnTo>
                      <a:pt x="3468" y="504"/>
                    </a:lnTo>
                    <a:lnTo>
                      <a:pt x="3468" y="516"/>
                    </a:lnTo>
                    <a:lnTo>
                      <a:pt x="3462" y="522"/>
                    </a:lnTo>
                    <a:lnTo>
                      <a:pt x="3426" y="540"/>
                    </a:lnTo>
                    <a:lnTo>
                      <a:pt x="3396" y="546"/>
                    </a:lnTo>
                    <a:lnTo>
                      <a:pt x="3378" y="552"/>
                    </a:lnTo>
                    <a:lnTo>
                      <a:pt x="3372" y="552"/>
                    </a:lnTo>
                    <a:lnTo>
                      <a:pt x="3372" y="558"/>
                    </a:lnTo>
                    <a:lnTo>
                      <a:pt x="3384" y="570"/>
                    </a:lnTo>
                    <a:lnTo>
                      <a:pt x="3390" y="582"/>
                    </a:lnTo>
                    <a:lnTo>
                      <a:pt x="3390" y="594"/>
                    </a:lnTo>
                    <a:lnTo>
                      <a:pt x="3372" y="618"/>
                    </a:lnTo>
                    <a:lnTo>
                      <a:pt x="3402" y="636"/>
                    </a:lnTo>
                    <a:lnTo>
                      <a:pt x="3480" y="606"/>
                    </a:lnTo>
                    <a:lnTo>
                      <a:pt x="3474" y="600"/>
                    </a:lnTo>
                    <a:lnTo>
                      <a:pt x="3468" y="600"/>
                    </a:lnTo>
                    <a:lnTo>
                      <a:pt x="3468" y="594"/>
                    </a:lnTo>
                    <a:lnTo>
                      <a:pt x="3474" y="588"/>
                    </a:lnTo>
                    <a:lnTo>
                      <a:pt x="3486" y="582"/>
                    </a:lnTo>
                    <a:lnTo>
                      <a:pt x="3522" y="582"/>
                    </a:lnTo>
                    <a:lnTo>
                      <a:pt x="3546" y="594"/>
                    </a:lnTo>
                    <a:lnTo>
                      <a:pt x="3552" y="600"/>
                    </a:lnTo>
                    <a:lnTo>
                      <a:pt x="3606" y="594"/>
                    </a:lnTo>
                    <a:lnTo>
                      <a:pt x="3600" y="570"/>
                    </a:lnTo>
                    <a:lnTo>
                      <a:pt x="3630" y="570"/>
                    </a:lnTo>
                    <a:lnTo>
                      <a:pt x="3648" y="564"/>
                    </a:lnTo>
                    <a:lnTo>
                      <a:pt x="3666" y="564"/>
                    </a:lnTo>
                    <a:lnTo>
                      <a:pt x="3690" y="552"/>
                    </a:lnTo>
                    <a:lnTo>
                      <a:pt x="3696" y="546"/>
                    </a:lnTo>
                    <a:lnTo>
                      <a:pt x="3702" y="534"/>
                    </a:lnTo>
                    <a:lnTo>
                      <a:pt x="3714" y="522"/>
                    </a:lnTo>
                    <a:lnTo>
                      <a:pt x="3720" y="522"/>
                    </a:lnTo>
                    <a:lnTo>
                      <a:pt x="3714" y="516"/>
                    </a:lnTo>
                    <a:lnTo>
                      <a:pt x="3708" y="516"/>
                    </a:lnTo>
                    <a:close/>
                    <a:moveTo>
                      <a:pt x="3792" y="150"/>
                    </a:moveTo>
                    <a:lnTo>
                      <a:pt x="3738" y="156"/>
                    </a:lnTo>
                    <a:lnTo>
                      <a:pt x="3756" y="180"/>
                    </a:lnTo>
                    <a:lnTo>
                      <a:pt x="3792" y="150"/>
                    </a:lnTo>
                    <a:close/>
                    <a:moveTo>
                      <a:pt x="3612" y="480"/>
                    </a:moveTo>
                    <a:lnTo>
                      <a:pt x="3636" y="468"/>
                    </a:lnTo>
                    <a:lnTo>
                      <a:pt x="3642" y="456"/>
                    </a:lnTo>
                    <a:lnTo>
                      <a:pt x="3654" y="450"/>
                    </a:lnTo>
                    <a:lnTo>
                      <a:pt x="3660" y="438"/>
                    </a:lnTo>
                    <a:lnTo>
                      <a:pt x="3660" y="432"/>
                    </a:lnTo>
                    <a:lnTo>
                      <a:pt x="3654" y="426"/>
                    </a:lnTo>
                    <a:lnTo>
                      <a:pt x="3642" y="426"/>
                    </a:lnTo>
                    <a:lnTo>
                      <a:pt x="3630" y="420"/>
                    </a:lnTo>
                    <a:lnTo>
                      <a:pt x="3588" y="420"/>
                    </a:lnTo>
                    <a:lnTo>
                      <a:pt x="3570" y="426"/>
                    </a:lnTo>
                    <a:lnTo>
                      <a:pt x="3552" y="426"/>
                    </a:lnTo>
                    <a:lnTo>
                      <a:pt x="3534" y="438"/>
                    </a:lnTo>
                    <a:lnTo>
                      <a:pt x="3516" y="444"/>
                    </a:lnTo>
                    <a:lnTo>
                      <a:pt x="3504" y="450"/>
                    </a:lnTo>
                    <a:lnTo>
                      <a:pt x="3504" y="462"/>
                    </a:lnTo>
                    <a:lnTo>
                      <a:pt x="3528" y="468"/>
                    </a:lnTo>
                    <a:lnTo>
                      <a:pt x="3600" y="480"/>
                    </a:lnTo>
                    <a:lnTo>
                      <a:pt x="3612" y="480"/>
                    </a:lnTo>
                    <a:close/>
                    <a:moveTo>
                      <a:pt x="3954" y="180"/>
                    </a:moveTo>
                    <a:lnTo>
                      <a:pt x="3900" y="192"/>
                    </a:lnTo>
                    <a:lnTo>
                      <a:pt x="3936" y="210"/>
                    </a:lnTo>
                    <a:lnTo>
                      <a:pt x="3924" y="216"/>
                    </a:lnTo>
                    <a:lnTo>
                      <a:pt x="3918" y="222"/>
                    </a:lnTo>
                    <a:lnTo>
                      <a:pt x="3918" y="228"/>
                    </a:lnTo>
                    <a:lnTo>
                      <a:pt x="3924" y="234"/>
                    </a:lnTo>
                    <a:lnTo>
                      <a:pt x="3936" y="240"/>
                    </a:lnTo>
                    <a:lnTo>
                      <a:pt x="3966" y="240"/>
                    </a:lnTo>
                    <a:lnTo>
                      <a:pt x="3942" y="252"/>
                    </a:lnTo>
                    <a:lnTo>
                      <a:pt x="3954" y="252"/>
                    </a:lnTo>
                    <a:lnTo>
                      <a:pt x="4002" y="276"/>
                    </a:lnTo>
                    <a:lnTo>
                      <a:pt x="4014" y="276"/>
                    </a:lnTo>
                    <a:lnTo>
                      <a:pt x="4026" y="270"/>
                    </a:lnTo>
                    <a:lnTo>
                      <a:pt x="4032" y="264"/>
                    </a:lnTo>
                    <a:lnTo>
                      <a:pt x="4044" y="258"/>
                    </a:lnTo>
                    <a:lnTo>
                      <a:pt x="4050" y="252"/>
                    </a:lnTo>
                    <a:lnTo>
                      <a:pt x="4074" y="246"/>
                    </a:lnTo>
                    <a:lnTo>
                      <a:pt x="4086" y="258"/>
                    </a:lnTo>
                    <a:lnTo>
                      <a:pt x="4092" y="270"/>
                    </a:lnTo>
                    <a:lnTo>
                      <a:pt x="4098" y="276"/>
                    </a:lnTo>
                    <a:lnTo>
                      <a:pt x="4104" y="270"/>
                    </a:lnTo>
                    <a:lnTo>
                      <a:pt x="4116" y="270"/>
                    </a:lnTo>
                    <a:lnTo>
                      <a:pt x="4128" y="264"/>
                    </a:lnTo>
                    <a:lnTo>
                      <a:pt x="4134" y="258"/>
                    </a:lnTo>
                    <a:lnTo>
                      <a:pt x="4146" y="258"/>
                    </a:lnTo>
                    <a:lnTo>
                      <a:pt x="4152" y="252"/>
                    </a:lnTo>
                    <a:lnTo>
                      <a:pt x="4158" y="252"/>
                    </a:lnTo>
                    <a:lnTo>
                      <a:pt x="4170" y="246"/>
                    </a:lnTo>
                    <a:lnTo>
                      <a:pt x="4176" y="234"/>
                    </a:lnTo>
                    <a:lnTo>
                      <a:pt x="4182" y="228"/>
                    </a:lnTo>
                    <a:lnTo>
                      <a:pt x="4194" y="246"/>
                    </a:lnTo>
                    <a:lnTo>
                      <a:pt x="4218" y="222"/>
                    </a:lnTo>
                    <a:lnTo>
                      <a:pt x="4218" y="216"/>
                    </a:lnTo>
                    <a:lnTo>
                      <a:pt x="4236" y="210"/>
                    </a:lnTo>
                    <a:lnTo>
                      <a:pt x="4326" y="210"/>
                    </a:lnTo>
                    <a:lnTo>
                      <a:pt x="4332" y="204"/>
                    </a:lnTo>
                    <a:lnTo>
                      <a:pt x="4332" y="192"/>
                    </a:lnTo>
                    <a:lnTo>
                      <a:pt x="4266" y="186"/>
                    </a:lnTo>
                    <a:lnTo>
                      <a:pt x="4302" y="174"/>
                    </a:lnTo>
                    <a:lnTo>
                      <a:pt x="4302" y="132"/>
                    </a:lnTo>
                    <a:lnTo>
                      <a:pt x="4278" y="132"/>
                    </a:lnTo>
                    <a:lnTo>
                      <a:pt x="4266" y="138"/>
                    </a:lnTo>
                    <a:lnTo>
                      <a:pt x="4260" y="144"/>
                    </a:lnTo>
                    <a:lnTo>
                      <a:pt x="4248" y="150"/>
                    </a:lnTo>
                    <a:lnTo>
                      <a:pt x="4242" y="126"/>
                    </a:lnTo>
                    <a:lnTo>
                      <a:pt x="4194" y="132"/>
                    </a:lnTo>
                    <a:lnTo>
                      <a:pt x="4194" y="120"/>
                    </a:lnTo>
                    <a:lnTo>
                      <a:pt x="4176" y="84"/>
                    </a:lnTo>
                    <a:lnTo>
                      <a:pt x="4140" y="84"/>
                    </a:lnTo>
                    <a:lnTo>
                      <a:pt x="4122" y="90"/>
                    </a:lnTo>
                    <a:lnTo>
                      <a:pt x="4110" y="96"/>
                    </a:lnTo>
                    <a:lnTo>
                      <a:pt x="4104" y="102"/>
                    </a:lnTo>
                    <a:lnTo>
                      <a:pt x="4098" y="102"/>
                    </a:lnTo>
                    <a:lnTo>
                      <a:pt x="4020" y="108"/>
                    </a:lnTo>
                    <a:lnTo>
                      <a:pt x="4044" y="126"/>
                    </a:lnTo>
                    <a:lnTo>
                      <a:pt x="3996" y="126"/>
                    </a:lnTo>
                    <a:lnTo>
                      <a:pt x="3984" y="132"/>
                    </a:lnTo>
                    <a:lnTo>
                      <a:pt x="3972" y="132"/>
                    </a:lnTo>
                    <a:lnTo>
                      <a:pt x="3966" y="138"/>
                    </a:lnTo>
                    <a:lnTo>
                      <a:pt x="3984" y="156"/>
                    </a:lnTo>
                    <a:lnTo>
                      <a:pt x="3972" y="156"/>
                    </a:lnTo>
                    <a:lnTo>
                      <a:pt x="3936" y="150"/>
                    </a:lnTo>
                    <a:lnTo>
                      <a:pt x="3906" y="156"/>
                    </a:lnTo>
                    <a:lnTo>
                      <a:pt x="3888" y="168"/>
                    </a:lnTo>
                    <a:lnTo>
                      <a:pt x="3888" y="174"/>
                    </a:lnTo>
                    <a:lnTo>
                      <a:pt x="3894" y="180"/>
                    </a:lnTo>
                    <a:lnTo>
                      <a:pt x="3954" y="180"/>
                    </a:lnTo>
                    <a:close/>
                    <a:moveTo>
                      <a:pt x="3972" y="294"/>
                    </a:moveTo>
                    <a:lnTo>
                      <a:pt x="3954" y="300"/>
                    </a:lnTo>
                    <a:lnTo>
                      <a:pt x="3942" y="306"/>
                    </a:lnTo>
                    <a:lnTo>
                      <a:pt x="3936" y="312"/>
                    </a:lnTo>
                    <a:lnTo>
                      <a:pt x="3936" y="318"/>
                    </a:lnTo>
                    <a:lnTo>
                      <a:pt x="3966" y="324"/>
                    </a:lnTo>
                    <a:lnTo>
                      <a:pt x="3972" y="324"/>
                    </a:lnTo>
                    <a:lnTo>
                      <a:pt x="3990" y="306"/>
                    </a:lnTo>
                    <a:lnTo>
                      <a:pt x="3990" y="300"/>
                    </a:lnTo>
                    <a:lnTo>
                      <a:pt x="3984" y="294"/>
                    </a:lnTo>
                    <a:lnTo>
                      <a:pt x="3972" y="294"/>
                    </a:lnTo>
                    <a:close/>
                    <a:moveTo>
                      <a:pt x="3738" y="336"/>
                    </a:moveTo>
                    <a:lnTo>
                      <a:pt x="3726" y="336"/>
                    </a:lnTo>
                    <a:lnTo>
                      <a:pt x="3720" y="330"/>
                    </a:lnTo>
                    <a:lnTo>
                      <a:pt x="3672" y="330"/>
                    </a:lnTo>
                    <a:lnTo>
                      <a:pt x="3636" y="336"/>
                    </a:lnTo>
                    <a:lnTo>
                      <a:pt x="3624" y="342"/>
                    </a:lnTo>
                    <a:lnTo>
                      <a:pt x="3642" y="360"/>
                    </a:lnTo>
                    <a:lnTo>
                      <a:pt x="3654" y="360"/>
                    </a:lnTo>
                    <a:lnTo>
                      <a:pt x="3660" y="378"/>
                    </a:lnTo>
                    <a:lnTo>
                      <a:pt x="3768" y="378"/>
                    </a:lnTo>
                    <a:lnTo>
                      <a:pt x="3768" y="390"/>
                    </a:lnTo>
                    <a:lnTo>
                      <a:pt x="3762" y="396"/>
                    </a:lnTo>
                    <a:lnTo>
                      <a:pt x="3762" y="408"/>
                    </a:lnTo>
                    <a:lnTo>
                      <a:pt x="3708" y="450"/>
                    </a:lnTo>
                    <a:lnTo>
                      <a:pt x="3732" y="456"/>
                    </a:lnTo>
                    <a:lnTo>
                      <a:pt x="3720" y="468"/>
                    </a:lnTo>
                    <a:lnTo>
                      <a:pt x="3714" y="468"/>
                    </a:lnTo>
                    <a:lnTo>
                      <a:pt x="3708" y="474"/>
                    </a:lnTo>
                    <a:lnTo>
                      <a:pt x="3708" y="480"/>
                    </a:lnTo>
                    <a:lnTo>
                      <a:pt x="3726" y="480"/>
                    </a:lnTo>
                    <a:lnTo>
                      <a:pt x="3738" y="474"/>
                    </a:lnTo>
                    <a:lnTo>
                      <a:pt x="3744" y="474"/>
                    </a:lnTo>
                    <a:lnTo>
                      <a:pt x="3756" y="468"/>
                    </a:lnTo>
                    <a:lnTo>
                      <a:pt x="3756" y="480"/>
                    </a:lnTo>
                    <a:lnTo>
                      <a:pt x="3792" y="480"/>
                    </a:lnTo>
                    <a:lnTo>
                      <a:pt x="3810" y="474"/>
                    </a:lnTo>
                    <a:lnTo>
                      <a:pt x="3822" y="468"/>
                    </a:lnTo>
                    <a:lnTo>
                      <a:pt x="3840" y="468"/>
                    </a:lnTo>
                    <a:lnTo>
                      <a:pt x="3846" y="462"/>
                    </a:lnTo>
                    <a:lnTo>
                      <a:pt x="3852" y="462"/>
                    </a:lnTo>
                    <a:lnTo>
                      <a:pt x="3858" y="486"/>
                    </a:lnTo>
                    <a:lnTo>
                      <a:pt x="3924" y="480"/>
                    </a:lnTo>
                    <a:lnTo>
                      <a:pt x="4002" y="498"/>
                    </a:lnTo>
                    <a:lnTo>
                      <a:pt x="4098" y="486"/>
                    </a:lnTo>
                    <a:lnTo>
                      <a:pt x="4128" y="468"/>
                    </a:lnTo>
                    <a:lnTo>
                      <a:pt x="4122" y="474"/>
                    </a:lnTo>
                    <a:lnTo>
                      <a:pt x="4122" y="486"/>
                    </a:lnTo>
                    <a:lnTo>
                      <a:pt x="4260" y="486"/>
                    </a:lnTo>
                    <a:lnTo>
                      <a:pt x="4272" y="468"/>
                    </a:lnTo>
                    <a:lnTo>
                      <a:pt x="4338" y="438"/>
                    </a:lnTo>
                    <a:lnTo>
                      <a:pt x="4320" y="432"/>
                    </a:lnTo>
                    <a:lnTo>
                      <a:pt x="4320" y="420"/>
                    </a:lnTo>
                    <a:lnTo>
                      <a:pt x="4314" y="420"/>
                    </a:lnTo>
                    <a:lnTo>
                      <a:pt x="4308" y="414"/>
                    </a:lnTo>
                    <a:lnTo>
                      <a:pt x="4290" y="414"/>
                    </a:lnTo>
                    <a:lnTo>
                      <a:pt x="4278" y="408"/>
                    </a:lnTo>
                    <a:lnTo>
                      <a:pt x="4260" y="408"/>
                    </a:lnTo>
                    <a:lnTo>
                      <a:pt x="4242" y="402"/>
                    </a:lnTo>
                    <a:lnTo>
                      <a:pt x="4206" y="402"/>
                    </a:lnTo>
                    <a:lnTo>
                      <a:pt x="4164" y="414"/>
                    </a:lnTo>
                    <a:lnTo>
                      <a:pt x="4116" y="420"/>
                    </a:lnTo>
                    <a:lnTo>
                      <a:pt x="4074" y="426"/>
                    </a:lnTo>
                    <a:lnTo>
                      <a:pt x="4038" y="438"/>
                    </a:lnTo>
                    <a:lnTo>
                      <a:pt x="4026" y="438"/>
                    </a:lnTo>
                    <a:lnTo>
                      <a:pt x="4014" y="432"/>
                    </a:lnTo>
                    <a:lnTo>
                      <a:pt x="4008" y="426"/>
                    </a:lnTo>
                    <a:lnTo>
                      <a:pt x="3996" y="420"/>
                    </a:lnTo>
                    <a:lnTo>
                      <a:pt x="3984" y="420"/>
                    </a:lnTo>
                    <a:lnTo>
                      <a:pt x="3972" y="426"/>
                    </a:lnTo>
                    <a:lnTo>
                      <a:pt x="3960" y="426"/>
                    </a:lnTo>
                    <a:lnTo>
                      <a:pt x="3948" y="432"/>
                    </a:lnTo>
                    <a:lnTo>
                      <a:pt x="3942" y="438"/>
                    </a:lnTo>
                    <a:lnTo>
                      <a:pt x="3936" y="438"/>
                    </a:lnTo>
                    <a:lnTo>
                      <a:pt x="3912" y="414"/>
                    </a:lnTo>
                    <a:lnTo>
                      <a:pt x="3894" y="426"/>
                    </a:lnTo>
                    <a:lnTo>
                      <a:pt x="3864" y="420"/>
                    </a:lnTo>
                    <a:lnTo>
                      <a:pt x="3894" y="408"/>
                    </a:lnTo>
                    <a:lnTo>
                      <a:pt x="3876" y="396"/>
                    </a:lnTo>
                    <a:lnTo>
                      <a:pt x="3822" y="408"/>
                    </a:lnTo>
                    <a:lnTo>
                      <a:pt x="3858" y="396"/>
                    </a:lnTo>
                    <a:lnTo>
                      <a:pt x="3858" y="390"/>
                    </a:lnTo>
                    <a:lnTo>
                      <a:pt x="3924" y="384"/>
                    </a:lnTo>
                    <a:lnTo>
                      <a:pt x="3888" y="372"/>
                    </a:lnTo>
                    <a:lnTo>
                      <a:pt x="3870" y="372"/>
                    </a:lnTo>
                    <a:lnTo>
                      <a:pt x="3876" y="366"/>
                    </a:lnTo>
                    <a:lnTo>
                      <a:pt x="3876" y="360"/>
                    </a:lnTo>
                    <a:lnTo>
                      <a:pt x="3870" y="354"/>
                    </a:lnTo>
                    <a:lnTo>
                      <a:pt x="3840" y="354"/>
                    </a:lnTo>
                    <a:lnTo>
                      <a:pt x="3822" y="360"/>
                    </a:lnTo>
                    <a:lnTo>
                      <a:pt x="3804" y="360"/>
                    </a:lnTo>
                    <a:lnTo>
                      <a:pt x="3786" y="366"/>
                    </a:lnTo>
                    <a:lnTo>
                      <a:pt x="3774" y="354"/>
                    </a:lnTo>
                    <a:lnTo>
                      <a:pt x="3762" y="348"/>
                    </a:lnTo>
                    <a:lnTo>
                      <a:pt x="3756" y="342"/>
                    </a:lnTo>
                    <a:lnTo>
                      <a:pt x="3744" y="336"/>
                    </a:lnTo>
                    <a:lnTo>
                      <a:pt x="3738" y="336"/>
                    </a:lnTo>
                    <a:close/>
                    <a:moveTo>
                      <a:pt x="3264" y="420"/>
                    </a:moveTo>
                    <a:lnTo>
                      <a:pt x="3282" y="420"/>
                    </a:lnTo>
                    <a:lnTo>
                      <a:pt x="3300" y="426"/>
                    </a:lnTo>
                    <a:lnTo>
                      <a:pt x="3318" y="426"/>
                    </a:lnTo>
                    <a:lnTo>
                      <a:pt x="3330" y="432"/>
                    </a:lnTo>
                    <a:lnTo>
                      <a:pt x="3342" y="432"/>
                    </a:lnTo>
                    <a:lnTo>
                      <a:pt x="3330" y="444"/>
                    </a:lnTo>
                    <a:lnTo>
                      <a:pt x="3324" y="444"/>
                    </a:lnTo>
                    <a:lnTo>
                      <a:pt x="3324" y="456"/>
                    </a:lnTo>
                    <a:lnTo>
                      <a:pt x="3438" y="456"/>
                    </a:lnTo>
                    <a:lnTo>
                      <a:pt x="3462" y="444"/>
                    </a:lnTo>
                    <a:lnTo>
                      <a:pt x="3462" y="432"/>
                    </a:lnTo>
                    <a:lnTo>
                      <a:pt x="3468" y="426"/>
                    </a:lnTo>
                    <a:lnTo>
                      <a:pt x="3480" y="426"/>
                    </a:lnTo>
                    <a:lnTo>
                      <a:pt x="3492" y="420"/>
                    </a:lnTo>
                    <a:lnTo>
                      <a:pt x="3504" y="420"/>
                    </a:lnTo>
                    <a:lnTo>
                      <a:pt x="3510" y="414"/>
                    </a:lnTo>
                    <a:lnTo>
                      <a:pt x="3510" y="408"/>
                    </a:lnTo>
                    <a:lnTo>
                      <a:pt x="3522" y="396"/>
                    </a:lnTo>
                    <a:lnTo>
                      <a:pt x="3534" y="390"/>
                    </a:lnTo>
                    <a:lnTo>
                      <a:pt x="3540" y="384"/>
                    </a:lnTo>
                    <a:lnTo>
                      <a:pt x="3552" y="378"/>
                    </a:lnTo>
                    <a:lnTo>
                      <a:pt x="3552" y="372"/>
                    </a:lnTo>
                    <a:lnTo>
                      <a:pt x="3546" y="366"/>
                    </a:lnTo>
                    <a:lnTo>
                      <a:pt x="3534" y="360"/>
                    </a:lnTo>
                    <a:lnTo>
                      <a:pt x="3510" y="360"/>
                    </a:lnTo>
                    <a:lnTo>
                      <a:pt x="3504" y="366"/>
                    </a:lnTo>
                    <a:lnTo>
                      <a:pt x="3492" y="366"/>
                    </a:lnTo>
                    <a:lnTo>
                      <a:pt x="3486" y="360"/>
                    </a:lnTo>
                    <a:lnTo>
                      <a:pt x="3474" y="360"/>
                    </a:lnTo>
                    <a:lnTo>
                      <a:pt x="3462" y="354"/>
                    </a:lnTo>
                    <a:lnTo>
                      <a:pt x="3450" y="354"/>
                    </a:lnTo>
                    <a:lnTo>
                      <a:pt x="3432" y="348"/>
                    </a:lnTo>
                    <a:lnTo>
                      <a:pt x="3426" y="354"/>
                    </a:lnTo>
                    <a:lnTo>
                      <a:pt x="3420" y="354"/>
                    </a:lnTo>
                    <a:lnTo>
                      <a:pt x="3414" y="366"/>
                    </a:lnTo>
                    <a:lnTo>
                      <a:pt x="3414" y="396"/>
                    </a:lnTo>
                    <a:lnTo>
                      <a:pt x="3396" y="378"/>
                    </a:lnTo>
                    <a:lnTo>
                      <a:pt x="3384" y="372"/>
                    </a:lnTo>
                    <a:lnTo>
                      <a:pt x="3366" y="372"/>
                    </a:lnTo>
                    <a:lnTo>
                      <a:pt x="3354" y="384"/>
                    </a:lnTo>
                    <a:lnTo>
                      <a:pt x="3348" y="396"/>
                    </a:lnTo>
                    <a:lnTo>
                      <a:pt x="3330" y="414"/>
                    </a:lnTo>
                    <a:lnTo>
                      <a:pt x="3324" y="414"/>
                    </a:lnTo>
                    <a:lnTo>
                      <a:pt x="3300" y="366"/>
                    </a:lnTo>
                    <a:lnTo>
                      <a:pt x="3288" y="360"/>
                    </a:lnTo>
                    <a:lnTo>
                      <a:pt x="3258" y="360"/>
                    </a:lnTo>
                    <a:lnTo>
                      <a:pt x="3246" y="366"/>
                    </a:lnTo>
                    <a:lnTo>
                      <a:pt x="3240" y="372"/>
                    </a:lnTo>
                    <a:lnTo>
                      <a:pt x="3240" y="396"/>
                    </a:lnTo>
                    <a:lnTo>
                      <a:pt x="3246" y="408"/>
                    </a:lnTo>
                    <a:lnTo>
                      <a:pt x="3258" y="414"/>
                    </a:lnTo>
                    <a:lnTo>
                      <a:pt x="3264" y="420"/>
                    </a:lnTo>
                    <a:close/>
                    <a:moveTo>
                      <a:pt x="3720" y="288"/>
                    </a:moveTo>
                    <a:lnTo>
                      <a:pt x="3726" y="288"/>
                    </a:lnTo>
                    <a:lnTo>
                      <a:pt x="3732" y="294"/>
                    </a:lnTo>
                    <a:lnTo>
                      <a:pt x="3738" y="306"/>
                    </a:lnTo>
                    <a:lnTo>
                      <a:pt x="3768" y="306"/>
                    </a:lnTo>
                    <a:lnTo>
                      <a:pt x="3780" y="300"/>
                    </a:lnTo>
                    <a:lnTo>
                      <a:pt x="3834" y="300"/>
                    </a:lnTo>
                    <a:lnTo>
                      <a:pt x="3834" y="294"/>
                    </a:lnTo>
                    <a:lnTo>
                      <a:pt x="3828" y="294"/>
                    </a:lnTo>
                    <a:lnTo>
                      <a:pt x="3822" y="288"/>
                    </a:lnTo>
                    <a:lnTo>
                      <a:pt x="3810" y="288"/>
                    </a:lnTo>
                    <a:lnTo>
                      <a:pt x="3804" y="282"/>
                    </a:lnTo>
                    <a:lnTo>
                      <a:pt x="3792" y="282"/>
                    </a:lnTo>
                    <a:lnTo>
                      <a:pt x="3804" y="270"/>
                    </a:lnTo>
                    <a:lnTo>
                      <a:pt x="3816" y="264"/>
                    </a:lnTo>
                    <a:lnTo>
                      <a:pt x="3822" y="264"/>
                    </a:lnTo>
                    <a:lnTo>
                      <a:pt x="3828" y="258"/>
                    </a:lnTo>
                    <a:lnTo>
                      <a:pt x="3822" y="258"/>
                    </a:lnTo>
                    <a:lnTo>
                      <a:pt x="3810" y="252"/>
                    </a:lnTo>
                    <a:lnTo>
                      <a:pt x="3738" y="228"/>
                    </a:lnTo>
                    <a:lnTo>
                      <a:pt x="3732" y="228"/>
                    </a:lnTo>
                    <a:lnTo>
                      <a:pt x="3726" y="234"/>
                    </a:lnTo>
                    <a:lnTo>
                      <a:pt x="3714" y="240"/>
                    </a:lnTo>
                    <a:lnTo>
                      <a:pt x="3702" y="240"/>
                    </a:lnTo>
                    <a:lnTo>
                      <a:pt x="3690" y="252"/>
                    </a:lnTo>
                    <a:lnTo>
                      <a:pt x="3690" y="258"/>
                    </a:lnTo>
                    <a:lnTo>
                      <a:pt x="3696" y="264"/>
                    </a:lnTo>
                    <a:lnTo>
                      <a:pt x="3702" y="276"/>
                    </a:lnTo>
                    <a:lnTo>
                      <a:pt x="3714" y="282"/>
                    </a:lnTo>
                    <a:lnTo>
                      <a:pt x="3720" y="288"/>
                    </a:lnTo>
                    <a:close/>
                    <a:moveTo>
                      <a:pt x="3288" y="504"/>
                    </a:moveTo>
                    <a:lnTo>
                      <a:pt x="3270" y="504"/>
                    </a:lnTo>
                    <a:lnTo>
                      <a:pt x="3234" y="510"/>
                    </a:lnTo>
                    <a:lnTo>
                      <a:pt x="3186" y="516"/>
                    </a:lnTo>
                    <a:lnTo>
                      <a:pt x="3144" y="528"/>
                    </a:lnTo>
                    <a:lnTo>
                      <a:pt x="3132" y="534"/>
                    </a:lnTo>
                    <a:lnTo>
                      <a:pt x="3126" y="540"/>
                    </a:lnTo>
                    <a:lnTo>
                      <a:pt x="3132" y="540"/>
                    </a:lnTo>
                    <a:lnTo>
                      <a:pt x="3150" y="558"/>
                    </a:lnTo>
                    <a:lnTo>
                      <a:pt x="3156" y="570"/>
                    </a:lnTo>
                    <a:lnTo>
                      <a:pt x="3156" y="576"/>
                    </a:lnTo>
                    <a:lnTo>
                      <a:pt x="3138" y="582"/>
                    </a:lnTo>
                    <a:lnTo>
                      <a:pt x="3120" y="570"/>
                    </a:lnTo>
                    <a:lnTo>
                      <a:pt x="3090" y="564"/>
                    </a:lnTo>
                    <a:lnTo>
                      <a:pt x="3048" y="570"/>
                    </a:lnTo>
                    <a:lnTo>
                      <a:pt x="3066" y="606"/>
                    </a:lnTo>
                    <a:lnTo>
                      <a:pt x="3072" y="612"/>
                    </a:lnTo>
                    <a:lnTo>
                      <a:pt x="3084" y="618"/>
                    </a:lnTo>
                    <a:lnTo>
                      <a:pt x="3102" y="624"/>
                    </a:lnTo>
                    <a:lnTo>
                      <a:pt x="3114" y="630"/>
                    </a:lnTo>
                    <a:lnTo>
                      <a:pt x="3120" y="642"/>
                    </a:lnTo>
                    <a:lnTo>
                      <a:pt x="3120" y="654"/>
                    </a:lnTo>
                    <a:lnTo>
                      <a:pt x="3126" y="666"/>
                    </a:lnTo>
                    <a:lnTo>
                      <a:pt x="3126" y="678"/>
                    </a:lnTo>
                    <a:lnTo>
                      <a:pt x="3144" y="678"/>
                    </a:lnTo>
                    <a:lnTo>
                      <a:pt x="3228" y="666"/>
                    </a:lnTo>
                    <a:lnTo>
                      <a:pt x="3264" y="660"/>
                    </a:lnTo>
                    <a:lnTo>
                      <a:pt x="3276" y="654"/>
                    </a:lnTo>
                    <a:lnTo>
                      <a:pt x="3282" y="642"/>
                    </a:lnTo>
                    <a:lnTo>
                      <a:pt x="3288" y="624"/>
                    </a:lnTo>
                    <a:lnTo>
                      <a:pt x="3300" y="600"/>
                    </a:lnTo>
                    <a:lnTo>
                      <a:pt x="3300" y="588"/>
                    </a:lnTo>
                    <a:lnTo>
                      <a:pt x="3228" y="576"/>
                    </a:lnTo>
                    <a:lnTo>
                      <a:pt x="3240" y="570"/>
                    </a:lnTo>
                    <a:lnTo>
                      <a:pt x="3348" y="534"/>
                    </a:lnTo>
                    <a:lnTo>
                      <a:pt x="3360" y="528"/>
                    </a:lnTo>
                    <a:lnTo>
                      <a:pt x="3354" y="522"/>
                    </a:lnTo>
                    <a:lnTo>
                      <a:pt x="3342" y="516"/>
                    </a:lnTo>
                    <a:lnTo>
                      <a:pt x="3324" y="510"/>
                    </a:lnTo>
                    <a:lnTo>
                      <a:pt x="3312" y="510"/>
                    </a:lnTo>
                    <a:lnTo>
                      <a:pt x="3300" y="504"/>
                    </a:lnTo>
                    <a:lnTo>
                      <a:pt x="3288" y="504"/>
                    </a:lnTo>
                    <a:close/>
                    <a:moveTo>
                      <a:pt x="2898" y="744"/>
                    </a:moveTo>
                    <a:lnTo>
                      <a:pt x="2880" y="738"/>
                    </a:lnTo>
                    <a:lnTo>
                      <a:pt x="2796" y="738"/>
                    </a:lnTo>
                    <a:lnTo>
                      <a:pt x="2874" y="696"/>
                    </a:lnTo>
                    <a:lnTo>
                      <a:pt x="2880" y="684"/>
                    </a:lnTo>
                    <a:lnTo>
                      <a:pt x="2886" y="654"/>
                    </a:lnTo>
                    <a:lnTo>
                      <a:pt x="2898" y="624"/>
                    </a:lnTo>
                    <a:lnTo>
                      <a:pt x="2898" y="588"/>
                    </a:lnTo>
                    <a:lnTo>
                      <a:pt x="2880" y="570"/>
                    </a:lnTo>
                    <a:lnTo>
                      <a:pt x="2850" y="570"/>
                    </a:lnTo>
                    <a:lnTo>
                      <a:pt x="2814" y="576"/>
                    </a:lnTo>
                    <a:lnTo>
                      <a:pt x="2796" y="582"/>
                    </a:lnTo>
                    <a:lnTo>
                      <a:pt x="2784" y="588"/>
                    </a:lnTo>
                    <a:lnTo>
                      <a:pt x="2784" y="594"/>
                    </a:lnTo>
                    <a:lnTo>
                      <a:pt x="2766" y="612"/>
                    </a:lnTo>
                    <a:lnTo>
                      <a:pt x="2760" y="630"/>
                    </a:lnTo>
                    <a:lnTo>
                      <a:pt x="2736" y="654"/>
                    </a:lnTo>
                    <a:lnTo>
                      <a:pt x="2718" y="666"/>
                    </a:lnTo>
                    <a:lnTo>
                      <a:pt x="2706" y="672"/>
                    </a:lnTo>
                    <a:lnTo>
                      <a:pt x="2700" y="672"/>
                    </a:lnTo>
                    <a:lnTo>
                      <a:pt x="2694" y="666"/>
                    </a:lnTo>
                    <a:lnTo>
                      <a:pt x="2694" y="660"/>
                    </a:lnTo>
                    <a:lnTo>
                      <a:pt x="2700" y="654"/>
                    </a:lnTo>
                    <a:lnTo>
                      <a:pt x="2706" y="642"/>
                    </a:lnTo>
                    <a:lnTo>
                      <a:pt x="2712" y="636"/>
                    </a:lnTo>
                    <a:lnTo>
                      <a:pt x="2718" y="624"/>
                    </a:lnTo>
                    <a:lnTo>
                      <a:pt x="2718" y="612"/>
                    </a:lnTo>
                    <a:lnTo>
                      <a:pt x="2724" y="606"/>
                    </a:lnTo>
                    <a:lnTo>
                      <a:pt x="2724" y="600"/>
                    </a:lnTo>
                    <a:lnTo>
                      <a:pt x="2706" y="594"/>
                    </a:lnTo>
                    <a:lnTo>
                      <a:pt x="2676" y="588"/>
                    </a:lnTo>
                    <a:lnTo>
                      <a:pt x="2628" y="588"/>
                    </a:lnTo>
                    <a:lnTo>
                      <a:pt x="2622" y="606"/>
                    </a:lnTo>
                    <a:lnTo>
                      <a:pt x="2610" y="612"/>
                    </a:lnTo>
                    <a:lnTo>
                      <a:pt x="2586" y="618"/>
                    </a:lnTo>
                    <a:lnTo>
                      <a:pt x="2550" y="624"/>
                    </a:lnTo>
                    <a:lnTo>
                      <a:pt x="2508" y="630"/>
                    </a:lnTo>
                    <a:lnTo>
                      <a:pt x="2490" y="630"/>
                    </a:lnTo>
                    <a:lnTo>
                      <a:pt x="2496" y="624"/>
                    </a:lnTo>
                    <a:lnTo>
                      <a:pt x="2508" y="618"/>
                    </a:lnTo>
                    <a:lnTo>
                      <a:pt x="2520" y="618"/>
                    </a:lnTo>
                    <a:lnTo>
                      <a:pt x="2538" y="612"/>
                    </a:lnTo>
                    <a:lnTo>
                      <a:pt x="2550" y="606"/>
                    </a:lnTo>
                    <a:lnTo>
                      <a:pt x="2586" y="594"/>
                    </a:lnTo>
                    <a:lnTo>
                      <a:pt x="2598" y="588"/>
                    </a:lnTo>
                    <a:lnTo>
                      <a:pt x="2604" y="588"/>
                    </a:lnTo>
                    <a:lnTo>
                      <a:pt x="2604" y="582"/>
                    </a:lnTo>
                    <a:lnTo>
                      <a:pt x="2592" y="576"/>
                    </a:lnTo>
                    <a:lnTo>
                      <a:pt x="2556" y="576"/>
                    </a:lnTo>
                    <a:lnTo>
                      <a:pt x="2496" y="594"/>
                    </a:lnTo>
                    <a:lnTo>
                      <a:pt x="2460" y="600"/>
                    </a:lnTo>
                    <a:lnTo>
                      <a:pt x="2466" y="594"/>
                    </a:lnTo>
                    <a:lnTo>
                      <a:pt x="2478" y="588"/>
                    </a:lnTo>
                    <a:lnTo>
                      <a:pt x="2490" y="576"/>
                    </a:lnTo>
                    <a:lnTo>
                      <a:pt x="2502" y="570"/>
                    </a:lnTo>
                    <a:lnTo>
                      <a:pt x="2514" y="558"/>
                    </a:lnTo>
                    <a:lnTo>
                      <a:pt x="2508" y="558"/>
                    </a:lnTo>
                    <a:lnTo>
                      <a:pt x="2508" y="552"/>
                    </a:lnTo>
                    <a:lnTo>
                      <a:pt x="2496" y="552"/>
                    </a:lnTo>
                    <a:lnTo>
                      <a:pt x="2346" y="600"/>
                    </a:lnTo>
                    <a:lnTo>
                      <a:pt x="2328" y="600"/>
                    </a:lnTo>
                    <a:lnTo>
                      <a:pt x="2244" y="624"/>
                    </a:lnTo>
                    <a:lnTo>
                      <a:pt x="2250" y="642"/>
                    </a:lnTo>
                    <a:lnTo>
                      <a:pt x="2190" y="660"/>
                    </a:lnTo>
                    <a:lnTo>
                      <a:pt x="2172" y="678"/>
                    </a:lnTo>
                    <a:lnTo>
                      <a:pt x="2202" y="690"/>
                    </a:lnTo>
                    <a:lnTo>
                      <a:pt x="2208" y="684"/>
                    </a:lnTo>
                    <a:lnTo>
                      <a:pt x="2220" y="678"/>
                    </a:lnTo>
                    <a:lnTo>
                      <a:pt x="2238" y="678"/>
                    </a:lnTo>
                    <a:lnTo>
                      <a:pt x="2244" y="684"/>
                    </a:lnTo>
                    <a:lnTo>
                      <a:pt x="2244" y="690"/>
                    </a:lnTo>
                    <a:lnTo>
                      <a:pt x="2238" y="696"/>
                    </a:lnTo>
                    <a:lnTo>
                      <a:pt x="2226" y="696"/>
                    </a:lnTo>
                    <a:lnTo>
                      <a:pt x="2208" y="702"/>
                    </a:lnTo>
                    <a:lnTo>
                      <a:pt x="2196" y="702"/>
                    </a:lnTo>
                    <a:lnTo>
                      <a:pt x="2160" y="720"/>
                    </a:lnTo>
                    <a:lnTo>
                      <a:pt x="2166" y="732"/>
                    </a:lnTo>
                    <a:lnTo>
                      <a:pt x="2196" y="732"/>
                    </a:lnTo>
                    <a:lnTo>
                      <a:pt x="2238" y="738"/>
                    </a:lnTo>
                    <a:lnTo>
                      <a:pt x="2322" y="738"/>
                    </a:lnTo>
                    <a:lnTo>
                      <a:pt x="2352" y="744"/>
                    </a:lnTo>
                    <a:lnTo>
                      <a:pt x="2352" y="750"/>
                    </a:lnTo>
                    <a:lnTo>
                      <a:pt x="2322" y="762"/>
                    </a:lnTo>
                    <a:lnTo>
                      <a:pt x="2280" y="762"/>
                    </a:lnTo>
                    <a:lnTo>
                      <a:pt x="2172" y="774"/>
                    </a:lnTo>
                    <a:lnTo>
                      <a:pt x="2136" y="774"/>
                    </a:lnTo>
                    <a:lnTo>
                      <a:pt x="2112" y="786"/>
                    </a:lnTo>
                    <a:lnTo>
                      <a:pt x="2106" y="792"/>
                    </a:lnTo>
                    <a:lnTo>
                      <a:pt x="2118" y="804"/>
                    </a:lnTo>
                    <a:lnTo>
                      <a:pt x="2130" y="810"/>
                    </a:lnTo>
                    <a:lnTo>
                      <a:pt x="2148" y="810"/>
                    </a:lnTo>
                    <a:lnTo>
                      <a:pt x="2160" y="816"/>
                    </a:lnTo>
                    <a:lnTo>
                      <a:pt x="2178" y="822"/>
                    </a:lnTo>
                    <a:lnTo>
                      <a:pt x="2190" y="828"/>
                    </a:lnTo>
                    <a:lnTo>
                      <a:pt x="2190" y="834"/>
                    </a:lnTo>
                    <a:lnTo>
                      <a:pt x="2184" y="840"/>
                    </a:lnTo>
                    <a:lnTo>
                      <a:pt x="2172" y="840"/>
                    </a:lnTo>
                    <a:lnTo>
                      <a:pt x="2154" y="858"/>
                    </a:lnTo>
                    <a:lnTo>
                      <a:pt x="2166" y="870"/>
                    </a:lnTo>
                    <a:lnTo>
                      <a:pt x="2322" y="870"/>
                    </a:lnTo>
                    <a:lnTo>
                      <a:pt x="2370" y="864"/>
                    </a:lnTo>
                    <a:lnTo>
                      <a:pt x="2436" y="858"/>
                    </a:lnTo>
                    <a:lnTo>
                      <a:pt x="2508" y="846"/>
                    </a:lnTo>
                    <a:lnTo>
                      <a:pt x="2574" y="840"/>
                    </a:lnTo>
                    <a:lnTo>
                      <a:pt x="2616" y="828"/>
                    </a:lnTo>
                    <a:lnTo>
                      <a:pt x="2652" y="828"/>
                    </a:lnTo>
                    <a:lnTo>
                      <a:pt x="2736" y="864"/>
                    </a:lnTo>
                    <a:lnTo>
                      <a:pt x="2778" y="876"/>
                    </a:lnTo>
                    <a:lnTo>
                      <a:pt x="2796" y="876"/>
                    </a:lnTo>
                    <a:lnTo>
                      <a:pt x="2814" y="870"/>
                    </a:lnTo>
                    <a:lnTo>
                      <a:pt x="2832" y="852"/>
                    </a:lnTo>
                    <a:lnTo>
                      <a:pt x="2838" y="840"/>
                    </a:lnTo>
                    <a:lnTo>
                      <a:pt x="2844" y="834"/>
                    </a:lnTo>
                    <a:lnTo>
                      <a:pt x="2844" y="822"/>
                    </a:lnTo>
                    <a:lnTo>
                      <a:pt x="2766" y="822"/>
                    </a:lnTo>
                    <a:lnTo>
                      <a:pt x="2802" y="798"/>
                    </a:lnTo>
                    <a:lnTo>
                      <a:pt x="2850" y="798"/>
                    </a:lnTo>
                    <a:lnTo>
                      <a:pt x="2898" y="792"/>
                    </a:lnTo>
                    <a:lnTo>
                      <a:pt x="2910" y="786"/>
                    </a:lnTo>
                    <a:lnTo>
                      <a:pt x="2916" y="786"/>
                    </a:lnTo>
                    <a:lnTo>
                      <a:pt x="2922" y="780"/>
                    </a:lnTo>
                    <a:lnTo>
                      <a:pt x="2916" y="768"/>
                    </a:lnTo>
                    <a:lnTo>
                      <a:pt x="2898" y="750"/>
                    </a:lnTo>
                    <a:lnTo>
                      <a:pt x="2898" y="744"/>
                    </a:lnTo>
                    <a:close/>
                    <a:moveTo>
                      <a:pt x="2868" y="882"/>
                    </a:moveTo>
                    <a:lnTo>
                      <a:pt x="2886" y="882"/>
                    </a:lnTo>
                    <a:lnTo>
                      <a:pt x="2904" y="876"/>
                    </a:lnTo>
                    <a:lnTo>
                      <a:pt x="2910" y="870"/>
                    </a:lnTo>
                    <a:lnTo>
                      <a:pt x="2910" y="864"/>
                    </a:lnTo>
                    <a:lnTo>
                      <a:pt x="2904" y="858"/>
                    </a:lnTo>
                    <a:lnTo>
                      <a:pt x="2880" y="858"/>
                    </a:lnTo>
                    <a:lnTo>
                      <a:pt x="2868" y="870"/>
                    </a:lnTo>
                    <a:lnTo>
                      <a:pt x="2868" y="882"/>
                    </a:lnTo>
                    <a:close/>
                    <a:moveTo>
                      <a:pt x="3276" y="330"/>
                    </a:moveTo>
                    <a:lnTo>
                      <a:pt x="3288" y="330"/>
                    </a:lnTo>
                    <a:lnTo>
                      <a:pt x="3294" y="324"/>
                    </a:lnTo>
                    <a:lnTo>
                      <a:pt x="3300" y="312"/>
                    </a:lnTo>
                    <a:lnTo>
                      <a:pt x="3300" y="306"/>
                    </a:lnTo>
                    <a:lnTo>
                      <a:pt x="3294" y="294"/>
                    </a:lnTo>
                    <a:lnTo>
                      <a:pt x="3288" y="288"/>
                    </a:lnTo>
                    <a:lnTo>
                      <a:pt x="3276" y="288"/>
                    </a:lnTo>
                    <a:lnTo>
                      <a:pt x="3270" y="300"/>
                    </a:lnTo>
                    <a:lnTo>
                      <a:pt x="3264" y="306"/>
                    </a:lnTo>
                    <a:lnTo>
                      <a:pt x="3264" y="324"/>
                    </a:lnTo>
                    <a:lnTo>
                      <a:pt x="3270" y="330"/>
                    </a:lnTo>
                    <a:lnTo>
                      <a:pt x="3276" y="330"/>
                    </a:lnTo>
                    <a:close/>
                    <a:moveTo>
                      <a:pt x="3462" y="228"/>
                    </a:moveTo>
                    <a:lnTo>
                      <a:pt x="3450" y="240"/>
                    </a:lnTo>
                    <a:lnTo>
                      <a:pt x="3450" y="252"/>
                    </a:lnTo>
                    <a:lnTo>
                      <a:pt x="3456" y="258"/>
                    </a:lnTo>
                    <a:lnTo>
                      <a:pt x="3528" y="258"/>
                    </a:lnTo>
                    <a:lnTo>
                      <a:pt x="3546" y="276"/>
                    </a:lnTo>
                    <a:lnTo>
                      <a:pt x="3558" y="282"/>
                    </a:lnTo>
                    <a:lnTo>
                      <a:pt x="3588" y="282"/>
                    </a:lnTo>
                    <a:lnTo>
                      <a:pt x="3612" y="270"/>
                    </a:lnTo>
                    <a:lnTo>
                      <a:pt x="3618" y="264"/>
                    </a:lnTo>
                    <a:lnTo>
                      <a:pt x="3606" y="252"/>
                    </a:lnTo>
                    <a:lnTo>
                      <a:pt x="3636" y="246"/>
                    </a:lnTo>
                    <a:lnTo>
                      <a:pt x="3594" y="210"/>
                    </a:lnTo>
                    <a:lnTo>
                      <a:pt x="3552" y="216"/>
                    </a:lnTo>
                    <a:lnTo>
                      <a:pt x="3534" y="198"/>
                    </a:lnTo>
                    <a:lnTo>
                      <a:pt x="3450" y="198"/>
                    </a:lnTo>
                    <a:lnTo>
                      <a:pt x="3438" y="204"/>
                    </a:lnTo>
                    <a:lnTo>
                      <a:pt x="3426" y="204"/>
                    </a:lnTo>
                    <a:lnTo>
                      <a:pt x="3420" y="210"/>
                    </a:lnTo>
                    <a:lnTo>
                      <a:pt x="3438" y="228"/>
                    </a:lnTo>
                    <a:lnTo>
                      <a:pt x="3462" y="228"/>
                    </a:lnTo>
                    <a:close/>
                    <a:moveTo>
                      <a:pt x="3432" y="1302"/>
                    </a:moveTo>
                    <a:lnTo>
                      <a:pt x="3408" y="1326"/>
                    </a:lnTo>
                    <a:lnTo>
                      <a:pt x="3408" y="1344"/>
                    </a:lnTo>
                    <a:lnTo>
                      <a:pt x="3438" y="1344"/>
                    </a:lnTo>
                    <a:lnTo>
                      <a:pt x="3462" y="1332"/>
                    </a:lnTo>
                    <a:lnTo>
                      <a:pt x="3468" y="1332"/>
                    </a:lnTo>
                    <a:lnTo>
                      <a:pt x="3480" y="1326"/>
                    </a:lnTo>
                    <a:lnTo>
                      <a:pt x="3486" y="1326"/>
                    </a:lnTo>
                    <a:lnTo>
                      <a:pt x="3504" y="1308"/>
                    </a:lnTo>
                    <a:lnTo>
                      <a:pt x="3516" y="1290"/>
                    </a:lnTo>
                    <a:lnTo>
                      <a:pt x="3516" y="1266"/>
                    </a:lnTo>
                    <a:lnTo>
                      <a:pt x="3510" y="1260"/>
                    </a:lnTo>
                    <a:lnTo>
                      <a:pt x="3498" y="1260"/>
                    </a:lnTo>
                    <a:lnTo>
                      <a:pt x="3480" y="1266"/>
                    </a:lnTo>
                    <a:lnTo>
                      <a:pt x="3432" y="1302"/>
                    </a:lnTo>
                    <a:close/>
                    <a:moveTo>
                      <a:pt x="4416" y="1392"/>
                    </a:moveTo>
                    <a:lnTo>
                      <a:pt x="4428" y="1380"/>
                    </a:lnTo>
                    <a:lnTo>
                      <a:pt x="4428" y="1374"/>
                    </a:lnTo>
                    <a:lnTo>
                      <a:pt x="4386" y="1374"/>
                    </a:lnTo>
                    <a:lnTo>
                      <a:pt x="4386" y="1380"/>
                    </a:lnTo>
                    <a:lnTo>
                      <a:pt x="4404" y="1398"/>
                    </a:lnTo>
                    <a:lnTo>
                      <a:pt x="4416" y="1392"/>
                    </a:lnTo>
                    <a:close/>
                    <a:moveTo>
                      <a:pt x="3120" y="2034"/>
                    </a:moveTo>
                    <a:lnTo>
                      <a:pt x="3132" y="2034"/>
                    </a:lnTo>
                    <a:lnTo>
                      <a:pt x="3138" y="2028"/>
                    </a:lnTo>
                    <a:lnTo>
                      <a:pt x="3132" y="2022"/>
                    </a:lnTo>
                    <a:lnTo>
                      <a:pt x="3120" y="2016"/>
                    </a:lnTo>
                    <a:lnTo>
                      <a:pt x="3114" y="2010"/>
                    </a:lnTo>
                    <a:lnTo>
                      <a:pt x="3108" y="2010"/>
                    </a:lnTo>
                    <a:lnTo>
                      <a:pt x="3090" y="2016"/>
                    </a:lnTo>
                    <a:lnTo>
                      <a:pt x="3078" y="2022"/>
                    </a:lnTo>
                    <a:lnTo>
                      <a:pt x="3072" y="2022"/>
                    </a:lnTo>
                    <a:lnTo>
                      <a:pt x="3072" y="2028"/>
                    </a:lnTo>
                    <a:lnTo>
                      <a:pt x="3078" y="2034"/>
                    </a:lnTo>
                    <a:lnTo>
                      <a:pt x="3120" y="2034"/>
                    </a:lnTo>
                    <a:close/>
                    <a:moveTo>
                      <a:pt x="4758" y="996"/>
                    </a:moveTo>
                    <a:lnTo>
                      <a:pt x="4746" y="996"/>
                    </a:lnTo>
                    <a:lnTo>
                      <a:pt x="4734" y="984"/>
                    </a:lnTo>
                    <a:lnTo>
                      <a:pt x="4704" y="1008"/>
                    </a:lnTo>
                    <a:lnTo>
                      <a:pt x="4704" y="978"/>
                    </a:lnTo>
                    <a:lnTo>
                      <a:pt x="4662" y="978"/>
                    </a:lnTo>
                    <a:lnTo>
                      <a:pt x="4668" y="978"/>
                    </a:lnTo>
                    <a:lnTo>
                      <a:pt x="4674" y="972"/>
                    </a:lnTo>
                    <a:lnTo>
                      <a:pt x="4686" y="972"/>
                    </a:lnTo>
                    <a:lnTo>
                      <a:pt x="4698" y="966"/>
                    </a:lnTo>
                    <a:lnTo>
                      <a:pt x="4704" y="954"/>
                    </a:lnTo>
                    <a:lnTo>
                      <a:pt x="4704" y="948"/>
                    </a:lnTo>
                    <a:lnTo>
                      <a:pt x="4698" y="942"/>
                    </a:lnTo>
                    <a:lnTo>
                      <a:pt x="4680" y="942"/>
                    </a:lnTo>
                    <a:lnTo>
                      <a:pt x="4668" y="936"/>
                    </a:lnTo>
                    <a:lnTo>
                      <a:pt x="4650" y="936"/>
                    </a:lnTo>
                    <a:lnTo>
                      <a:pt x="4632" y="930"/>
                    </a:lnTo>
                    <a:lnTo>
                      <a:pt x="4620" y="930"/>
                    </a:lnTo>
                    <a:lnTo>
                      <a:pt x="4614" y="918"/>
                    </a:lnTo>
                    <a:lnTo>
                      <a:pt x="4566" y="912"/>
                    </a:lnTo>
                    <a:lnTo>
                      <a:pt x="4500" y="870"/>
                    </a:lnTo>
                    <a:lnTo>
                      <a:pt x="4566" y="864"/>
                    </a:lnTo>
                    <a:lnTo>
                      <a:pt x="4536" y="840"/>
                    </a:lnTo>
                    <a:lnTo>
                      <a:pt x="4542" y="840"/>
                    </a:lnTo>
                    <a:lnTo>
                      <a:pt x="4548" y="834"/>
                    </a:lnTo>
                    <a:lnTo>
                      <a:pt x="4584" y="834"/>
                    </a:lnTo>
                    <a:lnTo>
                      <a:pt x="4596" y="840"/>
                    </a:lnTo>
                    <a:lnTo>
                      <a:pt x="4638" y="840"/>
                    </a:lnTo>
                    <a:lnTo>
                      <a:pt x="4638" y="834"/>
                    </a:lnTo>
                    <a:lnTo>
                      <a:pt x="4632" y="828"/>
                    </a:lnTo>
                    <a:lnTo>
                      <a:pt x="4614" y="822"/>
                    </a:lnTo>
                    <a:lnTo>
                      <a:pt x="4596" y="822"/>
                    </a:lnTo>
                    <a:lnTo>
                      <a:pt x="4578" y="816"/>
                    </a:lnTo>
                    <a:lnTo>
                      <a:pt x="4518" y="816"/>
                    </a:lnTo>
                    <a:lnTo>
                      <a:pt x="4536" y="816"/>
                    </a:lnTo>
                    <a:lnTo>
                      <a:pt x="4620" y="804"/>
                    </a:lnTo>
                    <a:lnTo>
                      <a:pt x="4638" y="798"/>
                    </a:lnTo>
                    <a:lnTo>
                      <a:pt x="4638" y="792"/>
                    </a:lnTo>
                    <a:lnTo>
                      <a:pt x="4632" y="792"/>
                    </a:lnTo>
                    <a:lnTo>
                      <a:pt x="4626" y="786"/>
                    </a:lnTo>
                    <a:lnTo>
                      <a:pt x="4608" y="786"/>
                    </a:lnTo>
                    <a:lnTo>
                      <a:pt x="4500" y="798"/>
                    </a:lnTo>
                    <a:lnTo>
                      <a:pt x="4560" y="762"/>
                    </a:lnTo>
                    <a:lnTo>
                      <a:pt x="4620" y="762"/>
                    </a:lnTo>
                    <a:lnTo>
                      <a:pt x="4626" y="756"/>
                    </a:lnTo>
                    <a:lnTo>
                      <a:pt x="4620" y="750"/>
                    </a:lnTo>
                    <a:lnTo>
                      <a:pt x="4584" y="738"/>
                    </a:lnTo>
                    <a:lnTo>
                      <a:pt x="4572" y="732"/>
                    </a:lnTo>
                    <a:lnTo>
                      <a:pt x="4554" y="732"/>
                    </a:lnTo>
                    <a:lnTo>
                      <a:pt x="4518" y="750"/>
                    </a:lnTo>
                    <a:lnTo>
                      <a:pt x="4500" y="744"/>
                    </a:lnTo>
                    <a:lnTo>
                      <a:pt x="4458" y="774"/>
                    </a:lnTo>
                    <a:lnTo>
                      <a:pt x="4464" y="756"/>
                    </a:lnTo>
                    <a:lnTo>
                      <a:pt x="4440" y="774"/>
                    </a:lnTo>
                    <a:lnTo>
                      <a:pt x="4464" y="744"/>
                    </a:lnTo>
                    <a:lnTo>
                      <a:pt x="4500" y="744"/>
                    </a:lnTo>
                    <a:lnTo>
                      <a:pt x="4506" y="738"/>
                    </a:lnTo>
                    <a:lnTo>
                      <a:pt x="4518" y="714"/>
                    </a:lnTo>
                    <a:lnTo>
                      <a:pt x="4518" y="708"/>
                    </a:lnTo>
                    <a:lnTo>
                      <a:pt x="4512" y="702"/>
                    </a:lnTo>
                    <a:lnTo>
                      <a:pt x="4506" y="708"/>
                    </a:lnTo>
                    <a:lnTo>
                      <a:pt x="4494" y="714"/>
                    </a:lnTo>
                    <a:lnTo>
                      <a:pt x="4488" y="726"/>
                    </a:lnTo>
                    <a:lnTo>
                      <a:pt x="4452" y="726"/>
                    </a:lnTo>
                    <a:lnTo>
                      <a:pt x="4428" y="738"/>
                    </a:lnTo>
                    <a:lnTo>
                      <a:pt x="4452" y="708"/>
                    </a:lnTo>
                    <a:lnTo>
                      <a:pt x="4482" y="708"/>
                    </a:lnTo>
                    <a:lnTo>
                      <a:pt x="4494" y="702"/>
                    </a:lnTo>
                    <a:lnTo>
                      <a:pt x="4500" y="702"/>
                    </a:lnTo>
                    <a:lnTo>
                      <a:pt x="4506" y="696"/>
                    </a:lnTo>
                    <a:lnTo>
                      <a:pt x="4506" y="690"/>
                    </a:lnTo>
                    <a:lnTo>
                      <a:pt x="4500" y="684"/>
                    </a:lnTo>
                    <a:lnTo>
                      <a:pt x="4458" y="684"/>
                    </a:lnTo>
                    <a:lnTo>
                      <a:pt x="4446" y="690"/>
                    </a:lnTo>
                    <a:lnTo>
                      <a:pt x="4428" y="696"/>
                    </a:lnTo>
                    <a:lnTo>
                      <a:pt x="4422" y="702"/>
                    </a:lnTo>
                    <a:lnTo>
                      <a:pt x="4416" y="702"/>
                    </a:lnTo>
                    <a:lnTo>
                      <a:pt x="4404" y="684"/>
                    </a:lnTo>
                    <a:lnTo>
                      <a:pt x="4380" y="702"/>
                    </a:lnTo>
                    <a:lnTo>
                      <a:pt x="4398" y="672"/>
                    </a:lnTo>
                    <a:lnTo>
                      <a:pt x="4344" y="696"/>
                    </a:lnTo>
                    <a:lnTo>
                      <a:pt x="4344" y="672"/>
                    </a:lnTo>
                    <a:lnTo>
                      <a:pt x="4350" y="672"/>
                    </a:lnTo>
                    <a:lnTo>
                      <a:pt x="4356" y="666"/>
                    </a:lnTo>
                    <a:lnTo>
                      <a:pt x="4368" y="666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56" y="654"/>
                    </a:lnTo>
                    <a:lnTo>
                      <a:pt x="4338" y="660"/>
                    </a:lnTo>
                    <a:lnTo>
                      <a:pt x="4326" y="660"/>
                    </a:lnTo>
                    <a:lnTo>
                      <a:pt x="4320" y="648"/>
                    </a:lnTo>
                    <a:lnTo>
                      <a:pt x="4332" y="648"/>
                    </a:lnTo>
                    <a:lnTo>
                      <a:pt x="4356" y="636"/>
                    </a:lnTo>
                    <a:lnTo>
                      <a:pt x="4368" y="636"/>
                    </a:lnTo>
                    <a:lnTo>
                      <a:pt x="4380" y="630"/>
                    </a:lnTo>
                    <a:lnTo>
                      <a:pt x="4386" y="624"/>
                    </a:lnTo>
                    <a:lnTo>
                      <a:pt x="4368" y="618"/>
                    </a:lnTo>
                    <a:lnTo>
                      <a:pt x="4326" y="612"/>
                    </a:lnTo>
                    <a:lnTo>
                      <a:pt x="4290" y="612"/>
                    </a:lnTo>
                    <a:lnTo>
                      <a:pt x="4266" y="606"/>
                    </a:lnTo>
                    <a:lnTo>
                      <a:pt x="4236" y="606"/>
                    </a:lnTo>
                    <a:lnTo>
                      <a:pt x="4230" y="612"/>
                    </a:lnTo>
                    <a:lnTo>
                      <a:pt x="4230" y="618"/>
                    </a:lnTo>
                    <a:lnTo>
                      <a:pt x="4236" y="624"/>
                    </a:lnTo>
                    <a:lnTo>
                      <a:pt x="4242" y="636"/>
                    </a:lnTo>
                    <a:lnTo>
                      <a:pt x="4206" y="630"/>
                    </a:lnTo>
                    <a:lnTo>
                      <a:pt x="4212" y="660"/>
                    </a:lnTo>
                    <a:lnTo>
                      <a:pt x="4194" y="636"/>
                    </a:lnTo>
                    <a:lnTo>
                      <a:pt x="4152" y="660"/>
                    </a:lnTo>
                    <a:lnTo>
                      <a:pt x="4158" y="654"/>
                    </a:lnTo>
                    <a:lnTo>
                      <a:pt x="4158" y="636"/>
                    </a:lnTo>
                    <a:lnTo>
                      <a:pt x="4152" y="630"/>
                    </a:lnTo>
                    <a:lnTo>
                      <a:pt x="4140" y="630"/>
                    </a:lnTo>
                    <a:lnTo>
                      <a:pt x="4122" y="636"/>
                    </a:lnTo>
                    <a:lnTo>
                      <a:pt x="4110" y="642"/>
                    </a:lnTo>
                    <a:lnTo>
                      <a:pt x="4098" y="642"/>
                    </a:lnTo>
                    <a:lnTo>
                      <a:pt x="4086" y="648"/>
                    </a:lnTo>
                    <a:lnTo>
                      <a:pt x="4080" y="654"/>
                    </a:lnTo>
                    <a:lnTo>
                      <a:pt x="4074" y="654"/>
                    </a:lnTo>
                    <a:lnTo>
                      <a:pt x="4092" y="618"/>
                    </a:lnTo>
                    <a:lnTo>
                      <a:pt x="4110" y="618"/>
                    </a:lnTo>
                    <a:lnTo>
                      <a:pt x="4122" y="612"/>
                    </a:lnTo>
                    <a:lnTo>
                      <a:pt x="4134" y="612"/>
                    </a:lnTo>
                    <a:lnTo>
                      <a:pt x="4146" y="606"/>
                    </a:lnTo>
                    <a:lnTo>
                      <a:pt x="4152" y="600"/>
                    </a:lnTo>
                    <a:lnTo>
                      <a:pt x="4152" y="594"/>
                    </a:lnTo>
                    <a:lnTo>
                      <a:pt x="4146" y="582"/>
                    </a:lnTo>
                    <a:lnTo>
                      <a:pt x="4134" y="570"/>
                    </a:lnTo>
                    <a:lnTo>
                      <a:pt x="4152" y="552"/>
                    </a:lnTo>
                    <a:lnTo>
                      <a:pt x="4152" y="540"/>
                    </a:lnTo>
                    <a:lnTo>
                      <a:pt x="4050" y="540"/>
                    </a:lnTo>
                    <a:lnTo>
                      <a:pt x="4026" y="558"/>
                    </a:lnTo>
                    <a:lnTo>
                      <a:pt x="3942" y="558"/>
                    </a:lnTo>
                    <a:lnTo>
                      <a:pt x="3948" y="576"/>
                    </a:lnTo>
                    <a:lnTo>
                      <a:pt x="3978" y="588"/>
                    </a:lnTo>
                    <a:lnTo>
                      <a:pt x="3936" y="576"/>
                    </a:lnTo>
                    <a:lnTo>
                      <a:pt x="3948" y="600"/>
                    </a:lnTo>
                    <a:lnTo>
                      <a:pt x="3936" y="594"/>
                    </a:lnTo>
                    <a:lnTo>
                      <a:pt x="3930" y="594"/>
                    </a:lnTo>
                    <a:lnTo>
                      <a:pt x="3918" y="588"/>
                    </a:lnTo>
                    <a:lnTo>
                      <a:pt x="3894" y="588"/>
                    </a:lnTo>
                    <a:lnTo>
                      <a:pt x="3882" y="594"/>
                    </a:lnTo>
                    <a:lnTo>
                      <a:pt x="3876" y="606"/>
                    </a:lnTo>
                    <a:lnTo>
                      <a:pt x="3882" y="612"/>
                    </a:lnTo>
                    <a:lnTo>
                      <a:pt x="3888" y="624"/>
                    </a:lnTo>
                    <a:lnTo>
                      <a:pt x="3894" y="630"/>
                    </a:lnTo>
                    <a:lnTo>
                      <a:pt x="3900" y="660"/>
                    </a:lnTo>
                    <a:lnTo>
                      <a:pt x="3894" y="660"/>
                    </a:lnTo>
                    <a:lnTo>
                      <a:pt x="3888" y="654"/>
                    </a:lnTo>
                    <a:lnTo>
                      <a:pt x="3864" y="642"/>
                    </a:lnTo>
                    <a:lnTo>
                      <a:pt x="3852" y="642"/>
                    </a:lnTo>
                    <a:lnTo>
                      <a:pt x="3828" y="666"/>
                    </a:lnTo>
                    <a:lnTo>
                      <a:pt x="3828" y="678"/>
                    </a:lnTo>
                    <a:lnTo>
                      <a:pt x="3846" y="678"/>
                    </a:lnTo>
                    <a:lnTo>
                      <a:pt x="3858" y="690"/>
                    </a:lnTo>
                    <a:lnTo>
                      <a:pt x="3810" y="714"/>
                    </a:lnTo>
                    <a:lnTo>
                      <a:pt x="3750" y="720"/>
                    </a:lnTo>
                    <a:lnTo>
                      <a:pt x="3762" y="720"/>
                    </a:lnTo>
                    <a:lnTo>
                      <a:pt x="3798" y="702"/>
                    </a:lnTo>
                    <a:lnTo>
                      <a:pt x="3810" y="690"/>
                    </a:lnTo>
                    <a:lnTo>
                      <a:pt x="3810" y="684"/>
                    </a:lnTo>
                    <a:lnTo>
                      <a:pt x="3804" y="684"/>
                    </a:lnTo>
                    <a:lnTo>
                      <a:pt x="3792" y="672"/>
                    </a:lnTo>
                    <a:lnTo>
                      <a:pt x="3786" y="672"/>
                    </a:lnTo>
                    <a:lnTo>
                      <a:pt x="3786" y="660"/>
                    </a:lnTo>
                    <a:lnTo>
                      <a:pt x="3804" y="642"/>
                    </a:lnTo>
                    <a:lnTo>
                      <a:pt x="3816" y="636"/>
                    </a:lnTo>
                    <a:lnTo>
                      <a:pt x="3828" y="636"/>
                    </a:lnTo>
                    <a:lnTo>
                      <a:pt x="3828" y="606"/>
                    </a:lnTo>
                    <a:lnTo>
                      <a:pt x="3840" y="600"/>
                    </a:lnTo>
                    <a:lnTo>
                      <a:pt x="3858" y="582"/>
                    </a:lnTo>
                    <a:lnTo>
                      <a:pt x="3876" y="576"/>
                    </a:lnTo>
                    <a:lnTo>
                      <a:pt x="3882" y="570"/>
                    </a:lnTo>
                    <a:lnTo>
                      <a:pt x="3894" y="564"/>
                    </a:lnTo>
                    <a:lnTo>
                      <a:pt x="3906" y="564"/>
                    </a:lnTo>
                    <a:lnTo>
                      <a:pt x="3918" y="558"/>
                    </a:lnTo>
                    <a:lnTo>
                      <a:pt x="3936" y="552"/>
                    </a:lnTo>
                    <a:lnTo>
                      <a:pt x="3954" y="552"/>
                    </a:lnTo>
                    <a:lnTo>
                      <a:pt x="3966" y="546"/>
                    </a:lnTo>
                    <a:lnTo>
                      <a:pt x="3972" y="540"/>
                    </a:lnTo>
                    <a:lnTo>
                      <a:pt x="3942" y="534"/>
                    </a:lnTo>
                    <a:lnTo>
                      <a:pt x="3852" y="534"/>
                    </a:lnTo>
                    <a:lnTo>
                      <a:pt x="3822" y="540"/>
                    </a:lnTo>
                    <a:lnTo>
                      <a:pt x="3786" y="558"/>
                    </a:lnTo>
                    <a:lnTo>
                      <a:pt x="3744" y="576"/>
                    </a:lnTo>
                    <a:lnTo>
                      <a:pt x="3720" y="594"/>
                    </a:lnTo>
                    <a:lnTo>
                      <a:pt x="3708" y="600"/>
                    </a:lnTo>
                    <a:lnTo>
                      <a:pt x="3702" y="600"/>
                    </a:lnTo>
                    <a:lnTo>
                      <a:pt x="3696" y="606"/>
                    </a:lnTo>
                    <a:lnTo>
                      <a:pt x="3684" y="606"/>
                    </a:lnTo>
                    <a:lnTo>
                      <a:pt x="3660" y="618"/>
                    </a:lnTo>
                    <a:lnTo>
                      <a:pt x="3654" y="618"/>
                    </a:lnTo>
                    <a:lnTo>
                      <a:pt x="3642" y="624"/>
                    </a:lnTo>
                    <a:lnTo>
                      <a:pt x="3630" y="636"/>
                    </a:lnTo>
                    <a:lnTo>
                      <a:pt x="3618" y="642"/>
                    </a:lnTo>
                    <a:lnTo>
                      <a:pt x="3600" y="660"/>
                    </a:lnTo>
                    <a:lnTo>
                      <a:pt x="3588" y="666"/>
                    </a:lnTo>
                    <a:lnTo>
                      <a:pt x="3582" y="678"/>
                    </a:lnTo>
                    <a:lnTo>
                      <a:pt x="3582" y="684"/>
                    </a:lnTo>
                    <a:lnTo>
                      <a:pt x="3588" y="690"/>
                    </a:lnTo>
                    <a:lnTo>
                      <a:pt x="3612" y="690"/>
                    </a:lnTo>
                    <a:lnTo>
                      <a:pt x="3648" y="696"/>
                    </a:lnTo>
                    <a:lnTo>
                      <a:pt x="3672" y="696"/>
                    </a:lnTo>
                    <a:lnTo>
                      <a:pt x="3684" y="708"/>
                    </a:lnTo>
                    <a:lnTo>
                      <a:pt x="3666" y="714"/>
                    </a:lnTo>
                    <a:lnTo>
                      <a:pt x="3594" y="726"/>
                    </a:lnTo>
                    <a:lnTo>
                      <a:pt x="3570" y="732"/>
                    </a:lnTo>
                    <a:lnTo>
                      <a:pt x="3576" y="738"/>
                    </a:lnTo>
                    <a:lnTo>
                      <a:pt x="3594" y="750"/>
                    </a:lnTo>
                    <a:lnTo>
                      <a:pt x="3630" y="762"/>
                    </a:lnTo>
                    <a:lnTo>
                      <a:pt x="3642" y="768"/>
                    </a:lnTo>
                    <a:lnTo>
                      <a:pt x="3648" y="768"/>
                    </a:lnTo>
                    <a:lnTo>
                      <a:pt x="3690" y="750"/>
                    </a:lnTo>
                    <a:lnTo>
                      <a:pt x="3690" y="762"/>
                    </a:lnTo>
                    <a:lnTo>
                      <a:pt x="3702" y="774"/>
                    </a:lnTo>
                    <a:lnTo>
                      <a:pt x="3744" y="774"/>
                    </a:lnTo>
                    <a:lnTo>
                      <a:pt x="3786" y="780"/>
                    </a:lnTo>
                    <a:lnTo>
                      <a:pt x="3834" y="786"/>
                    </a:lnTo>
                    <a:lnTo>
                      <a:pt x="3876" y="792"/>
                    </a:lnTo>
                    <a:lnTo>
                      <a:pt x="3894" y="792"/>
                    </a:lnTo>
                    <a:lnTo>
                      <a:pt x="3900" y="786"/>
                    </a:lnTo>
                    <a:lnTo>
                      <a:pt x="3894" y="780"/>
                    </a:lnTo>
                    <a:lnTo>
                      <a:pt x="3882" y="774"/>
                    </a:lnTo>
                    <a:lnTo>
                      <a:pt x="3876" y="768"/>
                    </a:lnTo>
                    <a:lnTo>
                      <a:pt x="3894" y="768"/>
                    </a:lnTo>
                    <a:lnTo>
                      <a:pt x="3930" y="774"/>
                    </a:lnTo>
                    <a:lnTo>
                      <a:pt x="3966" y="774"/>
                    </a:lnTo>
                    <a:lnTo>
                      <a:pt x="3990" y="780"/>
                    </a:lnTo>
                    <a:lnTo>
                      <a:pt x="4002" y="780"/>
                    </a:lnTo>
                    <a:lnTo>
                      <a:pt x="4020" y="786"/>
                    </a:lnTo>
                    <a:lnTo>
                      <a:pt x="4032" y="792"/>
                    </a:lnTo>
                    <a:lnTo>
                      <a:pt x="4050" y="792"/>
                    </a:lnTo>
                    <a:lnTo>
                      <a:pt x="4062" y="786"/>
                    </a:lnTo>
                    <a:lnTo>
                      <a:pt x="4062" y="774"/>
                    </a:lnTo>
                    <a:lnTo>
                      <a:pt x="4056" y="768"/>
                    </a:lnTo>
                    <a:lnTo>
                      <a:pt x="4050" y="756"/>
                    </a:lnTo>
                    <a:lnTo>
                      <a:pt x="4044" y="750"/>
                    </a:lnTo>
                    <a:lnTo>
                      <a:pt x="4092" y="738"/>
                    </a:lnTo>
                    <a:lnTo>
                      <a:pt x="4092" y="744"/>
                    </a:lnTo>
                    <a:lnTo>
                      <a:pt x="4098" y="750"/>
                    </a:lnTo>
                    <a:lnTo>
                      <a:pt x="4104" y="762"/>
                    </a:lnTo>
                    <a:lnTo>
                      <a:pt x="4104" y="768"/>
                    </a:lnTo>
                    <a:lnTo>
                      <a:pt x="4110" y="774"/>
                    </a:lnTo>
                    <a:lnTo>
                      <a:pt x="4116" y="774"/>
                    </a:lnTo>
                    <a:lnTo>
                      <a:pt x="4122" y="780"/>
                    </a:lnTo>
                    <a:lnTo>
                      <a:pt x="4134" y="786"/>
                    </a:lnTo>
                    <a:lnTo>
                      <a:pt x="4140" y="792"/>
                    </a:lnTo>
                    <a:lnTo>
                      <a:pt x="4170" y="786"/>
                    </a:lnTo>
                    <a:lnTo>
                      <a:pt x="4170" y="792"/>
                    </a:lnTo>
                    <a:lnTo>
                      <a:pt x="4164" y="798"/>
                    </a:lnTo>
                    <a:lnTo>
                      <a:pt x="4164" y="816"/>
                    </a:lnTo>
                    <a:lnTo>
                      <a:pt x="4170" y="816"/>
                    </a:lnTo>
                    <a:lnTo>
                      <a:pt x="4182" y="822"/>
                    </a:lnTo>
                    <a:lnTo>
                      <a:pt x="4200" y="822"/>
                    </a:lnTo>
                    <a:lnTo>
                      <a:pt x="4206" y="828"/>
                    </a:lnTo>
                    <a:lnTo>
                      <a:pt x="4212" y="828"/>
                    </a:lnTo>
                    <a:lnTo>
                      <a:pt x="4194" y="846"/>
                    </a:lnTo>
                    <a:lnTo>
                      <a:pt x="4194" y="858"/>
                    </a:lnTo>
                    <a:lnTo>
                      <a:pt x="4230" y="858"/>
                    </a:lnTo>
                    <a:lnTo>
                      <a:pt x="4224" y="882"/>
                    </a:lnTo>
                    <a:lnTo>
                      <a:pt x="4236" y="882"/>
                    </a:lnTo>
                    <a:lnTo>
                      <a:pt x="4248" y="888"/>
                    </a:lnTo>
                    <a:lnTo>
                      <a:pt x="4254" y="888"/>
                    </a:lnTo>
                    <a:lnTo>
                      <a:pt x="4278" y="900"/>
                    </a:lnTo>
                    <a:lnTo>
                      <a:pt x="4278" y="924"/>
                    </a:lnTo>
                    <a:lnTo>
                      <a:pt x="4266" y="948"/>
                    </a:lnTo>
                    <a:lnTo>
                      <a:pt x="4254" y="966"/>
                    </a:lnTo>
                    <a:lnTo>
                      <a:pt x="4248" y="978"/>
                    </a:lnTo>
                    <a:lnTo>
                      <a:pt x="4236" y="990"/>
                    </a:lnTo>
                    <a:lnTo>
                      <a:pt x="4218" y="996"/>
                    </a:lnTo>
                    <a:lnTo>
                      <a:pt x="4182" y="1014"/>
                    </a:lnTo>
                    <a:lnTo>
                      <a:pt x="4140" y="1026"/>
                    </a:lnTo>
                    <a:lnTo>
                      <a:pt x="4092" y="1050"/>
                    </a:lnTo>
                    <a:lnTo>
                      <a:pt x="4098" y="1056"/>
                    </a:lnTo>
                    <a:lnTo>
                      <a:pt x="4110" y="1062"/>
                    </a:lnTo>
                    <a:lnTo>
                      <a:pt x="4122" y="1074"/>
                    </a:lnTo>
                    <a:lnTo>
                      <a:pt x="4122" y="1080"/>
                    </a:lnTo>
                    <a:lnTo>
                      <a:pt x="4116" y="1086"/>
                    </a:lnTo>
                    <a:lnTo>
                      <a:pt x="4080" y="1098"/>
                    </a:lnTo>
                    <a:lnTo>
                      <a:pt x="4062" y="1098"/>
                    </a:lnTo>
                    <a:lnTo>
                      <a:pt x="3984" y="1110"/>
                    </a:lnTo>
                    <a:lnTo>
                      <a:pt x="3978" y="1128"/>
                    </a:lnTo>
                    <a:lnTo>
                      <a:pt x="3960" y="1110"/>
                    </a:lnTo>
                    <a:lnTo>
                      <a:pt x="3954" y="1110"/>
                    </a:lnTo>
                    <a:lnTo>
                      <a:pt x="3948" y="1104"/>
                    </a:lnTo>
                    <a:lnTo>
                      <a:pt x="3930" y="1104"/>
                    </a:lnTo>
                    <a:lnTo>
                      <a:pt x="3918" y="1098"/>
                    </a:lnTo>
                    <a:lnTo>
                      <a:pt x="3900" y="1098"/>
                    </a:lnTo>
                    <a:lnTo>
                      <a:pt x="3888" y="1104"/>
                    </a:lnTo>
                    <a:lnTo>
                      <a:pt x="3882" y="1110"/>
                    </a:lnTo>
                    <a:lnTo>
                      <a:pt x="3882" y="1122"/>
                    </a:lnTo>
                    <a:lnTo>
                      <a:pt x="3870" y="1122"/>
                    </a:lnTo>
                    <a:lnTo>
                      <a:pt x="3858" y="1128"/>
                    </a:lnTo>
                    <a:lnTo>
                      <a:pt x="3840" y="1134"/>
                    </a:lnTo>
                    <a:lnTo>
                      <a:pt x="3828" y="1140"/>
                    </a:lnTo>
                    <a:lnTo>
                      <a:pt x="3822" y="1146"/>
                    </a:lnTo>
                    <a:lnTo>
                      <a:pt x="3816" y="1158"/>
                    </a:lnTo>
                    <a:lnTo>
                      <a:pt x="3816" y="1170"/>
                    </a:lnTo>
                    <a:lnTo>
                      <a:pt x="3822" y="1182"/>
                    </a:lnTo>
                    <a:lnTo>
                      <a:pt x="3834" y="1188"/>
                    </a:lnTo>
                    <a:lnTo>
                      <a:pt x="3864" y="1188"/>
                    </a:lnTo>
                    <a:lnTo>
                      <a:pt x="3876" y="1182"/>
                    </a:lnTo>
                    <a:lnTo>
                      <a:pt x="3894" y="1182"/>
                    </a:lnTo>
                    <a:lnTo>
                      <a:pt x="3906" y="1176"/>
                    </a:lnTo>
                    <a:lnTo>
                      <a:pt x="3924" y="1170"/>
                    </a:lnTo>
                    <a:lnTo>
                      <a:pt x="3936" y="1164"/>
                    </a:lnTo>
                    <a:lnTo>
                      <a:pt x="3966" y="1164"/>
                    </a:lnTo>
                    <a:lnTo>
                      <a:pt x="3978" y="1176"/>
                    </a:lnTo>
                    <a:lnTo>
                      <a:pt x="3996" y="1176"/>
                    </a:lnTo>
                    <a:lnTo>
                      <a:pt x="4002" y="1170"/>
                    </a:lnTo>
                    <a:lnTo>
                      <a:pt x="4002" y="1152"/>
                    </a:lnTo>
                    <a:lnTo>
                      <a:pt x="4026" y="1128"/>
                    </a:lnTo>
                    <a:lnTo>
                      <a:pt x="4014" y="1140"/>
                    </a:lnTo>
                    <a:lnTo>
                      <a:pt x="4014" y="1146"/>
                    </a:lnTo>
                    <a:lnTo>
                      <a:pt x="4020" y="1152"/>
                    </a:lnTo>
                    <a:lnTo>
                      <a:pt x="4086" y="1152"/>
                    </a:lnTo>
                    <a:lnTo>
                      <a:pt x="4080" y="1158"/>
                    </a:lnTo>
                    <a:lnTo>
                      <a:pt x="4068" y="1164"/>
                    </a:lnTo>
                    <a:lnTo>
                      <a:pt x="4062" y="1170"/>
                    </a:lnTo>
                    <a:lnTo>
                      <a:pt x="4062" y="1176"/>
                    </a:lnTo>
                    <a:lnTo>
                      <a:pt x="4068" y="1182"/>
                    </a:lnTo>
                    <a:lnTo>
                      <a:pt x="4080" y="1182"/>
                    </a:lnTo>
                    <a:lnTo>
                      <a:pt x="4086" y="1188"/>
                    </a:lnTo>
                    <a:lnTo>
                      <a:pt x="4098" y="1188"/>
                    </a:lnTo>
                    <a:lnTo>
                      <a:pt x="4086" y="1200"/>
                    </a:lnTo>
                    <a:lnTo>
                      <a:pt x="4086" y="1206"/>
                    </a:lnTo>
                    <a:lnTo>
                      <a:pt x="4092" y="1212"/>
                    </a:lnTo>
                    <a:lnTo>
                      <a:pt x="4116" y="1224"/>
                    </a:lnTo>
                    <a:lnTo>
                      <a:pt x="4146" y="1224"/>
                    </a:lnTo>
                    <a:lnTo>
                      <a:pt x="4098" y="1242"/>
                    </a:lnTo>
                    <a:lnTo>
                      <a:pt x="4098" y="1248"/>
                    </a:lnTo>
                    <a:lnTo>
                      <a:pt x="4110" y="1260"/>
                    </a:lnTo>
                    <a:lnTo>
                      <a:pt x="4110" y="1266"/>
                    </a:lnTo>
                    <a:lnTo>
                      <a:pt x="4116" y="1272"/>
                    </a:lnTo>
                    <a:lnTo>
                      <a:pt x="4122" y="1266"/>
                    </a:lnTo>
                    <a:lnTo>
                      <a:pt x="4128" y="1266"/>
                    </a:lnTo>
                    <a:lnTo>
                      <a:pt x="4140" y="1260"/>
                    </a:lnTo>
                    <a:lnTo>
                      <a:pt x="4146" y="1272"/>
                    </a:lnTo>
                    <a:lnTo>
                      <a:pt x="4158" y="1284"/>
                    </a:lnTo>
                    <a:lnTo>
                      <a:pt x="4182" y="1284"/>
                    </a:lnTo>
                    <a:lnTo>
                      <a:pt x="4194" y="1290"/>
                    </a:lnTo>
                    <a:lnTo>
                      <a:pt x="4206" y="1290"/>
                    </a:lnTo>
                    <a:lnTo>
                      <a:pt x="4206" y="1308"/>
                    </a:lnTo>
                    <a:lnTo>
                      <a:pt x="4212" y="1314"/>
                    </a:lnTo>
                    <a:lnTo>
                      <a:pt x="4224" y="1320"/>
                    </a:lnTo>
                    <a:lnTo>
                      <a:pt x="4272" y="1320"/>
                    </a:lnTo>
                    <a:lnTo>
                      <a:pt x="4290" y="1326"/>
                    </a:lnTo>
                    <a:lnTo>
                      <a:pt x="4350" y="1356"/>
                    </a:lnTo>
                    <a:lnTo>
                      <a:pt x="4356" y="1362"/>
                    </a:lnTo>
                    <a:lnTo>
                      <a:pt x="4362" y="1362"/>
                    </a:lnTo>
                    <a:lnTo>
                      <a:pt x="4362" y="1356"/>
                    </a:lnTo>
                    <a:lnTo>
                      <a:pt x="4368" y="1350"/>
                    </a:lnTo>
                    <a:lnTo>
                      <a:pt x="4368" y="1320"/>
                    </a:lnTo>
                    <a:lnTo>
                      <a:pt x="4362" y="1308"/>
                    </a:lnTo>
                    <a:lnTo>
                      <a:pt x="4350" y="1296"/>
                    </a:lnTo>
                    <a:lnTo>
                      <a:pt x="4338" y="1290"/>
                    </a:lnTo>
                    <a:lnTo>
                      <a:pt x="4320" y="1272"/>
                    </a:lnTo>
                    <a:lnTo>
                      <a:pt x="4314" y="1272"/>
                    </a:lnTo>
                    <a:lnTo>
                      <a:pt x="4308" y="1260"/>
                    </a:lnTo>
                    <a:lnTo>
                      <a:pt x="4302" y="1254"/>
                    </a:lnTo>
                    <a:lnTo>
                      <a:pt x="4290" y="1230"/>
                    </a:lnTo>
                    <a:lnTo>
                      <a:pt x="4290" y="1224"/>
                    </a:lnTo>
                    <a:lnTo>
                      <a:pt x="4308" y="1224"/>
                    </a:lnTo>
                    <a:lnTo>
                      <a:pt x="4314" y="1230"/>
                    </a:lnTo>
                    <a:lnTo>
                      <a:pt x="4326" y="1236"/>
                    </a:lnTo>
                    <a:lnTo>
                      <a:pt x="4332" y="1242"/>
                    </a:lnTo>
                    <a:lnTo>
                      <a:pt x="4332" y="1212"/>
                    </a:lnTo>
                    <a:lnTo>
                      <a:pt x="4332" y="1218"/>
                    </a:lnTo>
                    <a:lnTo>
                      <a:pt x="4344" y="1230"/>
                    </a:lnTo>
                    <a:lnTo>
                      <a:pt x="4350" y="1242"/>
                    </a:lnTo>
                    <a:lnTo>
                      <a:pt x="4362" y="1254"/>
                    </a:lnTo>
                    <a:lnTo>
                      <a:pt x="4374" y="1254"/>
                    </a:lnTo>
                    <a:lnTo>
                      <a:pt x="4386" y="1248"/>
                    </a:lnTo>
                    <a:lnTo>
                      <a:pt x="4398" y="1248"/>
                    </a:lnTo>
                    <a:lnTo>
                      <a:pt x="4398" y="1272"/>
                    </a:lnTo>
                    <a:lnTo>
                      <a:pt x="4404" y="1278"/>
                    </a:lnTo>
                    <a:lnTo>
                      <a:pt x="4416" y="1278"/>
                    </a:lnTo>
                    <a:lnTo>
                      <a:pt x="4428" y="1290"/>
                    </a:lnTo>
                    <a:lnTo>
                      <a:pt x="4452" y="1272"/>
                    </a:lnTo>
                    <a:lnTo>
                      <a:pt x="4464" y="1284"/>
                    </a:lnTo>
                    <a:lnTo>
                      <a:pt x="4470" y="1284"/>
                    </a:lnTo>
                    <a:lnTo>
                      <a:pt x="4476" y="1278"/>
                    </a:lnTo>
                    <a:lnTo>
                      <a:pt x="4476" y="1260"/>
                    </a:lnTo>
                    <a:lnTo>
                      <a:pt x="4470" y="1254"/>
                    </a:lnTo>
                    <a:lnTo>
                      <a:pt x="4488" y="1212"/>
                    </a:lnTo>
                    <a:lnTo>
                      <a:pt x="4488" y="1236"/>
                    </a:lnTo>
                    <a:lnTo>
                      <a:pt x="4500" y="1248"/>
                    </a:lnTo>
                    <a:lnTo>
                      <a:pt x="4512" y="1236"/>
                    </a:lnTo>
                    <a:lnTo>
                      <a:pt x="4518" y="1218"/>
                    </a:lnTo>
                    <a:lnTo>
                      <a:pt x="4518" y="1206"/>
                    </a:lnTo>
                    <a:lnTo>
                      <a:pt x="4494" y="1182"/>
                    </a:lnTo>
                    <a:lnTo>
                      <a:pt x="4518" y="1176"/>
                    </a:lnTo>
                    <a:lnTo>
                      <a:pt x="4500" y="1164"/>
                    </a:lnTo>
                    <a:lnTo>
                      <a:pt x="4500" y="1146"/>
                    </a:lnTo>
                    <a:lnTo>
                      <a:pt x="4470" y="1146"/>
                    </a:lnTo>
                    <a:lnTo>
                      <a:pt x="4470" y="1134"/>
                    </a:lnTo>
                    <a:lnTo>
                      <a:pt x="4446" y="1134"/>
                    </a:lnTo>
                    <a:lnTo>
                      <a:pt x="4446" y="1080"/>
                    </a:lnTo>
                    <a:lnTo>
                      <a:pt x="4416" y="1086"/>
                    </a:lnTo>
                    <a:lnTo>
                      <a:pt x="4410" y="1080"/>
                    </a:lnTo>
                    <a:lnTo>
                      <a:pt x="4410" y="1056"/>
                    </a:lnTo>
                    <a:lnTo>
                      <a:pt x="4416" y="1050"/>
                    </a:lnTo>
                    <a:lnTo>
                      <a:pt x="4428" y="1050"/>
                    </a:lnTo>
                    <a:lnTo>
                      <a:pt x="4434" y="1056"/>
                    </a:lnTo>
                    <a:lnTo>
                      <a:pt x="4446" y="1062"/>
                    </a:lnTo>
                    <a:lnTo>
                      <a:pt x="4452" y="1068"/>
                    </a:lnTo>
                    <a:lnTo>
                      <a:pt x="4458" y="1068"/>
                    </a:lnTo>
                    <a:lnTo>
                      <a:pt x="4464" y="1062"/>
                    </a:lnTo>
                    <a:lnTo>
                      <a:pt x="4464" y="1026"/>
                    </a:lnTo>
                    <a:lnTo>
                      <a:pt x="4488" y="1032"/>
                    </a:lnTo>
                    <a:lnTo>
                      <a:pt x="4524" y="1014"/>
                    </a:lnTo>
                    <a:lnTo>
                      <a:pt x="4524" y="1026"/>
                    </a:lnTo>
                    <a:lnTo>
                      <a:pt x="4530" y="1038"/>
                    </a:lnTo>
                    <a:lnTo>
                      <a:pt x="4530" y="1044"/>
                    </a:lnTo>
                    <a:lnTo>
                      <a:pt x="4536" y="1050"/>
                    </a:lnTo>
                    <a:lnTo>
                      <a:pt x="4548" y="1044"/>
                    </a:lnTo>
                    <a:lnTo>
                      <a:pt x="4566" y="1044"/>
                    </a:lnTo>
                    <a:lnTo>
                      <a:pt x="4554" y="1062"/>
                    </a:lnTo>
                    <a:lnTo>
                      <a:pt x="4578" y="1062"/>
                    </a:lnTo>
                    <a:lnTo>
                      <a:pt x="4566" y="1092"/>
                    </a:lnTo>
                    <a:lnTo>
                      <a:pt x="4566" y="1098"/>
                    </a:lnTo>
                    <a:lnTo>
                      <a:pt x="4584" y="1116"/>
                    </a:lnTo>
                    <a:lnTo>
                      <a:pt x="4590" y="1128"/>
                    </a:lnTo>
                    <a:lnTo>
                      <a:pt x="4614" y="1140"/>
                    </a:lnTo>
                    <a:lnTo>
                      <a:pt x="4626" y="1134"/>
                    </a:lnTo>
                    <a:lnTo>
                      <a:pt x="4638" y="1122"/>
                    </a:lnTo>
                    <a:lnTo>
                      <a:pt x="4656" y="1086"/>
                    </a:lnTo>
                    <a:lnTo>
                      <a:pt x="4656" y="1080"/>
                    </a:lnTo>
                    <a:lnTo>
                      <a:pt x="4662" y="1068"/>
                    </a:lnTo>
                    <a:lnTo>
                      <a:pt x="4668" y="1074"/>
                    </a:lnTo>
                    <a:lnTo>
                      <a:pt x="4680" y="1080"/>
                    </a:lnTo>
                    <a:lnTo>
                      <a:pt x="4692" y="1080"/>
                    </a:lnTo>
                    <a:lnTo>
                      <a:pt x="4698" y="1086"/>
                    </a:lnTo>
                    <a:lnTo>
                      <a:pt x="4710" y="1080"/>
                    </a:lnTo>
                    <a:lnTo>
                      <a:pt x="4722" y="1068"/>
                    </a:lnTo>
                    <a:lnTo>
                      <a:pt x="4728" y="1056"/>
                    </a:lnTo>
                    <a:lnTo>
                      <a:pt x="4728" y="1038"/>
                    </a:lnTo>
                    <a:lnTo>
                      <a:pt x="4794" y="1038"/>
                    </a:lnTo>
                    <a:lnTo>
                      <a:pt x="4806" y="1026"/>
                    </a:lnTo>
                    <a:lnTo>
                      <a:pt x="4812" y="1014"/>
                    </a:lnTo>
                    <a:lnTo>
                      <a:pt x="4800" y="1002"/>
                    </a:lnTo>
                    <a:lnTo>
                      <a:pt x="4788" y="996"/>
                    </a:lnTo>
                    <a:lnTo>
                      <a:pt x="4758" y="996"/>
                    </a:lnTo>
                    <a:close/>
                    <a:moveTo>
                      <a:pt x="4476" y="1308"/>
                    </a:moveTo>
                    <a:lnTo>
                      <a:pt x="4446" y="1308"/>
                    </a:lnTo>
                    <a:lnTo>
                      <a:pt x="4440" y="1326"/>
                    </a:lnTo>
                    <a:lnTo>
                      <a:pt x="4476" y="1320"/>
                    </a:lnTo>
                    <a:lnTo>
                      <a:pt x="4476" y="1308"/>
                    </a:lnTo>
                    <a:close/>
                    <a:moveTo>
                      <a:pt x="4140" y="1290"/>
                    </a:moveTo>
                    <a:lnTo>
                      <a:pt x="4134" y="1290"/>
                    </a:lnTo>
                    <a:lnTo>
                      <a:pt x="4128" y="1296"/>
                    </a:lnTo>
                    <a:lnTo>
                      <a:pt x="4128" y="1308"/>
                    </a:lnTo>
                    <a:lnTo>
                      <a:pt x="4134" y="1314"/>
                    </a:lnTo>
                    <a:lnTo>
                      <a:pt x="4158" y="1314"/>
                    </a:lnTo>
                    <a:lnTo>
                      <a:pt x="4164" y="1308"/>
                    </a:lnTo>
                    <a:lnTo>
                      <a:pt x="4164" y="1296"/>
                    </a:lnTo>
                    <a:lnTo>
                      <a:pt x="4158" y="1290"/>
                    </a:lnTo>
                    <a:lnTo>
                      <a:pt x="4140" y="1290"/>
                    </a:lnTo>
                    <a:close/>
                    <a:moveTo>
                      <a:pt x="3834" y="1242"/>
                    </a:moveTo>
                    <a:lnTo>
                      <a:pt x="3840" y="1236"/>
                    </a:lnTo>
                    <a:lnTo>
                      <a:pt x="3834" y="1230"/>
                    </a:lnTo>
                    <a:lnTo>
                      <a:pt x="3828" y="1230"/>
                    </a:lnTo>
                    <a:lnTo>
                      <a:pt x="3822" y="1224"/>
                    </a:lnTo>
                    <a:lnTo>
                      <a:pt x="3810" y="1224"/>
                    </a:lnTo>
                    <a:lnTo>
                      <a:pt x="3810" y="1236"/>
                    </a:lnTo>
                    <a:lnTo>
                      <a:pt x="3816" y="1242"/>
                    </a:lnTo>
                    <a:lnTo>
                      <a:pt x="3816" y="1248"/>
                    </a:lnTo>
                    <a:lnTo>
                      <a:pt x="3828" y="1248"/>
                    </a:lnTo>
                    <a:lnTo>
                      <a:pt x="3834" y="1242"/>
                    </a:lnTo>
                    <a:close/>
                    <a:moveTo>
                      <a:pt x="4206" y="1452"/>
                    </a:moveTo>
                    <a:lnTo>
                      <a:pt x="4170" y="1452"/>
                    </a:lnTo>
                    <a:lnTo>
                      <a:pt x="4206" y="1476"/>
                    </a:lnTo>
                    <a:lnTo>
                      <a:pt x="4218" y="1470"/>
                    </a:lnTo>
                    <a:lnTo>
                      <a:pt x="4218" y="1458"/>
                    </a:lnTo>
                    <a:lnTo>
                      <a:pt x="4212" y="1458"/>
                    </a:lnTo>
                    <a:lnTo>
                      <a:pt x="4206" y="1452"/>
                    </a:lnTo>
                    <a:close/>
                    <a:moveTo>
                      <a:pt x="4170" y="870"/>
                    </a:moveTo>
                    <a:lnTo>
                      <a:pt x="4152" y="870"/>
                    </a:lnTo>
                    <a:lnTo>
                      <a:pt x="4152" y="876"/>
                    </a:lnTo>
                    <a:lnTo>
                      <a:pt x="4158" y="882"/>
                    </a:lnTo>
                    <a:lnTo>
                      <a:pt x="4164" y="882"/>
                    </a:lnTo>
                    <a:lnTo>
                      <a:pt x="4170" y="888"/>
                    </a:lnTo>
                    <a:lnTo>
                      <a:pt x="4182" y="882"/>
                    </a:lnTo>
                    <a:lnTo>
                      <a:pt x="4188" y="882"/>
                    </a:lnTo>
                    <a:lnTo>
                      <a:pt x="4194" y="876"/>
                    </a:lnTo>
                    <a:lnTo>
                      <a:pt x="4188" y="870"/>
                    </a:lnTo>
                    <a:lnTo>
                      <a:pt x="4170" y="870"/>
                    </a:lnTo>
                    <a:close/>
                    <a:moveTo>
                      <a:pt x="4170" y="936"/>
                    </a:moveTo>
                    <a:lnTo>
                      <a:pt x="4236" y="936"/>
                    </a:lnTo>
                    <a:lnTo>
                      <a:pt x="4236" y="918"/>
                    </a:lnTo>
                    <a:lnTo>
                      <a:pt x="4188" y="918"/>
                    </a:lnTo>
                    <a:lnTo>
                      <a:pt x="4170" y="936"/>
                    </a:lnTo>
                    <a:close/>
                    <a:moveTo>
                      <a:pt x="5574" y="36"/>
                    </a:moveTo>
                    <a:lnTo>
                      <a:pt x="5490" y="36"/>
                    </a:lnTo>
                    <a:lnTo>
                      <a:pt x="5496" y="24"/>
                    </a:lnTo>
                    <a:lnTo>
                      <a:pt x="5490" y="24"/>
                    </a:lnTo>
                    <a:lnTo>
                      <a:pt x="5484" y="18"/>
                    </a:lnTo>
                    <a:lnTo>
                      <a:pt x="5448" y="18"/>
                    </a:lnTo>
                    <a:lnTo>
                      <a:pt x="5430" y="12"/>
                    </a:lnTo>
                    <a:lnTo>
                      <a:pt x="5400" y="12"/>
                    </a:lnTo>
                    <a:lnTo>
                      <a:pt x="5364" y="18"/>
                    </a:lnTo>
                    <a:lnTo>
                      <a:pt x="5334" y="30"/>
                    </a:lnTo>
                    <a:lnTo>
                      <a:pt x="5304" y="36"/>
                    </a:lnTo>
                    <a:lnTo>
                      <a:pt x="5292" y="36"/>
                    </a:lnTo>
                    <a:lnTo>
                      <a:pt x="5346" y="12"/>
                    </a:lnTo>
                    <a:lnTo>
                      <a:pt x="5274" y="18"/>
                    </a:lnTo>
                    <a:lnTo>
                      <a:pt x="5268" y="18"/>
                    </a:lnTo>
                    <a:lnTo>
                      <a:pt x="5262" y="12"/>
                    </a:lnTo>
                    <a:lnTo>
                      <a:pt x="5250" y="12"/>
                    </a:lnTo>
                    <a:lnTo>
                      <a:pt x="5226" y="0"/>
                    </a:lnTo>
                    <a:lnTo>
                      <a:pt x="5196" y="0"/>
                    </a:lnTo>
                    <a:lnTo>
                      <a:pt x="5190" y="6"/>
                    </a:lnTo>
                    <a:lnTo>
                      <a:pt x="5184" y="18"/>
                    </a:lnTo>
                    <a:lnTo>
                      <a:pt x="5178" y="18"/>
                    </a:lnTo>
                    <a:lnTo>
                      <a:pt x="5172" y="12"/>
                    </a:lnTo>
                    <a:lnTo>
                      <a:pt x="5160" y="6"/>
                    </a:lnTo>
                    <a:lnTo>
                      <a:pt x="5148" y="6"/>
                    </a:lnTo>
                    <a:lnTo>
                      <a:pt x="5136" y="0"/>
                    </a:lnTo>
                    <a:lnTo>
                      <a:pt x="5124" y="0"/>
                    </a:lnTo>
                    <a:lnTo>
                      <a:pt x="5112" y="6"/>
                    </a:lnTo>
                    <a:lnTo>
                      <a:pt x="5106" y="12"/>
                    </a:lnTo>
                    <a:lnTo>
                      <a:pt x="5094" y="18"/>
                    </a:lnTo>
                    <a:lnTo>
                      <a:pt x="5088" y="24"/>
                    </a:lnTo>
                    <a:lnTo>
                      <a:pt x="5046" y="12"/>
                    </a:lnTo>
                    <a:lnTo>
                      <a:pt x="4938" y="6"/>
                    </a:lnTo>
                    <a:lnTo>
                      <a:pt x="4968" y="36"/>
                    </a:lnTo>
                    <a:lnTo>
                      <a:pt x="4902" y="12"/>
                    </a:lnTo>
                    <a:lnTo>
                      <a:pt x="4842" y="24"/>
                    </a:lnTo>
                    <a:lnTo>
                      <a:pt x="4830" y="24"/>
                    </a:lnTo>
                    <a:lnTo>
                      <a:pt x="4812" y="18"/>
                    </a:lnTo>
                    <a:lnTo>
                      <a:pt x="4746" y="18"/>
                    </a:lnTo>
                    <a:lnTo>
                      <a:pt x="4710" y="24"/>
                    </a:lnTo>
                    <a:lnTo>
                      <a:pt x="4686" y="36"/>
                    </a:lnTo>
                    <a:lnTo>
                      <a:pt x="4674" y="36"/>
                    </a:lnTo>
                    <a:lnTo>
                      <a:pt x="4764" y="60"/>
                    </a:lnTo>
                    <a:lnTo>
                      <a:pt x="4674" y="48"/>
                    </a:lnTo>
                    <a:lnTo>
                      <a:pt x="4662" y="48"/>
                    </a:lnTo>
                    <a:lnTo>
                      <a:pt x="4590" y="36"/>
                    </a:lnTo>
                    <a:lnTo>
                      <a:pt x="4542" y="36"/>
                    </a:lnTo>
                    <a:lnTo>
                      <a:pt x="4530" y="48"/>
                    </a:lnTo>
                    <a:lnTo>
                      <a:pt x="4530" y="60"/>
                    </a:lnTo>
                    <a:lnTo>
                      <a:pt x="4512" y="60"/>
                    </a:lnTo>
                    <a:lnTo>
                      <a:pt x="4482" y="54"/>
                    </a:lnTo>
                    <a:lnTo>
                      <a:pt x="4392" y="54"/>
                    </a:lnTo>
                    <a:lnTo>
                      <a:pt x="4350" y="60"/>
                    </a:lnTo>
                    <a:lnTo>
                      <a:pt x="4302" y="66"/>
                    </a:lnTo>
                    <a:lnTo>
                      <a:pt x="4260" y="66"/>
                    </a:lnTo>
                    <a:lnTo>
                      <a:pt x="4242" y="72"/>
                    </a:lnTo>
                    <a:lnTo>
                      <a:pt x="4260" y="72"/>
                    </a:lnTo>
                    <a:lnTo>
                      <a:pt x="4266" y="78"/>
                    </a:lnTo>
                    <a:lnTo>
                      <a:pt x="4278" y="78"/>
                    </a:lnTo>
                    <a:lnTo>
                      <a:pt x="4362" y="84"/>
                    </a:lnTo>
                    <a:lnTo>
                      <a:pt x="4278" y="96"/>
                    </a:lnTo>
                    <a:lnTo>
                      <a:pt x="4284" y="96"/>
                    </a:lnTo>
                    <a:lnTo>
                      <a:pt x="4290" y="102"/>
                    </a:lnTo>
                    <a:lnTo>
                      <a:pt x="4314" y="114"/>
                    </a:lnTo>
                    <a:lnTo>
                      <a:pt x="4338" y="114"/>
                    </a:lnTo>
                    <a:lnTo>
                      <a:pt x="4356" y="108"/>
                    </a:lnTo>
                    <a:lnTo>
                      <a:pt x="4392" y="108"/>
                    </a:lnTo>
                    <a:lnTo>
                      <a:pt x="4398" y="102"/>
                    </a:lnTo>
                    <a:lnTo>
                      <a:pt x="4410" y="102"/>
                    </a:lnTo>
                    <a:lnTo>
                      <a:pt x="4416" y="96"/>
                    </a:lnTo>
                    <a:lnTo>
                      <a:pt x="4440" y="96"/>
                    </a:lnTo>
                    <a:lnTo>
                      <a:pt x="4458" y="90"/>
                    </a:lnTo>
                    <a:lnTo>
                      <a:pt x="4500" y="90"/>
                    </a:lnTo>
                    <a:lnTo>
                      <a:pt x="4518" y="96"/>
                    </a:lnTo>
                    <a:lnTo>
                      <a:pt x="4536" y="96"/>
                    </a:lnTo>
                    <a:lnTo>
                      <a:pt x="4548" y="102"/>
                    </a:lnTo>
                    <a:lnTo>
                      <a:pt x="4560" y="102"/>
                    </a:lnTo>
                    <a:lnTo>
                      <a:pt x="4494" y="102"/>
                    </a:lnTo>
                    <a:lnTo>
                      <a:pt x="4482" y="108"/>
                    </a:lnTo>
                    <a:lnTo>
                      <a:pt x="4458" y="108"/>
                    </a:lnTo>
                    <a:lnTo>
                      <a:pt x="4446" y="114"/>
                    </a:lnTo>
                    <a:lnTo>
                      <a:pt x="4434" y="114"/>
                    </a:lnTo>
                    <a:lnTo>
                      <a:pt x="4422" y="120"/>
                    </a:lnTo>
                    <a:lnTo>
                      <a:pt x="4410" y="120"/>
                    </a:lnTo>
                    <a:lnTo>
                      <a:pt x="4404" y="126"/>
                    </a:lnTo>
                    <a:lnTo>
                      <a:pt x="4398" y="126"/>
                    </a:lnTo>
                    <a:lnTo>
                      <a:pt x="4434" y="126"/>
                    </a:lnTo>
                    <a:lnTo>
                      <a:pt x="4452" y="132"/>
                    </a:lnTo>
                    <a:lnTo>
                      <a:pt x="4488" y="132"/>
                    </a:lnTo>
                    <a:lnTo>
                      <a:pt x="4500" y="126"/>
                    </a:lnTo>
                    <a:lnTo>
                      <a:pt x="4506" y="126"/>
                    </a:lnTo>
                    <a:lnTo>
                      <a:pt x="4512" y="120"/>
                    </a:lnTo>
                    <a:lnTo>
                      <a:pt x="4638" y="120"/>
                    </a:lnTo>
                    <a:lnTo>
                      <a:pt x="4656" y="114"/>
                    </a:lnTo>
                    <a:lnTo>
                      <a:pt x="4680" y="114"/>
                    </a:lnTo>
                    <a:lnTo>
                      <a:pt x="4698" y="108"/>
                    </a:lnTo>
                    <a:lnTo>
                      <a:pt x="4710" y="108"/>
                    </a:lnTo>
                    <a:lnTo>
                      <a:pt x="4722" y="96"/>
                    </a:lnTo>
                    <a:lnTo>
                      <a:pt x="4734" y="96"/>
                    </a:lnTo>
                    <a:lnTo>
                      <a:pt x="4752" y="90"/>
                    </a:lnTo>
                    <a:lnTo>
                      <a:pt x="4770" y="90"/>
                    </a:lnTo>
                    <a:lnTo>
                      <a:pt x="4782" y="84"/>
                    </a:lnTo>
                    <a:lnTo>
                      <a:pt x="4830" y="84"/>
                    </a:lnTo>
                    <a:lnTo>
                      <a:pt x="4746" y="114"/>
                    </a:lnTo>
                    <a:lnTo>
                      <a:pt x="4782" y="114"/>
                    </a:lnTo>
                    <a:lnTo>
                      <a:pt x="4734" y="126"/>
                    </a:lnTo>
                    <a:lnTo>
                      <a:pt x="4716" y="126"/>
                    </a:lnTo>
                    <a:lnTo>
                      <a:pt x="4674" y="132"/>
                    </a:lnTo>
                    <a:lnTo>
                      <a:pt x="4620" y="132"/>
                    </a:lnTo>
                    <a:lnTo>
                      <a:pt x="4566" y="138"/>
                    </a:lnTo>
                    <a:lnTo>
                      <a:pt x="4536" y="138"/>
                    </a:lnTo>
                    <a:lnTo>
                      <a:pt x="4524" y="150"/>
                    </a:lnTo>
                    <a:lnTo>
                      <a:pt x="4524" y="156"/>
                    </a:lnTo>
                    <a:lnTo>
                      <a:pt x="4602" y="174"/>
                    </a:lnTo>
                    <a:lnTo>
                      <a:pt x="4596" y="174"/>
                    </a:lnTo>
                    <a:lnTo>
                      <a:pt x="4590" y="180"/>
                    </a:lnTo>
                    <a:lnTo>
                      <a:pt x="4578" y="180"/>
                    </a:lnTo>
                    <a:lnTo>
                      <a:pt x="4566" y="186"/>
                    </a:lnTo>
                    <a:lnTo>
                      <a:pt x="4542" y="186"/>
                    </a:lnTo>
                    <a:lnTo>
                      <a:pt x="4518" y="174"/>
                    </a:lnTo>
                    <a:lnTo>
                      <a:pt x="4500" y="162"/>
                    </a:lnTo>
                    <a:lnTo>
                      <a:pt x="4476" y="150"/>
                    </a:lnTo>
                    <a:lnTo>
                      <a:pt x="4470" y="144"/>
                    </a:lnTo>
                    <a:lnTo>
                      <a:pt x="4356" y="144"/>
                    </a:lnTo>
                    <a:lnTo>
                      <a:pt x="4350" y="150"/>
                    </a:lnTo>
                    <a:lnTo>
                      <a:pt x="4344" y="162"/>
                    </a:lnTo>
                    <a:lnTo>
                      <a:pt x="4338" y="168"/>
                    </a:lnTo>
                    <a:lnTo>
                      <a:pt x="4368" y="186"/>
                    </a:lnTo>
                    <a:lnTo>
                      <a:pt x="4386" y="204"/>
                    </a:lnTo>
                    <a:lnTo>
                      <a:pt x="4410" y="216"/>
                    </a:lnTo>
                    <a:lnTo>
                      <a:pt x="4458" y="216"/>
                    </a:lnTo>
                    <a:lnTo>
                      <a:pt x="4476" y="210"/>
                    </a:lnTo>
                    <a:lnTo>
                      <a:pt x="4488" y="210"/>
                    </a:lnTo>
                    <a:lnTo>
                      <a:pt x="4476" y="216"/>
                    </a:lnTo>
                    <a:lnTo>
                      <a:pt x="4470" y="228"/>
                    </a:lnTo>
                    <a:lnTo>
                      <a:pt x="4398" y="228"/>
                    </a:lnTo>
                    <a:lnTo>
                      <a:pt x="4380" y="222"/>
                    </a:lnTo>
                    <a:lnTo>
                      <a:pt x="4350" y="222"/>
                    </a:lnTo>
                    <a:lnTo>
                      <a:pt x="4314" y="228"/>
                    </a:lnTo>
                    <a:lnTo>
                      <a:pt x="4272" y="234"/>
                    </a:lnTo>
                    <a:lnTo>
                      <a:pt x="4230" y="234"/>
                    </a:lnTo>
                    <a:lnTo>
                      <a:pt x="4218" y="240"/>
                    </a:lnTo>
                    <a:lnTo>
                      <a:pt x="4200" y="246"/>
                    </a:lnTo>
                    <a:lnTo>
                      <a:pt x="4188" y="258"/>
                    </a:lnTo>
                    <a:lnTo>
                      <a:pt x="4176" y="264"/>
                    </a:lnTo>
                    <a:lnTo>
                      <a:pt x="4170" y="270"/>
                    </a:lnTo>
                    <a:lnTo>
                      <a:pt x="4164" y="270"/>
                    </a:lnTo>
                    <a:lnTo>
                      <a:pt x="4236" y="258"/>
                    </a:lnTo>
                    <a:lnTo>
                      <a:pt x="4236" y="276"/>
                    </a:lnTo>
                    <a:lnTo>
                      <a:pt x="4296" y="258"/>
                    </a:lnTo>
                    <a:lnTo>
                      <a:pt x="4224" y="288"/>
                    </a:lnTo>
                    <a:lnTo>
                      <a:pt x="4230" y="288"/>
                    </a:lnTo>
                    <a:lnTo>
                      <a:pt x="4236" y="294"/>
                    </a:lnTo>
                    <a:lnTo>
                      <a:pt x="4248" y="300"/>
                    </a:lnTo>
                    <a:lnTo>
                      <a:pt x="4278" y="300"/>
                    </a:lnTo>
                    <a:lnTo>
                      <a:pt x="4314" y="288"/>
                    </a:lnTo>
                    <a:lnTo>
                      <a:pt x="4326" y="288"/>
                    </a:lnTo>
                    <a:lnTo>
                      <a:pt x="4344" y="282"/>
                    </a:lnTo>
                    <a:lnTo>
                      <a:pt x="4350" y="276"/>
                    </a:lnTo>
                    <a:lnTo>
                      <a:pt x="4356" y="276"/>
                    </a:lnTo>
                    <a:lnTo>
                      <a:pt x="4254" y="312"/>
                    </a:lnTo>
                    <a:lnTo>
                      <a:pt x="4188" y="312"/>
                    </a:lnTo>
                    <a:lnTo>
                      <a:pt x="4176" y="288"/>
                    </a:lnTo>
                    <a:lnTo>
                      <a:pt x="4164" y="288"/>
                    </a:lnTo>
                    <a:lnTo>
                      <a:pt x="4146" y="282"/>
                    </a:lnTo>
                    <a:lnTo>
                      <a:pt x="4110" y="282"/>
                    </a:lnTo>
                    <a:lnTo>
                      <a:pt x="4104" y="288"/>
                    </a:lnTo>
                    <a:lnTo>
                      <a:pt x="4104" y="300"/>
                    </a:lnTo>
                    <a:lnTo>
                      <a:pt x="4110" y="312"/>
                    </a:lnTo>
                    <a:lnTo>
                      <a:pt x="4110" y="318"/>
                    </a:lnTo>
                    <a:lnTo>
                      <a:pt x="4116" y="324"/>
                    </a:lnTo>
                    <a:lnTo>
                      <a:pt x="4092" y="324"/>
                    </a:lnTo>
                    <a:lnTo>
                      <a:pt x="4074" y="330"/>
                    </a:lnTo>
                    <a:lnTo>
                      <a:pt x="4032" y="330"/>
                    </a:lnTo>
                    <a:lnTo>
                      <a:pt x="4020" y="336"/>
                    </a:lnTo>
                    <a:lnTo>
                      <a:pt x="4002" y="342"/>
                    </a:lnTo>
                    <a:lnTo>
                      <a:pt x="3990" y="348"/>
                    </a:lnTo>
                    <a:lnTo>
                      <a:pt x="3972" y="354"/>
                    </a:lnTo>
                    <a:lnTo>
                      <a:pt x="3936" y="354"/>
                    </a:lnTo>
                    <a:lnTo>
                      <a:pt x="3924" y="360"/>
                    </a:lnTo>
                    <a:lnTo>
                      <a:pt x="3918" y="360"/>
                    </a:lnTo>
                    <a:lnTo>
                      <a:pt x="3924" y="360"/>
                    </a:lnTo>
                    <a:lnTo>
                      <a:pt x="3936" y="366"/>
                    </a:lnTo>
                    <a:lnTo>
                      <a:pt x="3978" y="366"/>
                    </a:lnTo>
                    <a:lnTo>
                      <a:pt x="3990" y="360"/>
                    </a:lnTo>
                    <a:lnTo>
                      <a:pt x="3996" y="354"/>
                    </a:lnTo>
                    <a:lnTo>
                      <a:pt x="3984" y="372"/>
                    </a:lnTo>
                    <a:lnTo>
                      <a:pt x="4020" y="366"/>
                    </a:lnTo>
                    <a:lnTo>
                      <a:pt x="4044" y="354"/>
                    </a:lnTo>
                    <a:lnTo>
                      <a:pt x="4044" y="372"/>
                    </a:lnTo>
                    <a:lnTo>
                      <a:pt x="4074" y="366"/>
                    </a:lnTo>
                    <a:lnTo>
                      <a:pt x="4098" y="366"/>
                    </a:lnTo>
                    <a:lnTo>
                      <a:pt x="4098" y="372"/>
                    </a:lnTo>
                    <a:lnTo>
                      <a:pt x="4104" y="378"/>
                    </a:lnTo>
                    <a:lnTo>
                      <a:pt x="4122" y="378"/>
                    </a:lnTo>
                    <a:lnTo>
                      <a:pt x="4146" y="366"/>
                    </a:lnTo>
                    <a:lnTo>
                      <a:pt x="4152" y="366"/>
                    </a:lnTo>
                    <a:lnTo>
                      <a:pt x="4164" y="360"/>
                    </a:lnTo>
                    <a:lnTo>
                      <a:pt x="4170" y="372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12" y="372"/>
                    </a:lnTo>
                    <a:lnTo>
                      <a:pt x="4224" y="372"/>
                    </a:lnTo>
                    <a:lnTo>
                      <a:pt x="4236" y="366"/>
                    </a:lnTo>
                    <a:lnTo>
                      <a:pt x="4242" y="360"/>
                    </a:lnTo>
                    <a:lnTo>
                      <a:pt x="4248" y="360"/>
                    </a:lnTo>
                    <a:lnTo>
                      <a:pt x="4254" y="366"/>
                    </a:lnTo>
                    <a:lnTo>
                      <a:pt x="4266" y="372"/>
                    </a:lnTo>
                    <a:lnTo>
                      <a:pt x="4284" y="372"/>
                    </a:lnTo>
                    <a:lnTo>
                      <a:pt x="4290" y="366"/>
                    </a:lnTo>
                    <a:lnTo>
                      <a:pt x="4290" y="360"/>
                    </a:lnTo>
                    <a:lnTo>
                      <a:pt x="4284" y="354"/>
                    </a:lnTo>
                    <a:lnTo>
                      <a:pt x="4338" y="372"/>
                    </a:lnTo>
                    <a:lnTo>
                      <a:pt x="4344" y="378"/>
                    </a:lnTo>
                    <a:lnTo>
                      <a:pt x="4350" y="390"/>
                    </a:lnTo>
                    <a:lnTo>
                      <a:pt x="4374" y="390"/>
                    </a:lnTo>
                    <a:lnTo>
                      <a:pt x="4410" y="378"/>
                    </a:lnTo>
                    <a:lnTo>
                      <a:pt x="4440" y="372"/>
                    </a:lnTo>
                    <a:lnTo>
                      <a:pt x="4476" y="372"/>
                    </a:lnTo>
                    <a:lnTo>
                      <a:pt x="4494" y="366"/>
                    </a:lnTo>
                    <a:lnTo>
                      <a:pt x="4506" y="360"/>
                    </a:lnTo>
                    <a:lnTo>
                      <a:pt x="4524" y="342"/>
                    </a:lnTo>
                    <a:lnTo>
                      <a:pt x="4464" y="342"/>
                    </a:lnTo>
                    <a:lnTo>
                      <a:pt x="4470" y="336"/>
                    </a:lnTo>
                    <a:lnTo>
                      <a:pt x="4470" y="330"/>
                    </a:lnTo>
                    <a:lnTo>
                      <a:pt x="4416" y="330"/>
                    </a:lnTo>
                    <a:lnTo>
                      <a:pt x="4362" y="318"/>
                    </a:lnTo>
                    <a:lnTo>
                      <a:pt x="4380" y="300"/>
                    </a:lnTo>
                    <a:lnTo>
                      <a:pt x="4440" y="318"/>
                    </a:lnTo>
                    <a:lnTo>
                      <a:pt x="4452" y="318"/>
                    </a:lnTo>
                    <a:lnTo>
                      <a:pt x="4488" y="312"/>
                    </a:lnTo>
                    <a:lnTo>
                      <a:pt x="4566" y="312"/>
                    </a:lnTo>
                    <a:lnTo>
                      <a:pt x="4578" y="300"/>
                    </a:lnTo>
                    <a:lnTo>
                      <a:pt x="4578" y="288"/>
                    </a:lnTo>
                    <a:lnTo>
                      <a:pt x="4584" y="288"/>
                    </a:lnTo>
                    <a:lnTo>
                      <a:pt x="4590" y="282"/>
                    </a:lnTo>
                    <a:lnTo>
                      <a:pt x="4608" y="282"/>
                    </a:lnTo>
                    <a:lnTo>
                      <a:pt x="4626" y="276"/>
                    </a:lnTo>
                    <a:lnTo>
                      <a:pt x="4662" y="276"/>
                    </a:lnTo>
                    <a:lnTo>
                      <a:pt x="4680" y="270"/>
                    </a:lnTo>
                    <a:lnTo>
                      <a:pt x="4710" y="270"/>
                    </a:lnTo>
                    <a:lnTo>
                      <a:pt x="4722" y="264"/>
                    </a:lnTo>
                    <a:lnTo>
                      <a:pt x="4728" y="264"/>
                    </a:lnTo>
                    <a:lnTo>
                      <a:pt x="4704" y="246"/>
                    </a:lnTo>
                    <a:lnTo>
                      <a:pt x="4746" y="246"/>
                    </a:lnTo>
                    <a:lnTo>
                      <a:pt x="4770" y="240"/>
                    </a:lnTo>
                    <a:lnTo>
                      <a:pt x="4782" y="234"/>
                    </a:lnTo>
                    <a:lnTo>
                      <a:pt x="4776" y="228"/>
                    </a:lnTo>
                    <a:lnTo>
                      <a:pt x="4770" y="228"/>
                    </a:lnTo>
                    <a:lnTo>
                      <a:pt x="4758" y="222"/>
                    </a:lnTo>
                    <a:lnTo>
                      <a:pt x="4746" y="222"/>
                    </a:lnTo>
                    <a:lnTo>
                      <a:pt x="4734" y="216"/>
                    </a:lnTo>
                    <a:lnTo>
                      <a:pt x="4686" y="216"/>
                    </a:lnTo>
                    <a:lnTo>
                      <a:pt x="4674" y="210"/>
                    </a:lnTo>
                    <a:lnTo>
                      <a:pt x="4662" y="210"/>
                    </a:lnTo>
                    <a:lnTo>
                      <a:pt x="4662" y="204"/>
                    </a:lnTo>
                    <a:lnTo>
                      <a:pt x="4674" y="198"/>
                    </a:lnTo>
                    <a:lnTo>
                      <a:pt x="4686" y="198"/>
                    </a:lnTo>
                    <a:lnTo>
                      <a:pt x="4704" y="192"/>
                    </a:lnTo>
                    <a:lnTo>
                      <a:pt x="4716" y="186"/>
                    </a:lnTo>
                    <a:lnTo>
                      <a:pt x="4764" y="186"/>
                    </a:lnTo>
                    <a:lnTo>
                      <a:pt x="4782" y="192"/>
                    </a:lnTo>
                    <a:lnTo>
                      <a:pt x="4860" y="192"/>
                    </a:lnTo>
                    <a:lnTo>
                      <a:pt x="4878" y="186"/>
                    </a:lnTo>
                    <a:lnTo>
                      <a:pt x="4902" y="186"/>
                    </a:lnTo>
                    <a:lnTo>
                      <a:pt x="4896" y="180"/>
                    </a:lnTo>
                    <a:lnTo>
                      <a:pt x="4878" y="180"/>
                    </a:lnTo>
                    <a:lnTo>
                      <a:pt x="4866" y="174"/>
                    </a:lnTo>
                    <a:lnTo>
                      <a:pt x="4872" y="168"/>
                    </a:lnTo>
                    <a:lnTo>
                      <a:pt x="4902" y="162"/>
                    </a:lnTo>
                    <a:lnTo>
                      <a:pt x="4944" y="168"/>
                    </a:lnTo>
                    <a:lnTo>
                      <a:pt x="4974" y="174"/>
                    </a:lnTo>
                    <a:lnTo>
                      <a:pt x="4986" y="174"/>
                    </a:lnTo>
                    <a:lnTo>
                      <a:pt x="4992" y="168"/>
                    </a:lnTo>
                    <a:lnTo>
                      <a:pt x="4992" y="150"/>
                    </a:lnTo>
                    <a:lnTo>
                      <a:pt x="5070" y="156"/>
                    </a:lnTo>
                    <a:lnTo>
                      <a:pt x="5070" y="132"/>
                    </a:lnTo>
                    <a:lnTo>
                      <a:pt x="5082" y="132"/>
                    </a:lnTo>
                    <a:lnTo>
                      <a:pt x="5094" y="138"/>
                    </a:lnTo>
                    <a:lnTo>
                      <a:pt x="5112" y="138"/>
                    </a:lnTo>
                    <a:lnTo>
                      <a:pt x="5136" y="126"/>
                    </a:lnTo>
                    <a:lnTo>
                      <a:pt x="5148" y="126"/>
                    </a:lnTo>
                    <a:lnTo>
                      <a:pt x="5154" y="120"/>
                    </a:lnTo>
                    <a:lnTo>
                      <a:pt x="5172" y="120"/>
                    </a:lnTo>
                    <a:lnTo>
                      <a:pt x="5208" y="114"/>
                    </a:lnTo>
                    <a:lnTo>
                      <a:pt x="5256" y="102"/>
                    </a:lnTo>
                    <a:lnTo>
                      <a:pt x="5298" y="96"/>
                    </a:lnTo>
                    <a:lnTo>
                      <a:pt x="5322" y="90"/>
                    </a:lnTo>
                    <a:lnTo>
                      <a:pt x="5340" y="90"/>
                    </a:lnTo>
                    <a:lnTo>
                      <a:pt x="5346" y="84"/>
                    </a:lnTo>
                    <a:lnTo>
                      <a:pt x="5238" y="84"/>
                    </a:lnTo>
                    <a:lnTo>
                      <a:pt x="5214" y="96"/>
                    </a:lnTo>
                    <a:lnTo>
                      <a:pt x="5142" y="96"/>
                    </a:lnTo>
                    <a:lnTo>
                      <a:pt x="5226" y="90"/>
                    </a:lnTo>
                    <a:lnTo>
                      <a:pt x="5220" y="78"/>
                    </a:lnTo>
                    <a:lnTo>
                      <a:pt x="5268" y="84"/>
                    </a:lnTo>
                    <a:lnTo>
                      <a:pt x="5274" y="78"/>
                    </a:lnTo>
                    <a:lnTo>
                      <a:pt x="5286" y="72"/>
                    </a:lnTo>
                    <a:lnTo>
                      <a:pt x="5358" y="72"/>
                    </a:lnTo>
                    <a:lnTo>
                      <a:pt x="5406" y="66"/>
                    </a:lnTo>
                    <a:lnTo>
                      <a:pt x="5454" y="66"/>
                    </a:lnTo>
                    <a:lnTo>
                      <a:pt x="5484" y="60"/>
                    </a:lnTo>
                    <a:lnTo>
                      <a:pt x="5496" y="60"/>
                    </a:lnTo>
                    <a:lnTo>
                      <a:pt x="5514" y="54"/>
                    </a:lnTo>
                    <a:lnTo>
                      <a:pt x="5532" y="54"/>
                    </a:lnTo>
                    <a:lnTo>
                      <a:pt x="5550" y="48"/>
                    </a:lnTo>
                    <a:lnTo>
                      <a:pt x="5562" y="42"/>
                    </a:lnTo>
                    <a:lnTo>
                      <a:pt x="5574" y="42"/>
                    </a:lnTo>
                    <a:lnTo>
                      <a:pt x="5574" y="36"/>
                    </a:lnTo>
                    <a:close/>
                    <a:moveTo>
                      <a:pt x="4032" y="966"/>
                    </a:moveTo>
                    <a:lnTo>
                      <a:pt x="4086" y="966"/>
                    </a:lnTo>
                    <a:lnTo>
                      <a:pt x="4134" y="942"/>
                    </a:lnTo>
                    <a:lnTo>
                      <a:pt x="4140" y="930"/>
                    </a:lnTo>
                    <a:lnTo>
                      <a:pt x="4134" y="918"/>
                    </a:lnTo>
                    <a:lnTo>
                      <a:pt x="4134" y="912"/>
                    </a:lnTo>
                    <a:lnTo>
                      <a:pt x="4122" y="906"/>
                    </a:lnTo>
                    <a:lnTo>
                      <a:pt x="4074" y="906"/>
                    </a:lnTo>
                    <a:lnTo>
                      <a:pt x="4062" y="912"/>
                    </a:lnTo>
                    <a:lnTo>
                      <a:pt x="4050" y="912"/>
                    </a:lnTo>
                    <a:lnTo>
                      <a:pt x="4026" y="924"/>
                    </a:lnTo>
                    <a:lnTo>
                      <a:pt x="4014" y="936"/>
                    </a:lnTo>
                    <a:lnTo>
                      <a:pt x="4002" y="942"/>
                    </a:lnTo>
                    <a:lnTo>
                      <a:pt x="4002" y="954"/>
                    </a:lnTo>
                    <a:lnTo>
                      <a:pt x="4014" y="960"/>
                    </a:lnTo>
                    <a:lnTo>
                      <a:pt x="4032" y="966"/>
                    </a:lnTo>
                    <a:close/>
                    <a:moveTo>
                      <a:pt x="4014" y="840"/>
                    </a:moveTo>
                    <a:lnTo>
                      <a:pt x="4002" y="840"/>
                    </a:lnTo>
                    <a:lnTo>
                      <a:pt x="3990" y="846"/>
                    </a:lnTo>
                    <a:lnTo>
                      <a:pt x="3984" y="852"/>
                    </a:lnTo>
                    <a:lnTo>
                      <a:pt x="3972" y="852"/>
                    </a:lnTo>
                    <a:lnTo>
                      <a:pt x="3990" y="852"/>
                    </a:lnTo>
                    <a:lnTo>
                      <a:pt x="4008" y="846"/>
                    </a:lnTo>
                    <a:lnTo>
                      <a:pt x="4026" y="846"/>
                    </a:lnTo>
                    <a:lnTo>
                      <a:pt x="4044" y="840"/>
                    </a:lnTo>
                    <a:lnTo>
                      <a:pt x="4050" y="834"/>
                    </a:lnTo>
                    <a:lnTo>
                      <a:pt x="4056" y="834"/>
                    </a:lnTo>
                    <a:lnTo>
                      <a:pt x="4068" y="822"/>
                    </a:lnTo>
                    <a:lnTo>
                      <a:pt x="4050" y="822"/>
                    </a:lnTo>
                    <a:lnTo>
                      <a:pt x="4044" y="828"/>
                    </a:lnTo>
                    <a:lnTo>
                      <a:pt x="4032" y="828"/>
                    </a:lnTo>
                    <a:lnTo>
                      <a:pt x="4020" y="834"/>
                    </a:lnTo>
                    <a:lnTo>
                      <a:pt x="4014" y="840"/>
                    </a:lnTo>
                    <a:close/>
                    <a:moveTo>
                      <a:pt x="4122" y="822"/>
                    </a:moveTo>
                    <a:lnTo>
                      <a:pt x="4104" y="822"/>
                    </a:lnTo>
                    <a:lnTo>
                      <a:pt x="4098" y="828"/>
                    </a:lnTo>
                    <a:lnTo>
                      <a:pt x="4098" y="840"/>
                    </a:lnTo>
                    <a:lnTo>
                      <a:pt x="4104" y="846"/>
                    </a:lnTo>
                    <a:lnTo>
                      <a:pt x="4110" y="840"/>
                    </a:lnTo>
                    <a:lnTo>
                      <a:pt x="4116" y="840"/>
                    </a:lnTo>
                    <a:lnTo>
                      <a:pt x="4128" y="828"/>
                    </a:lnTo>
                    <a:lnTo>
                      <a:pt x="4122" y="822"/>
                    </a:lnTo>
                    <a:close/>
                    <a:moveTo>
                      <a:pt x="3528" y="1062"/>
                    </a:moveTo>
                    <a:lnTo>
                      <a:pt x="3522" y="1062"/>
                    </a:lnTo>
                    <a:lnTo>
                      <a:pt x="3504" y="1080"/>
                    </a:lnTo>
                    <a:lnTo>
                      <a:pt x="3504" y="1086"/>
                    </a:lnTo>
                    <a:lnTo>
                      <a:pt x="3510" y="1092"/>
                    </a:lnTo>
                    <a:lnTo>
                      <a:pt x="3528" y="1092"/>
                    </a:lnTo>
                    <a:lnTo>
                      <a:pt x="3534" y="1086"/>
                    </a:lnTo>
                    <a:lnTo>
                      <a:pt x="3540" y="1074"/>
                    </a:lnTo>
                    <a:lnTo>
                      <a:pt x="3540" y="1068"/>
                    </a:lnTo>
                    <a:lnTo>
                      <a:pt x="3534" y="1062"/>
                    </a:lnTo>
                    <a:lnTo>
                      <a:pt x="3528" y="1062"/>
                    </a:lnTo>
                    <a:close/>
                    <a:moveTo>
                      <a:pt x="3588" y="1062"/>
                    </a:moveTo>
                    <a:lnTo>
                      <a:pt x="3582" y="1062"/>
                    </a:lnTo>
                    <a:lnTo>
                      <a:pt x="3576" y="1068"/>
                    </a:lnTo>
                    <a:lnTo>
                      <a:pt x="3576" y="1080"/>
                    </a:lnTo>
                    <a:lnTo>
                      <a:pt x="3582" y="1086"/>
                    </a:lnTo>
                    <a:lnTo>
                      <a:pt x="3594" y="1086"/>
                    </a:lnTo>
                    <a:lnTo>
                      <a:pt x="3600" y="1080"/>
                    </a:lnTo>
                    <a:lnTo>
                      <a:pt x="3600" y="1068"/>
                    </a:lnTo>
                    <a:lnTo>
                      <a:pt x="3588" y="1062"/>
                    </a:lnTo>
                    <a:close/>
                    <a:moveTo>
                      <a:pt x="3756" y="1242"/>
                    </a:moveTo>
                    <a:lnTo>
                      <a:pt x="3744" y="1248"/>
                    </a:lnTo>
                    <a:lnTo>
                      <a:pt x="3744" y="1260"/>
                    </a:lnTo>
                    <a:lnTo>
                      <a:pt x="3750" y="1266"/>
                    </a:lnTo>
                    <a:lnTo>
                      <a:pt x="3762" y="1272"/>
                    </a:lnTo>
                    <a:lnTo>
                      <a:pt x="3768" y="1272"/>
                    </a:lnTo>
                    <a:lnTo>
                      <a:pt x="3786" y="1254"/>
                    </a:lnTo>
                    <a:lnTo>
                      <a:pt x="3786" y="1242"/>
                    </a:lnTo>
                    <a:lnTo>
                      <a:pt x="3780" y="1236"/>
                    </a:lnTo>
                    <a:lnTo>
                      <a:pt x="3768" y="1236"/>
                    </a:lnTo>
                    <a:lnTo>
                      <a:pt x="3756" y="1242"/>
                    </a:lnTo>
                    <a:close/>
                    <a:moveTo>
                      <a:pt x="3984" y="2532"/>
                    </a:moveTo>
                    <a:lnTo>
                      <a:pt x="3948" y="2520"/>
                    </a:lnTo>
                    <a:lnTo>
                      <a:pt x="3942" y="2514"/>
                    </a:lnTo>
                    <a:lnTo>
                      <a:pt x="3936" y="2514"/>
                    </a:lnTo>
                    <a:lnTo>
                      <a:pt x="3924" y="2526"/>
                    </a:lnTo>
                    <a:lnTo>
                      <a:pt x="3930" y="2532"/>
                    </a:lnTo>
                    <a:lnTo>
                      <a:pt x="3942" y="2538"/>
                    </a:lnTo>
                    <a:lnTo>
                      <a:pt x="3948" y="2544"/>
                    </a:lnTo>
                    <a:lnTo>
                      <a:pt x="3954" y="2544"/>
                    </a:lnTo>
                    <a:lnTo>
                      <a:pt x="3960" y="2550"/>
                    </a:lnTo>
                    <a:lnTo>
                      <a:pt x="3996" y="2550"/>
                    </a:lnTo>
                    <a:lnTo>
                      <a:pt x="4008" y="2556"/>
                    </a:lnTo>
                    <a:lnTo>
                      <a:pt x="4020" y="2556"/>
                    </a:lnTo>
                    <a:lnTo>
                      <a:pt x="4038" y="2538"/>
                    </a:lnTo>
                    <a:lnTo>
                      <a:pt x="4008" y="2538"/>
                    </a:lnTo>
                    <a:lnTo>
                      <a:pt x="3984" y="2532"/>
                    </a:lnTo>
                    <a:close/>
                    <a:moveTo>
                      <a:pt x="4098" y="2280"/>
                    </a:moveTo>
                    <a:lnTo>
                      <a:pt x="4092" y="2280"/>
                    </a:lnTo>
                    <a:lnTo>
                      <a:pt x="4086" y="2274"/>
                    </a:lnTo>
                    <a:lnTo>
                      <a:pt x="4050" y="2274"/>
                    </a:lnTo>
                    <a:lnTo>
                      <a:pt x="4032" y="2268"/>
                    </a:lnTo>
                    <a:lnTo>
                      <a:pt x="3996" y="2268"/>
                    </a:lnTo>
                    <a:lnTo>
                      <a:pt x="4002" y="2274"/>
                    </a:lnTo>
                    <a:lnTo>
                      <a:pt x="4008" y="2274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2" y="2286"/>
                    </a:lnTo>
                    <a:lnTo>
                      <a:pt x="4032" y="2304"/>
                    </a:lnTo>
                    <a:lnTo>
                      <a:pt x="4044" y="2304"/>
                    </a:lnTo>
                    <a:lnTo>
                      <a:pt x="4080" y="2310"/>
                    </a:lnTo>
                    <a:lnTo>
                      <a:pt x="4128" y="2316"/>
                    </a:lnTo>
                    <a:lnTo>
                      <a:pt x="4164" y="2316"/>
                    </a:lnTo>
                    <a:lnTo>
                      <a:pt x="4170" y="2310"/>
                    </a:lnTo>
                    <a:lnTo>
                      <a:pt x="4170" y="2304"/>
                    </a:lnTo>
                    <a:lnTo>
                      <a:pt x="4164" y="2304"/>
                    </a:lnTo>
                    <a:lnTo>
                      <a:pt x="4152" y="2292"/>
                    </a:lnTo>
                    <a:lnTo>
                      <a:pt x="4128" y="2286"/>
                    </a:lnTo>
                    <a:lnTo>
                      <a:pt x="4098" y="2280"/>
                    </a:lnTo>
                    <a:close/>
                    <a:moveTo>
                      <a:pt x="4194" y="2550"/>
                    </a:moveTo>
                    <a:lnTo>
                      <a:pt x="4164" y="2550"/>
                    </a:lnTo>
                    <a:lnTo>
                      <a:pt x="4152" y="2556"/>
                    </a:lnTo>
                    <a:lnTo>
                      <a:pt x="4146" y="2562"/>
                    </a:lnTo>
                    <a:lnTo>
                      <a:pt x="4182" y="2526"/>
                    </a:lnTo>
                    <a:lnTo>
                      <a:pt x="4176" y="2520"/>
                    </a:lnTo>
                    <a:lnTo>
                      <a:pt x="4152" y="2520"/>
                    </a:lnTo>
                    <a:lnTo>
                      <a:pt x="4140" y="2526"/>
                    </a:lnTo>
                    <a:lnTo>
                      <a:pt x="4128" y="2538"/>
                    </a:lnTo>
                    <a:lnTo>
                      <a:pt x="4104" y="2574"/>
                    </a:lnTo>
                    <a:lnTo>
                      <a:pt x="4164" y="2568"/>
                    </a:lnTo>
                    <a:lnTo>
                      <a:pt x="4176" y="2568"/>
                    </a:lnTo>
                    <a:lnTo>
                      <a:pt x="4182" y="2562"/>
                    </a:lnTo>
                    <a:lnTo>
                      <a:pt x="4194" y="2562"/>
                    </a:lnTo>
                    <a:lnTo>
                      <a:pt x="4200" y="2556"/>
                    </a:lnTo>
                    <a:lnTo>
                      <a:pt x="4200" y="2550"/>
                    </a:lnTo>
                    <a:lnTo>
                      <a:pt x="4194" y="2550"/>
                    </a:lnTo>
                    <a:close/>
                    <a:moveTo>
                      <a:pt x="4590" y="1962"/>
                    </a:moveTo>
                    <a:lnTo>
                      <a:pt x="4578" y="1974"/>
                    </a:lnTo>
                    <a:lnTo>
                      <a:pt x="4578" y="1980"/>
                    </a:lnTo>
                    <a:lnTo>
                      <a:pt x="4572" y="1986"/>
                    </a:lnTo>
                    <a:lnTo>
                      <a:pt x="4566" y="1986"/>
                    </a:lnTo>
                    <a:lnTo>
                      <a:pt x="4554" y="1974"/>
                    </a:lnTo>
                    <a:lnTo>
                      <a:pt x="4554" y="1962"/>
                    </a:lnTo>
                    <a:lnTo>
                      <a:pt x="4566" y="1962"/>
                    </a:lnTo>
                    <a:lnTo>
                      <a:pt x="4572" y="1956"/>
                    </a:lnTo>
                    <a:lnTo>
                      <a:pt x="4566" y="1932"/>
                    </a:lnTo>
                    <a:lnTo>
                      <a:pt x="4536" y="1926"/>
                    </a:lnTo>
                    <a:lnTo>
                      <a:pt x="4530" y="1926"/>
                    </a:lnTo>
                    <a:lnTo>
                      <a:pt x="4524" y="1932"/>
                    </a:lnTo>
                    <a:lnTo>
                      <a:pt x="4512" y="1938"/>
                    </a:lnTo>
                    <a:lnTo>
                      <a:pt x="4494" y="1944"/>
                    </a:lnTo>
                    <a:lnTo>
                      <a:pt x="4470" y="1956"/>
                    </a:lnTo>
                    <a:lnTo>
                      <a:pt x="4464" y="1962"/>
                    </a:lnTo>
                    <a:lnTo>
                      <a:pt x="4458" y="1962"/>
                    </a:lnTo>
                    <a:lnTo>
                      <a:pt x="4446" y="1968"/>
                    </a:lnTo>
                    <a:lnTo>
                      <a:pt x="4434" y="1968"/>
                    </a:lnTo>
                    <a:lnTo>
                      <a:pt x="4416" y="1974"/>
                    </a:lnTo>
                    <a:lnTo>
                      <a:pt x="4404" y="1974"/>
                    </a:lnTo>
                    <a:lnTo>
                      <a:pt x="4374" y="1998"/>
                    </a:lnTo>
                    <a:lnTo>
                      <a:pt x="4386" y="1974"/>
                    </a:lnTo>
                    <a:lnTo>
                      <a:pt x="4362" y="1956"/>
                    </a:lnTo>
                    <a:lnTo>
                      <a:pt x="4398" y="1968"/>
                    </a:lnTo>
                    <a:lnTo>
                      <a:pt x="4410" y="1956"/>
                    </a:lnTo>
                    <a:lnTo>
                      <a:pt x="4440" y="1950"/>
                    </a:lnTo>
                    <a:lnTo>
                      <a:pt x="4440" y="1932"/>
                    </a:lnTo>
                    <a:lnTo>
                      <a:pt x="4494" y="1932"/>
                    </a:lnTo>
                    <a:lnTo>
                      <a:pt x="4518" y="1920"/>
                    </a:lnTo>
                    <a:lnTo>
                      <a:pt x="4524" y="1914"/>
                    </a:lnTo>
                    <a:lnTo>
                      <a:pt x="4536" y="1908"/>
                    </a:lnTo>
                    <a:lnTo>
                      <a:pt x="4608" y="1908"/>
                    </a:lnTo>
                    <a:lnTo>
                      <a:pt x="4602" y="1902"/>
                    </a:lnTo>
                    <a:lnTo>
                      <a:pt x="4596" y="1902"/>
                    </a:lnTo>
                    <a:lnTo>
                      <a:pt x="4584" y="1896"/>
                    </a:lnTo>
                    <a:lnTo>
                      <a:pt x="4578" y="1890"/>
                    </a:lnTo>
                    <a:lnTo>
                      <a:pt x="4578" y="1866"/>
                    </a:lnTo>
                    <a:lnTo>
                      <a:pt x="4572" y="1866"/>
                    </a:lnTo>
                    <a:lnTo>
                      <a:pt x="4566" y="1872"/>
                    </a:lnTo>
                    <a:lnTo>
                      <a:pt x="4542" y="1872"/>
                    </a:lnTo>
                    <a:lnTo>
                      <a:pt x="4530" y="1878"/>
                    </a:lnTo>
                    <a:lnTo>
                      <a:pt x="4518" y="1878"/>
                    </a:lnTo>
                    <a:lnTo>
                      <a:pt x="4518" y="1866"/>
                    </a:lnTo>
                    <a:lnTo>
                      <a:pt x="4512" y="1860"/>
                    </a:lnTo>
                    <a:lnTo>
                      <a:pt x="4452" y="1878"/>
                    </a:lnTo>
                    <a:lnTo>
                      <a:pt x="4458" y="1848"/>
                    </a:lnTo>
                    <a:lnTo>
                      <a:pt x="4410" y="1860"/>
                    </a:lnTo>
                    <a:lnTo>
                      <a:pt x="4416" y="1854"/>
                    </a:lnTo>
                    <a:lnTo>
                      <a:pt x="4422" y="1842"/>
                    </a:lnTo>
                    <a:lnTo>
                      <a:pt x="4440" y="1824"/>
                    </a:lnTo>
                    <a:lnTo>
                      <a:pt x="4446" y="1812"/>
                    </a:lnTo>
                    <a:lnTo>
                      <a:pt x="4446" y="1800"/>
                    </a:lnTo>
                    <a:lnTo>
                      <a:pt x="4434" y="1800"/>
                    </a:lnTo>
                    <a:lnTo>
                      <a:pt x="4422" y="1794"/>
                    </a:lnTo>
                    <a:lnTo>
                      <a:pt x="4398" y="1794"/>
                    </a:lnTo>
                    <a:lnTo>
                      <a:pt x="4404" y="1770"/>
                    </a:lnTo>
                    <a:lnTo>
                      <a:pt x="4368" y="1770"/>
                    </a:lnTo>
                    <a:lnTo>
                      <a:pt x="4380" y="1752"/>
                    </a:lnTo>
                    <a:lnTo>
                      <a:pt x="4356" y="1728"/>
                    </a:lnTo>
                    <a:lnTo>
                      <a:pt x="4368" y="1728"/>
                    </a:lnTo>
                    <a:lnTo>
                      <a:pt x="4380" y="1734"/>
                    </a:lnTo>
                    <a:lnTo>
                      <a:pt x="4404" y="1734"/>
                    </a:lnTo>
                    <a:lnTo>
                      <a:pt x="4410" y="1728"/>
                    </a:lnTo>
                    <a:lnTo>
                      <a:pt x="4422" y="1722"/>
                    </a:lnTo>
                    <a:lnTo>
                      <a:pt x="4434" y="1710"/>
                    </a:lnTo>
                    <a:lnTo>
                      <a:pt x="4440" y="1710"/>
                    </a:lnTo>
                    <a:lnTo>
                      <a:pt x="4398" y="1686"/>
                    </a:lnTo>
                    <a:lnTo>
                      <a:pt x="4446" y="1656"/>
                    </a:lnTo>
                    <a:lnTo>
                      <a:pt x="4398" y="1632"/>
                    </a:lnTo>
                    <a:lnTo>
                      <a:pt x="4350" y="1638"/>
                    </a:lnTo>
                    <a:lnTo>
                      <a:pt x="4404" y="1614"/>
                    </a:lnTo>
                    <a:lnTo>
                      <a:pt x="4368" y="1608"/>
                    </a:lnTo>
                    <a:lnTo>
                      <a:pt x="4410" y="1584"/>
                    </a:lnTo>
                    <a:lnTo>
                      <a:pt x="4404" y="1560"/>
                    </a:lnTo>
                    <a:lnTo>
                      <a:pt x="4374" y="1560"/>
                    </a:lnTo>
                    <a:lnTo>
                      <a:pt x="4380" y="1554"/>
                    </a:lnTo>
                    <a:lnTo>
                      <a:pt x="4392" y="1530"/>
                    </a:lnTo>
                    <a:lnTo>
                      <a:pt x="4374" y="1494"/>
                    </a:lnTo>
                    <a:lnTo>
                      <a:pt x="4362" y="1494"/>
                    </a:lnTo>
                    <a:lnTo>
                      <a:pt x="4374" y="1470"/>
                    </a:lnTo>
                    <a:lnTo>
                      <a:pt x="4362" y="1476"/>
                    </a:lnTo>
                    <a:lnTo>
                      <a:pt x="4356" y="1482"/>
                    </a:lnTo>
                    <a:lnTo>
                      <a:pt x="4344" y="1488"/>
                    </a:lnTo>
                    <a:lnTo>
                      <a:pt x="4332" y="1500"/>
                    </a:lnTo>
                    <a:lnTo>
                      <a:pt x="4332" y="1518"/>
                    </a:lnTo>
                    <a:lnTo>
                      <a:pt x="4302" y="1506"/>
                    </a:lnTo>
                    <a:lnTo>
                      <a:pt x="4308" y="1542"/>
                    </a:lnTo>
                    <a:lnTo>
                      <a:pt x="4284" y="1542"/>
                    </a:lnTo>
                    <a:lnTo>
                      <a:pt x="4272" y="1560"/>
                    </a:lnTo>
                    <a:lnTo>
                      <a:pt x="4278" y="1572"/>
                    </a:lnTo>
                    <a:lnTo>
                      <a:pt x="4254" y="1572"/>
                    </a:lnTo>
                    <a:lnTo>
                      <a:pt x="4230" y="1614"/>
                    </a:lnTo>
                    <a:lnTo>
                      <a:pt x="4218" y="1614"/>
                    </a:lnTo>
                    <a:lnTo>
                      <a:pt x="4236" y="1578"/>
                    </a:lnTo>
                    <a:lnTo>
                      <a:pt x="4224" y="1566"/>
                    </a:lnTo>
                    <a:lnTo>
                      <a:pt x="4212" y="1566"/>
                    </a:lnTo>
                    <a:lnTo>
                      <a:pt x="4194" y="1584"/>
                    </a:lnTo>
                    <a:lnTo>
                      <a:pt x="4182" y="1590"/>
                    </a:lnTo>
                    <a:lnTo>
                      <a:pt x="4176" y="1596"/>
                    </a:lnTo>
                    <a:lnTo>
                      <a:pt x="4164" y="1602"/>
                    </a:lnTo>
                    <a:lnTo>
                      <a:pt x="4158" y="1608"/>
                    </a:lnTo>
                    <a:lnTo>
                      <a:pt x="4146" y="1614"/>
                    </a:lnTo>
                    <a:lnTo>
                      <a:pt x="4140" y="1620"/>
                    </a:lnTo>
                    <a:lnTo>
                      <a:pt x="4116" y="1632"/>
                    </a:lnTo>
                    <a:lnTo>
                      <a:pt x="4110" y="1638"/>
                    </a:lnTo>
                    <a:lnTo>
                      <a:pt x="4116" y="1614"/>
                    </a:lnTo>
                    <a:lnTo>
                      <a:pt x="4116" y="1596"/>
                    </a:lnTo>
                    <a:lnTo>
                      <a:pt x="4080" y="1632"/>
                    </a:lnTo>
                    <a:lnTo>
                      <a:pt x="4014" y="1644"/>
                    </a:lnTo>
                    <a:lnTo>
                      <a:pt x="4074" y="1626"/>
                    </a:lnTo>
                    <a:lnTo>
                      <a:pt x="4080" y="1620"/>
                    </a:lnTo>
                    <a:lnTo>
                      <a:pt x="4092" y="1596"/>
                    </a:lnTo>
                    <a:lnTo>
                      <a:pt x="4098" y="1590"/>
                    </a:lnTo>
                    <a:lnTo>
                      <a:pt x="4098" y="1578"/>
                    </a:lnTo>
                    <a:lnTo>
                      <a:pt x="4092" y="1572"/>
                    </a:lnTo>
                    <a:lnTo>
                      <a:pt x="4050" y="1572"/>
                    </a:lnTo>
                    <a:lnTo>
                      <a:pt x="4038" y="1578"/>
                    </a:lnTo>
                    <a:lnTo>
                      <a:pt x="4032" y="1578"/>
                    </a:lnTo>
                    <a:lnTo>
                      <a:pt x="4020" y="1584"/>
                    </a:lnTo>
                    <a:lnTo>
                      <a:pt x="4002" y="1584"/>
                    </a:lnTo>
                    <a:lnTo>
                      <a:pt x="4002" y="1578"/>
                    </a:lnTo>
                    <a:lnTo>
                      <a:pt x="4008" y="1572"/>
                    </a:lnTo>
                    <a:lnTo>
                      <a:pt x="4020" y="1566"/>
                    </a:lnTo>
                    <a:lnTo>
                      <a:pt x="4026" y="1560"/>
                    </a:lnTo>
                    <a:lnTo>
                      <a:pt x="4032" y="1560"/>
                    </a:lnTo>
                    <a:lnTo>
                      <a:pt x="4032" y="1572"/>
                    </a:lnTo>
                    <a:lnTo>
                      <a:pt x="4050" y="1560"/>
                    </a:lnTo>
                    <a:lnTo>
                      <a:pt x="4044" y="1536"/>
                    </a:lnTo>
                    <a:lnTo>
                      <a:pt x="4050" y="1530"/>
                    </a:lnTo>
                    <a:lnTo>
                      <a:pt x="4062" y="1524"/>
                    </a:lnTo>
                    <a:lnTo>
                      <a:pt x="4074" y="1512"/>
                    </a:lnTo>
                    <a:lnTo>
                      <a:pt x="4074" y="1506"/>
                    </a:lnTo>
                    <a:lnTo>
                      <a:pt x="4068" y="1500"/>
                    </a:lnTo>
                    <a:lnTo>
                      <a:pt x="4056" y="1494"/>
                    </a:lnTo>
                    <a:lnTo>
                      <a:pt x="4044" y="1494"/>
                    </a:lnTo>
                    <a:lnTo>
                      <a:pt x="4032" y="1488"/>
                    </a:lnTo>
                    <a:lnTo>
                      <a:pt x="4014" y="1488"/>
                    </a:lnTo>
                    <a:lnTo>
                      <a:pt x="4044" y="1488"/>
                    </a:lnTo>
                    <a:lnTo>
                      <a:pt x="4056" y="1482"/>
                    </a:lnTo>
                    <a:lnTo>
                      <a:pt x="4074" y="1482"/>
                    </a:lnTo>
                    <a:lnTo>
                      <a:pt x="4086" y="1470"/>
                    </a:lnTo>
                    <a:lnTo>
                      <a:pt x="4098" y="1446"/>
                    </a:lnTo>
                    <a:lnTo>
                      <a:pt x="4104" y="1440"/>
                    </a:lnTo>
                    <a:lnTo>
                      <a:pt x="4110" y="1440"/>
                    </a:lnTo>
                    <a:lnTo>
                      <a:pt x="4122" y="1434"/>
                    </a:lnTo>
                    <a:lnTo>
                      <a:pt x="4128" y="1434"/>
                    </a:lnTo>
                    <a:lnTo>
                      <a:pt x="4134" y="1428"/>
                    </a:lnTo>
                    <a:lnTo>
                      <a:pt x="4122" y="1416"/>
                    </a:lnTo>
                    <a:lnTo>
                      <a:pt x="4110" y="1422"/>
                    </a:lnTo>
                    <a:lnTo>
                      <a:pt x="4098" y="1434"/>
                    </a:lnTo>
                    <a:lnTo>
                      <a:pt x="4092" y="1404"/>
                    </a:lnTo>
                    <a:lnTo>
                      <a:pt x="4068" y="1404"/>
                    </a:lnTo>
                    <a:lnTo>
                      <a:pt x="4050" y="1410"/>
                    </a:lnTo>
                    <a:lnTo>
                      <a:pt x="4026" y="1410"/>
                    </a:lnTo>
                    <a:lnTo>
                      <a:pt x="4020" y="1404"/>
                    </a:lnTo>
                    <a:lnTo>
                      <a:pt x="4020" y="1386"/>
                    </a:lnTo>
                    <a:lnTo>
                      <a:pt x="4038" y="1368"/>
                    </a:lnTo>
                    <a:lnTo>
                      <a:pt x="4032" y="1362"/>
                    </a:lnTo>
                    <a:lnTo>
                      <a:pt x="4014" y="1362"/>
                    </a:lnTo>
                    <a:lnTo>
                      <a:pt x="4008" y="1368"/>
                    </a:lnTo>
                    <a:lnTo>
                      <a:pt x="4020" y="1344"/>
                    </a:lnTo>
                    <a:lnTo>
                      <a:pt x="3984" y="1350"/>
                    </a:lnTo>
                    <a:lnTo>
                      <a:pt x="3984" y="1326"/>
                    </a:lnTo>
                    <a:lnTo>
                      <a:pt x="3978" y="1314"/>
                    </a:lnTo>
                    <a:lnTo>
                      <a:pt x="3972" y="1308"/>
                    </a:lnTo>
                    <a:lnTo>
                      <a:pt x="3948" y="1308"/>
                    </a:lnTo>
                    <a:lnTo>
                      <a:pt x="3930" y="1314"/>
                    </a:lnTo>
                    <a:lnTo>
                      <a:pt x="3906" y="1326"/>
                    </a:lnTo>
                    <a:lnTo>
                      <a:pt x="3900" y="1332"/>
                    </a:lnTo>
                    <a:lnTo>
                      <a:pt x="3894" y="1332"/>
                    </a:lnTo>
                    <a:lnTo>
                      <a:pt x="3888" y="1326"/>
                    </a:lnTo>
                    <a:lnTo>
                      <a:pt x="3876" y="1320"/>
                    </a:lnTo>
                    <a:lnTo>
                      <a:pt x="3864" y="1320"/>
                    </a:lnTo>
                    <a:lnTo>
                      <a:pt x="3852" y="1326"/>
                    </a:lnTo>
                    <a:lnTo>
                      <a:pt x="3846" y="1326"/>
                    </a:lnTo>
                    <a:lnTo>
                      <a:pt x="3834" y="1332"/>
                    </a:lnTo>
                    <a:lnTo>
                      <a:pt x="3822" y="1326"/>
                    </a:lnTo>
                    <a:lnTo>
                      <a:pt x="3762" y="1302"/>
                    </a:lnTo>
                    <a:lnTo>
                      <a:pt x="3738" y="1302"/>
                    </a:lnTo>
                    <a:lnTo>
                      <a:pt x="3714" y="1314"/>
                    </a:lnTo>
                    <a:lnTo>
                      <a:pt x="3708" y="1326"/>
                    </a:lnTo>
                    <a:lnTo>
                      <a:pt x="3702" y="1326"/>
                    </a:lnTo>
                    <a:lnTo>
                      <a:pt x="3684" y="1344"/>
                    </a:lnTo>
                    <a:lnTo>
                      <a:pt x="3684" y="1350"/>
                    </a:lnTo>
                    <a:lnTo>
                      <a:pt x="3696" y="1356"/>
                    </a:lnTo>
                    <a:lnTo>
                      <a:pt x="3702" y="1362"/>
                    </a:lnTo>
                    <a:lnTo>
                      <a:pt x="3708" y="1374"/>
                    </a:lnTo>
                    <a:lnTo>
                      <a:pt x="3708" y="1380"/>
                    </a:lnTo>
                    <a:lnTo>
                      <a:pt x="3702" y="1386"/>
                    </a:lnTo>
                    <a:lnTo>
                      <a:pt x="3690" y="1392"/>
                    </a:lnTo>
                    <a:lnTo>
                      <a:pt x="3672" y="1410"/>
                    </a:lnTo>
                    <a:lnTo>
                      <a:pt x="3660" y="1416"/>
                    </a:lnTo>
                    <a:lnTo>
                      <a:pt x="3636" y="1422"/>
                    </a:lnTo>
                    <a:lnTo>
                      <a:pt x="3660" y="1440"/>
                    </a:lnTo>
                    <a:lnTo>
                      <a:pt x="3654" y="1446"/>
                    </a:lnTo>
                    <a:lnTo>
                      <a:pt x="3642" y="1446"/>
                    </a:lnTo>
                    <a:lnTo>
                      <a:pt x="3636" y="1452"/>
                    </a:lnTo>
                    <a:lnTo>
                      <a:pt x="3636" y="1470"/>
                    </a:lnTo>
                    <a:lnTo>
                      <a:pt x="3642" y="1482"/>
                    </a:lnTo>
                    <a:lnTo>
                      <a:pt x="3642" y="1488"/>
                    </a:lnTo>
                    <a:lnTo>
                      <a:pt x="3636" y="1500"/>
                    </a:lnTo>
                    <a:lnTo>
                      <a:pt x="3624" y="1506"/>
                    </a:lnTo>
                    <a:lnTo>
                      <a:pt x="3618" y="1512"/>
                    </a:lnTo>
                    <a:lnTo>
                      <a:pt x="3606" y="1512"/>
                    </a:lnTo>
                    <a:lnTo>
                      <a:pt x="3582" y="1524"/>
                    </a:lnTo>
                    <a:lnTo>
                      <a:pt x="3576" y="1536"/>
                    </a:lnTo>
                    <a:lnTo>
                      <a:pt x="3576" y="1548"/>
                    </a:lnTo>
                    <a:lnTo>
                      <a:pt x="3570" y="1548"/>
                    </a:lnTo>
                    <a:lnTo>
                      <a:pt x="3564" y="1554"/>
                    </a:lnTo>
                    <a:lnTo>
                      <a:pt x="3552" y="1554"/>
                    </a:lnTo>
                    <a:lnTo>
                      <a:pt x="3540" y="1560"/>
                    </a:lnTo>
                    <a:lnTo>
                      <a:pt x="3534" y="1566"/>
                    </a:lnTo>
                    <a:lnTo>
                      <a:pt x="3522" y="1572"/>
                    </a:lnTo>
                    <a:lnTo>
                      <a:pt x="3504" y="1590"/>
                    </a:lnTo>
                    <a:lnTo>
                      <a:pt x="3510" y="1596"/>
                    </a:lnTo>
                    <a:lnTo>
                      <a:pt x="3522" y="1602"/>
                    </a:lnTo>
                    <a:lnTo>
                      <a:pt x="3534" y="1614"/>
                    </a:lnTo>
                    <a:lnTo>
                      <a:pt x="3552" y="1620"/>
                    </a:lnTo>
                    <a:lnTo>
                      <a:pt x="3558" y="1632"/>
                    </a:lnTo>
                    <a:lnTo>
                      <a:pt x="3564" y="1638"/>
                    </a:lnTo>
                    <a:lnTo>
                      <a:pt x="3564" y="1662"/>
                    </a:lnTo>
                    <a:lnTo>
                      <a:pt x="3558" y="1698"/>
                    </a:lnTo>
                    <a:lnTo>
                      <a:pt x="3540" y="1746"/>
                    </a:lnTo>
                    <a:lnTo>
                      <a:pt x="3510" y="1776"/>
                    </a:lnTo>
                    <a:lnTo>
                      <a:pt x="3468" y="1800"/>
                    </a:lnTo>
                    <a:lnTo>
                      <a:pt x="3426" y="1830"/>
                    </a:lnTo>
                    <a:lnTo>
                      <a:pt x="3390" y="1854"/>
                    </a:lnTo>
                    <a:lnTo>
                      <a:pt x="3366" y="1860"/>
                    </a:lnTo>
                    <a:lnTo>
                      <a:pt x="3336" y="1860"/>
                    </a:lnTo>
                    <a:lnTo>
                      <a:pt x="3300" y="1866"/>
                    </a:lnTo>
                    <a:lnTo>
                      <a:pt x="3276" y="1872"/>
                    </a:lnTo>
                    <a:lnTo>
                      <a:pt x="3258" y="1878"/>
                    </a:lnTo>
                    <a:lnTo>
                      <a:pt x="3258" y="1902"/>
                    </a:lnTo>
                    <a:lnTo>
                      <a:pt x="3264" y="1914"/>
                    </a:lnTo>
                    <a:lnTo>
                      <a:pt x="3264" y="1926"/>
                    </a:lnTo>
                    <a:lnTo>
                      <a:pt x="3270" y="1938"/>
                    </a:lnTo>
                    <a:lnTo>
                      <a:pt x="3270" y="1950"/>
                    </a:lnTo>
                    <a:lnTo>
                      <a:pt x="3252" y="1968"/>
                    </a:lnTo>
                    <a:lnTo>
                      <a:pt x="3234" y="2004"/>
                    </a:lnTo>
                    <a:lnTo>
                      <a:pt x="3234" y="2076"/>
                    </a:lnTo>
                    <a:lnTo>
                      <a:pt x="3210" y="2088"/>
                    </a:lnTo>
                    <a:lnTo>
                      <a:pt x="3204" y="2094"/>
                    </a:lnTo>
                    <a:lnTo>
                      <a:pt x="3180" y="2106"/>
                    </a:lnTo>
                    <a:lnTo>
                      <a:pt x="3180" y="2142"/>
                    </a:lnTo>
                    <a:lnTo>
                      <a:pt x="3156" y="2166"/>
                    </a:lnTo>
                    <a:lnTo>
                      <a:pt x="3156" y="2154"/>
                    </a:lnTo>
                    <a:lnTo>
                      <a:pt x="3162" y="2148"/>
                    </a:lnTo>
                    <a:lnTo>
                      <a:pt x="3162" y="2142"/>
                    </a:lnTo>
                    <a:lnTo>
                      <a:pt x="3156" y="2130"/>
                    </a:lnTo>
                    <a:lnTo>
                      <a:pt x="3138" y="2130"/>
                    </a:lnTo>
                    <a:lnTo>
                      <a:pt x="3126" y="2136"/>
                    </a:lnTo>
                    <a:lnTo>
                      <a:pt x="3108" y="2154"/>
                    </a:lnTo>
                    <a:lnTo>
                      <a:pt x="3108" y="2166"/>
                    </a:lnTo>
                    <a:lnTo>
                      <a:pt x="3114" y="2178"/>
                    </a:lnTo>
                    <a:lnTo>
                      <a:pt x="3114" y="2190"/>
                    </a:lnTo>
                    <a:lnTo>
                      <a:pt x="3108" y="2196"/>
                    </a:lnTo>
                    <a:lnTo>
                      <a:pt x="3108" y="2178"/>
                    </a:lnTo>
                    <a:lnTo>
                      <a:pt x="3102" y="2166"/>
                    </a:lnTo>
                    <a:lnTo>
                      <a:pt x="3090" y="2154"/>
                    </a:lnTo>
                    <a:lnTo>
                      <a:pt x="3078" y="2154"/>
                    </a:lnTo>
                    <a:lnTo>
                      <a:pt x="3066" y="2160"/>
                    </a:lnTo>
                    <a:lnTo>
                      <a:pt x="3042" y="2160"/>
                    </a:lnTo>
                    <a:lnTo>
                      <a:pt x="3036" y="2166"/>
                    </a:lnTo>
                    <a:lnTo>
                      <a:pt x="3030" y="2166"/>
                    </a:lnTo>
                    <a:lnTo>
                      <a:pt x="3042" y="2160"/>
                    </a:lnTo>
                    <a:lnTo>
                      <a:pt x="3060" y="2142"/>
                    </a:lnTo>
                    <a:lnTo>
                      <a:pt x="3072" y="2136"/>
                    </a:lnTo>
                    <a:lnTo>
                      <a:pt x="3078" y="2124"/>
                    </a:lnTo>
                    <a:lnTo>
                      <a:pt x="3078" y="2118"/>
                    </a:lnTo>
                    <a:lnTo>
                      <a:pt x="3072" y="2106"/>
                    </a:lnTo>
                    <a:lnTo>
                      <a:pt x="3060" y="2100"/>
                    </a:lnTo>
                    <a:lnTo>
                      <a:pt x="3048" y="2088"/>
                    </a:lnTo>
                    <a:lnTo>
                      <a:pt x="3030" y="2088"/>
                    </a:lnTo>
                    <a:lnTo>
                      <a:pt x="3024" y="2082"/>
                    </a:lnTo>
                    <a:lnTo>
                      <a:pt x="3018" y="2082"/>
                    </a:lnTo>
                    <a:lnTo>
                      <a:pt x="3024" y="2082"/>
                    </a:lnTo>
                    <a:lnTo>
                      <a:pt x="3042" y="2064"/>
                    </a:lnTo>
                    <a:lnTo>
                      <a:pt x="3042" y="2058"/>
                    </a:lnTo>
                    <a:lnTo>
                      <a:pt x="3030" y="2034"/>
                    </a:lnTo>
                    <a:lnTo>
                      <a:pt x="3030" y="2028"/>
                    </a:lnTo>
                    <a:lnTo>
                      <a:pt x="3024" y="2016"/>
                    </a:lnTo>
                    <a:lnTo>
                      <a:pt x="3060" y="1992"/>
                    </a:lnTo>
                    <a:lnTo>
                      <a:pt x="3060" y="1968"/>
                    </a:lnTo>
                    <a:lnTo>
                      <a:pt x="3084" y="1956"/>
                    </a:lnTo>
                    <a:lnTo>
                      <a:pt x="3084" y="1914"/>
                    </a:lnTo>
                    <a:lnTo>
                      <a:pt x="3090" y="1914"/>
                    </a:lnTo>
                    <a:lnTo>
                      <a:pt x="3102" y="1902"/>
                    </a:lnTo>
                    <a:lnTo>
                      <a:pt x="3114" y="1896"/>
                    </a:lnTo>
                    <a:lnTo>
                      <a:pt x="3132" y="1878"/>
                    </a:lnTo>
                    <a:lnTo>
                      <a:pt x="3126" y="1866"/>
                    </a:lnTo>
                    <a:lnTo>
                      <a:pt x="3120" y="1860"/>
                    </a:lnTo>
                    <a:lnTo>
                      <a:pt x="3084" y="1848"/>
                    </a:lnTo>
                    <a:lnTo>
                      <a:pt x="2976" y="1848"/>
                    </a:lnTo>
                    <a:lnTo>
                      <a:pt x="2940" y="1860"/>
                    </a:lnTo>
                    <a:lnTo>
                      <a:pt x="2946" y="1848"/>
                    </a:lnTo>
                    <a:lnTo>
                      <a:pt x="2952" y="1842"/>
                    </a:lnTo>
                    <a:lnTo>
                      <a:pt x="2952" y="1830"/>
                    </a:lnTo>
                    <a:lnTo>
                      <a:pt x="2958" y="1824"/>
                    </a:lnTo>
                    <a:lnTo>
                      <a:pt x="2952" y="1818"/>
                    </a:lnTo>
                    <a:lnTo>
                      <a:pt x="2940" y="1812"/>
                    </a:lnTo>
                    <a:lnTo>
                      <a:pt x="2928" y="1812"/>
                    </a:lnTo>
                    <a:lnTo>
                      <a:pt x="2892" y="1800"/>
                    </a:lnTo>
                    <a:lnTo>
                      <a:pt x="2874" y="1800"/>
                    </a:lnTo>
                    <a:lnTo>
                      <a:pt x="2868" y="1794"/>
                    </a:lnTo>
                    <a:lnTo>
                      <a:pt x="2862" y="1794"/>
                    </a:lnTo>
                    <a:lnTo>
                      <a:pt x="2862" y="1770"/>
                    </a:lnTo>
                    <a:lnTo>
                      <a:pt x="2856" y="1752"/>
                    </a:lnTo>
                    <a:lnTo>
                      <a:pt x="2844" y="1740"/>
                    </a:lnTo>
                    <a:lnTo>
                      <a:pt x="2790" y="1722"/>
                    </a:lnTo>
                    <a:lnTo>
                      <a:pt x="2778" y="1722"/>
                    </a:lnTo>
                    <a:lnTo>
                      <a:pt x="2778" y="1716"/>
                    </a:lnTo>
                    <a:lnTo>
                      <a:pt x="2766" y="1704"/>
                    </a:lnTo>
                    <a:lnTo>
                      <a:pt x="2754" y="1704"/>
                    </a:lnTo>
                    <a:lnTo>
                      <a:pt x="2736" y="1698"/>
                    </a:lnTo>
                    <a:lnTo>
                      <a:pt x="2694" y="1698"/>
                    </a:lnTo>
                    <a:lnTo>
                      <a:pt x="2646" y="1704"/>
                    </a:lnTo>
                    <a:lnTo>
                      <a:pt x="2610" y="1716"/>
                    </a:lnTo>
                    <a:lnTo>
                      <a:pt x="2592" y="1716"/>
                    </a:lnTo>
                    <a:lnTo>
                      <a:pt x="2598" y="1716"/>
                    </a:lnTo>
                    <a:lnTo>
                      <a:pt x="2604" y="1710"/>
                    </a:lnTo>
                    <a:lnTo>
                      <a:pt x="2616" y="1710"/>
                    </a:lnTo>
                    <a:lnTo>
                      <a:pt x="2628" y="1704"/>
                    </a:lnTo>
                    <a:lnTo>
                      <a:pt x="2634" y="1692"/>
                    </a:lnTo>
                    <a:lnTo>
                      <a:pt x="2640" y="1686"/>
                    </a:lnTo>
                    <a:lnTo>
                      <a:pt x="2646" y="1662"/>
                    </a:lnTo>
                    <a:lnTo>
                      <a:pt x="2658" y="1632"/>
                    </a:lnTo>
                    <a:lnTo>
                      <a:pt x="2664" y="1602"/>
                    </a:lnTo>
                    <a:lnTo>
                      <a:pt x="2670" y="1590"/>
                    </a:lnTo>
                    <a:lnTo>
                      <a:pt x="2658" y="1590"/>
                    </a:lnTo>
                    <a:lnTo>
                      <a:pt x="2646" y="1584"/>
                    </a:lnTo>
                    <a:lnTo>
                      <a:pt x="2616" y="1584"/>
                    </a:lnTo>
                    <a:lnTo>
                      <a:pt x="2610" y="1590"/>
                    </a:lnTo>
                    <a:lnTo>
                      <a:pt x="2598" y="1596"/>
                    </a:lnTo>
                    <a:lnTo>
                      <a:pt x="2592" y="1602"/>
                    </a:lnTo>
                    <a:lnTo>
                      <a:pt x="2580" y="1608"/>
                    </a:lnTo>
                    <a:lnTo>
                      <a:pt x="2598" y="1578"/>
                    </a:lnTo>
                    <a:lnTo>
                      <a:pt x="2592" y="1560"/>
                    </a:lnTo>
                    <a:lnTo>
                      <a:pt x="2610" y="1542"/>
                    </a:lnTo>
                    <a:lnTo>
                      <a:pt x="2616" y="1530"/>
                    </a:lnTo>
                    <a:lnTo>
                      <a:pt x="2640" y="1506"/>
                    </a:lnTo>
                    <a:lnTo>
                      <a:pt x="2646" y="1494"/>
                    </a:lnTo>
                    <a:lnTo>
                      <a:pt x="2664" y="1476"/>
                    </a:lnTo>
                    <a:lnTo>
                      <a:pt x="2694" y="1452"/>
                    </a:lnTo>
                    <a:lnTo>
                      <a:pt x="2730" y="1428"/>
                    </a:lnTo>
                    <a:lnTo>
                      <a:pt x="2754" y="1410"/>
                    </a:lnTo>
                    <a:lnTo>
                      <a:pt x="2766" y="1404"/>
                    </a:lnTo>
                    <a:lnTo>
                      <a:pt x="2760" y="1392"/>
                    </a:lnTo>
                    <a:lnTo>
                      <a:pt x="2826" y="1368"/>
                    </a:lnTo>
                    <a:lnTo>
                      <a:pt x="2826" y="1350"/>
                    </a:lnTo>
                    <a:lnTo>
                      <a:pt x="2868" y="1344"/>
                    </a:lnTo>
                    <a:lnTo>
                      <a:pt x="2868" y="1326"/>
                    </a:lnTo>
                    <a:lnTo>
                      <a:pt x="2898" y="1320"/>
                    </a:lnTo>
                    <a:lnTo>
                      <a:pt x="2952" y="1284"/>
                    </a:lnTo>
                    <a:lnTo>
                      <a:pt x="3006" y="1284"/>
                    </a:lnTo>
                    <a:lnTo>
                      <a:pt x="3042" y="1278"/>
                    </a:lnTo>
                    <a:lnTo>
                      <a:pt x="3060" y="1266"/>
                    </a:lnTo>
                    <a:lnTo>
                      <a:pt x="3060" y="1254"/>
                    </a:lnTo>
                    <a:lnTo>
                      <a:pt x="3030" y="1224"/>
                    </a:lnTo>
                    <a:lnTo>
                      <a:pt x="2970" y="1230"/>
                    </a:lnTo>
                    <a:lnTo>
                      <a:pt x="2982" y="1218"/>
                    </a:lnTo>
                    <a:lnTo>
                      <a:pt x="2928" y="1194"/>
                    </a:lnTo>
                    <a:lnTo>
                      <a:pt x="2952" y="1188"/>
                    </a:lnTo>
                    <a:lnTo>
                      <a:pt x="3036" y="1212"/>
                    </a:lnTo>
                    <a:lnTo>
                      <a:pt x="3054" y="1230"/>
                    </a:lnTo>
                    <a:lnTo>
                      <a:pt x="3066" y="1236"/>
                    </a:lnTo>
                    <a:lnTo>
                      <a:pt x="3096" y="1236"/>
                    </a:lnTo>
                    <a:lnTo>
                      <a:pt x="3108" y="1230"/>
                    </a:lnTo>
                    <a:lnTo>
                      <a:pt x="3114" y="1218"/>
                    </a:lnTo>
                    <a:lnTo>
                      <a:pt x="3126" y="1206"/>
                    </a:lnTo>
                    <a:lnTo>
                      <a:pt x="3132" y="1194"/>
                    </a:lnTo>
                    <a:lnTo>
                      <a:pt x="3144" y="1188"/>
                    </a:lnTo>
                    <a:lnTo>
                      <a:pt x="3150" y="1182"/>
                    </a:lnTo>
                    <a:lnTo>
                      <a:pt x="3156" y="1182"/>
                    </a:lnTo>
                    <a:lnTo>
                      <a:pt x="3180" y="1194"/>
                    </a:lnTo>
                    <a:lnTo>
                      <a:pt x="3198" y="1200"/>
                    </a:lnTo>
                    <a:lnTo>
                      <a:pt x="3210" y="1200"/>
                    </a:lnTo>
                    <a:lnTo>
                      <a:pt x="3246" y="1182"/>
                    </a:lnTo>
                    <a:lnTo>
                      <a:pt x="3282" y="1170"/>
                    </a:lnTo>
                    <a:lnTo>
                      <a:pt x="3318" y="1152"/>
                    </a:lnTo>
                    <a:lnTo>
                      <a:pt x="3336" y="1146"/>
                    </a:lnTo>
                    <a:lnTo>
                      <a:pt x="3360" y="1134"/>
                    </a:lnTo>
                    <a:lnTo>
                      <a:pt x="3372" y="1122"/>
                    </a:lnTo>
                    <a:lnTo>
                      <a:pt x="3366" y="1116"/>
                    </a:lnTo>
                    <a:lnTo>
                      <a:pt x="3342" y="1110"/>
                    </a:lnTo>
                    <a:lnTo>
                      <a:pt x="3264" y="1110"/>
                    </a:lnTo>
                    <a:lnTo>
                      <a:pt x="3258" y="1086"/>
                    </a:lnTo>
                    <a:lnTo>
                      <a:pt x="3174" y="1056"/>
                    </a:lnTo>
                    <a:lnTo>
                      <a:pt x="3186" y="1056"/>
                    </a:lnTo>
                    <a:lnTo>
                      <a:pt x="3216" y="1050"/>
                    </a:lnTo>
                    <a:lnTo>
                      <a:pt x="3252" y="1050"/>
                    </a:lnTo>
                    <a:lnTo>
                      <a:pt x="3282" y="1056"/>
                    </a:lnTo>
                    <a:lnTo>
                      <a:pt x="3294" y="1062"/>
                    </a:lnTo>
                    <a:lnTo>
                      <a:pt x="3306" y="1074"/>
                    </a:lnTo>
                    <a:lnTo>
                      <a:pt x="3324" y="1086"/>
                    </a:lnTo>
                    <a:lnTo>
                      <a:pt x="3336" y="1098"/>
                    </a:lnTo>
                    <a:lnTo>
                      <a:pt x="3348" y="1104"/>
                    </a:lnTo>
                    <a:lnTo>
                      <a:pt x="3372" y="1098"/>
                    </a:lnTo>
                    <a:lnTo>
                      <a:pt x="3408" y="1080"/>
                    </a:lnTo>
                    <a:lnTo>
                      <a:pt x="3444" y="1068"/>
                    </a:lnTo>
                    <a:lnTo>
                      <a:pt x="3474" y="1050"/>
                    </a:lnTo>
                    <a:lnTo>
                      <a:pt x="3486" y="1044"/>
                    </a:lnTo>
                    <a:lnTo>
                      <a:pt x="3462" y="1032"/>
                    </a:lnTo>
                    <a:lnTo>
                      <a:pt x="3468" y="1026"/>
                    </a:lnTo>
                    <a:lnTo>
                      <a:pt x="3492" y="1014"/>
                    </a:lnTo>
                    <a:lnTo>
                      <a:pt x="3522" y="1014"/>
                    </a:lnTo>
                    <a:lnTo>
                      <a:pt x="3528" y="1020"/>
                    </a:lnTo>
                    <a:lnTo>
                      <a:pt x="3534" y="1032"/>
                    </a:lnTo>
                    <a:lnTo>
                      <a:pt x="3540" y="1038"/>
                    </a:lnTo>
                    <a:lnTo>
                      <a:pt x="3570" y="1050"/>
                    </a:lnTo>
                    <a:lnTo>
                      <a:pt x="3576" y="1026"/>
                    </a:lnTo>
                    <a:lnTo>
                      <a:pt x="3594" y="1044"/>
                    </a:lnTo>
                    <a:lnTo>
                      <a:pt x="3600" y="1038"/>
                    </a:lnTo>
                    <a:lnTo>
                      <a:pt x="3600" y="1026"/>
                    </a:lnTo>
                    <a:lnTo>
                      <a:pt x="3594" y="1014"/>
                    </a:lnTo>
                    <a:lnTo>
                      <a:pt x="3582" y="1002"/>
                    </a:lnTo>
                    <a:lnTo>
                      <a:pt x="3564" y="990"/>
                    </a:lnTo>
                    <a:lnTo>
                      <a:pt x="3606" y="984"/>
                    </a:lnTo>
                    <a:lnTo>
                      <a:pt x="3606" y="990"/>
                    </a:lnTo>
                    <a:lnTo>
                      <a:pt x="3612" y="996"/>
                    </a:lnTo>
                    <a:lnTo>
                      <a:pt x="3612" y="1008"/>
                    </a:lnTo>
                    <a:lnTo>
                      <a:pt x="3624" y="1032"/>
                    </a:lnTo>
                    <a:lnTo>
                      <a:pt x="3630" y="1038"/>
                    </a:lnTo>
                    <a:lnTo>
                      <a:pt x="3636" y="1038"/>
                    </a:lnTo>
                    <a:lnTo>
                      <a:pt x="3654" y="1032"/>
                    </a:lnTo>
                    <a:lnTo>
                      <a:pt x="3690" y="1026"/>
                    </a:lnTo>
                    <a:lnTo>
                      <a:pt x="3732" y="1008"/>
                    </a:lnTo>
                    <a:lnTo>
                      <a:pt x="3768" y="990"/>
                    </a:lnTo>
                    <a:lnTo>
                      <a:pt x="3798" y="972"/>
                    </a:lnTo>
                    <a:lnTo>
                      <a:pt x="3798" y="960"/>
                    </a:lnTo>
                    <a:lnTo>
                      <a:pt x="3786" y="942"/>
                    </a:lnTo>
                    <a:lnTo>
                      <a:pt x="3780" y="930"/>
                    </a:lnTo>
                    <a:lnTo>
                      <a:pt x="3774" y="912"/>
                    </a:lnTo>
                    <a:lnTo>
                      <a:pt x="3774" y="900"/>
                    </a:lnTo>
                    <a:lnTo>
                      <a:pt x="3780" y="894"/>
                    </a:lnTo>
                    <a:lnTo>
                      <a:pt x="3792" y="894"/>
                    </a:lnTo>
                    <a:lnTo>
                      <a:pt x="3804" y="888"/>
                    </a:lnTo>
                    <a:lnTo>
                      <a:pt x="3822" y="888"/>
                    </a:lnTo>
                    <a:lnTo>
                      <a:pt x="3840" y="882"/>
                    </a:lnTo>
                    <a:lnTo>
                      <a:pt x="3858" y="882"/>
                    </a:lnTo>
                    <a:lnTo>
                      <a:pt x="3864" y="876"/>
                    </a:lnTo>
                    <a:lnTo>
                      <a:pt x="3870" y="876"/>
                    </a:lnTo>
                    <a:lnTo>
                      <a:pt x="3870" y="858"/>
                    </a:lnTo>
                    <a:lnTo>
                      <a:pt x="3864" y="846"/>
                    </a:lnTo>
                    <a:lnTo>
                      <a:pt x="3864" y="840"/>
                    </a:lnTo>
                    <a:lnTo>
                      <a:pt x="3858" y="828"/>
                    </a:lnTo>
                    <a:lnTo>
                      <a:pt x="3840" y="804"/>
                    </a:lnTo>
                    <a:lnTo>
                      <a:pt x="3822" y="798"/>
                    </a:lnTo>
                    <a:lnTo>
                      <a:pt x="3786" y="792"/>
                    </a:lnTo>
                    <a:lnTo>
                      <a:pt x="3744" y="792"/>
                    </a:lnTo>
                    <a:lnTo>
                      <a:pt x="3708" y="804"/>
                    </a:lnTo>
                    <a:lnTo>
                      <a:pt x="3690" y="822"/>
                    </a:lnTo>
                    <a:lnTo>
                      <a:pt x="3690" y="840"/>
                    </a:lnTo>
                    <a:lnTo>
                      <a:pt x="3696" y="840"/>
                    </a:lnTo>
                    <a:lnTo>
                      <a:pt x="3702" y="846"/>
                    </a:lnTo>
                    <a:lnTo>
                      <a:pt x="3666" y="870"/>
                    </a:lnTo>
                    <a:lnTo>
                      <a:pt x="3642" y="870"/>
                    </a:lnTo>
                    <a:lnTo>
                      <a:pt x="3576" y="918"/>
                    </a:lnTo>
                    <a:lnTo>
                      <a:pt x="3552" y="930"/>
                    </a:lnTo>
                    <a:lnTo>
                      <a:pt x="3546" y="936"/>
                    </a:lnTo>
                    <a:lnTo>
                      <a:pt x="3540" y="948"/>
                    </a:lnTo>
                    <a:lnTo>
                      <a:pt x="3522" y="966"/>
                    </a:lnTo>
                    <a:lnTo>
                      <a:pt x="3492" y="966"/>
                    </a:lnTo>
                    <a:lnTo>
                      <a:pt x="3456" y="984"/>
                    </a:lnTo>
                    <a:lnTo>
                      <a:pt x="3456" y="972"/>
                    </a:lnTo>
                    <a:lnTo>
                      <a:pt x="3450" y="954"/>
                    </a:lnTo>
                    <a:lnTo>
                      <a:pt x="3450" y="918"/>
                    </a:lnTo>
                    <a:lnTo>
                      <a:pt x="3456" y="912"/>
                    </a:lnTo>
                    <a:lnTo>
                      <a:pt x="3480" y="900"/>
                    </a:lnTo>
                    <a:lnTo>
                      <a:pt x="3498" y="900"/>
                    </a:lnTo>
                    <a:lnTo>
                      <a:pt x="3510" y="894"/>
                    </a:lnTo>
                    <a:lnTo>
                      <a:pt x="3516" y="882"/>
                    </a:lnTo>
                    <a:lnTo>
                      <a:pt x="3516" y="870"/>
                    </a:lnTo>
                    <a:lnTo>
                      <a:pt x="3510" y="852"/>
                    </a:lnTo>
                    <a:lnTo>
                      <a:pt x="3504" y="846"/>
                    </a:lnTo>
                    <a:lnTo>
                      <a:pt x="3498" y="834"/>
                    </a:lnTo>
                    <a:lnTo>
                      <a:pt x="3486" y="834"/>
                    </a:lnTo>
                    <a:lnTo>
                      <a:pt x="3450" y="852"/>
                    </a:lnTo>
                    <a:lnTo>
                      <a:pt x="3432" y="858"/>
                    </a:lnTo>
                    <a:lnTo>
                      <a:pt x="3420" y="864"/>
                    </a:lnTo>
                    <a:lnTo>
                      <a:pt x="3414" y="870"/>
                    </a:lnTo>
                    <a:lnTo>
                      <a:pt x="3408" y="870"/>
                    </a:lnTo>
                    <a:lnTo>
                      <a:pt x="3378" y="900"/>
                    </a:lnTo>
                    <a:lnTo>
                      <a:pt x="3372" y="888"/>
                    </a:lnTo>
                    <a:lnTo>
                      <a:pt x="3396" y="858"/>
                    </a:lnTo>
                    <a:lnTo>
                      <a:pt x="3396" y="840"/>
                    </a:lnTo>
                    <a:lnTo>
                      <a:pt x="3438" y="822"/>
                    </a:lnTo>
                    <a:lnTo>
                      <a:pt x="3402" y="816"/>
                    </a:lnTo>
                    <a:lnTo>
                      <a:pt x="3408" y="804"/>
                    </a:lnTo>
                    <a:lnTo>
                      <a:pt x="3360" y="816"/>
                    </a:lnTo>
                    <a:lnTo>
                      <a:pt x="3336" y="804"/>
                    </a:lnTo>
                    <a:lnTo>
                      <a:pt x="3378" y="792"/>
                    </a:lnTo>
                    <a:lnTo>
                      <a:pt x="3378" y="774"/>
                    </a:lnTo>
                    <a:lnTo>
                      <a:pt x="3390" y="774"/>
                    </a:lnTo>
                    <a:lnTo>
                      <a:pt x="3396" y="780"/>
                    </a:lnTo>
                    <a:lnTo>
                      <a:pt x="3420" y="780"/>
                    </a:lnTo>
                    <a:lnTo>
                      <a:pt x="3426" y="774"/>
                    </a:lnTo>
                    <a:lnTo>
                      <a:pt x="3426" y="762"/>
                    </a:lnTo>
                    <a:lnTo>
                      <a:pt x="3420" y="756"/>
                    </a:lnTo>
                    <a:lnTo>
                      <a:pt x="3408" y="756"/>
                    </a:lnTo>
                    <a:lnTo>
                      <a:pt x="3396" y="744"/>
                    </a:lnTo>
                    <a:lnTo>
                      <a:pt x="3396" y="738"/>
                    </a:lnTo>
                    <a:lnTo>
                      <a:pt x="3420" y="690"/>
                    </a:lnTo>
                    <a:lnTo>
                      <a:pt x="3426" y="684"/>
                    </a:lnTo>
                    <a:lnTo>
                      <a:pt x="3426" y="672"/>
                    </a:lnTo>
                    <a:lnTo>
                      <a:pt x="3420" y="666"/>
                    </a:lnTo>
                    <a:lnTo>
                      <a:pt x="3414" y="666"/>
                    </a:lnTo>
                    <a:lnTo>
                      <a:pt x="3372" y="648"/>
                    </a:lnTo>
                    <a:lnTo>
                      <a:pt x="3348" y="660"/>
                    </a:lnTo>
                    <a:lnTo>
                      <a:pt x="3336" y="660"/>
                    </a:lnTo>
                    <a:lnTo>
                      <a:pt x="3318" y="666"/>
                    </a:lnTo>
                    <a:lnTo>
                      <a:pt x="3312" y="666"/>
                    </a:lnTo>
                    <a:lnTo>
                      <a:pt x="3306" y="672"/>
                    </a:lnTo>
                    <a:lnTo>
                      <a:pt x="3306" y="690"/>
                    </a:lnTo>
                    <a:lnTo>
                      <a:pt x="3240" y="690"/>
                    </a:lnTo>
                    <a:lnTo>
                      <a:pt x="3228" y="696"/>
                    </a:lnTo>
                    <a:lnTo>
                      <a:pt x="3222" y="702"/>
                    </a:lnTo>
                    <a:lnTo>
                      <a:pt x="3210" y="708"/>
                    </a:lnTo>
                    <a:lnTo>
                      <a:pt x="3198" y="720"/>
                    </a:lnTo>
                    <a:lnTo>
                      <a:pt x="3204" y="726"/>
                    </a:lnTo>
                    <a:lnTo>
                      <a:pt x="3216" y="732"/>
                    </a:lnTo>
                    <a:lnTo>
                      <a:pt x="3228" y="732"/>
                    </a:lnTo>
                    <a:lnTo>
                      <a:pt x="3234" y="738"/>
                    </a:lnTo>
                    <a:lnTo>
                      <a:pt x="3228" y="738"/>
                    </a:lnTo>
                    <a:lnTo>
                      <a:pt x="3222" y="744"/>
                    </a:lnTo>
                    <a:lnTo>
                      <a:pt x="3204" y="744"/>
                    </a:lnTo>
                    <a:lnTo>
                      <a:pt x="3180" y="756"/>
                    </a:lnTo>
                    <a:lnTo>
                      <a:pt x="3168" y="768"/>
                    </a:lnTo>
                    <a:lnTo>
                      <a:pt x="3168" y="774"/>
                    </a:lnTo>
                    <a:lnTo>
                      <a:pt x="3174" y="786"/>
                    </a:lnTo>
                    <a:lnTo>
                      <a:pt x="3186" y="798"/>
                    </a:lnTo>
                    <a:lnTo>
                      <a:pt x="3198" y="804"/>
                    </a:lnTo>
                    <a:lnTo>
                      <a:pt x="3204" y="810"/>
                    </a:lnTo>
                    <a:lnTo>
                      <a:pt x="3210" y="810"/>
                    </a:lnTo>
                    <a:lnTo>
                      <a:pt x="3234" y="798"/>
                    </a:lnTo>
                    <a:lnTo>
                      <a:pt x="3234" y="822"/>
                    </a:lnTo>
                    <a:lnTo>
                      <a:pt x="3240" y="828"/>
                    </a:lnTo>
                    <a:lnTo>
                      <a:pt x="3246" y="828"/>
                    </a:lnTo>
                    <a:lnTo>
                      <a:pt x="3258" y="822"/>
                    </a:lnTo>
                    <a:lnTo>
                      <a:pt x="3282" y="822"/>
                    </a:lnTo>
                    <a:lnTo>
                      <a:pt x="3276" y="828"/>
                    </a:lnTo>
                    <a:lnTo>
                      <a:pt x="3252" y="840"/>
                    </a:lnTo>
                    <a:lnTo>
                      <a:pt x="3246" y="840"/>
                    </a:lnTo>
                    <a:lnTo>
                      <a:pt x="3228" y="828"/>
                    </a:lnTo>
                    <a:lnTo>
                      <a:pt x="3222" y="846"/>
                    </a:lnTo>
                    <a:lnTo>
                      <a:pt x="3204" y="846"/>
                    </a:lnTo>
                    <a:lnTo>
                      <a:pt x="3192" y="852"/>
                    </a:lnTo>
                    <a:lnTo>
                      <a:pt x="3186" y="852"/>
                    </a:lnTo>
                    <a:lnTo>
                      <a:pt x="3180" y="858"/>
                    </a:lnTo>
                    <a:lnTo>
                      <a:pt x="3204" y="858"/>
                    </a:lnTo>
                    <a:lnTo>
                      <a:pt x="3228" y="846"/>
                    </a:lnTo>
                    <a:lnTo>
                      <a:pt x="3240" y="846"/>
                    </a:lnTo>
                    <a:lnTo>
                      <a:pt x="3240" y="852"/>
                    </a:lnTo>
                    <a:lnTo>
                      <a:pt x="3228" y="870"/>
                    </a:lnTo>
                    <a:lnTo>
                      <a:pt x="3210" y="882"/>
                    </a:lnTo>
                    <a:lnTo>
                      <a:pt x="3198" y="888"/>
                    </a:lnTo>
                    <a:lnTo>
                      <a:pt x="3180" y="894"/>
                    </a:lnTo>
                    <a:lnTo>
                      <a:pt x="3168" y="900"/>
                    </a:lnTo>
                    <a:lnTo>
                      <a:pt x="3162" y="906"/>
                    </a:lnTo>
                    <a:lnTo>
                      <a:pt x="3138" y="918"/>
                    </a:lnTo>
                    <a:lnTo>
                      <a:pt x="3132" y="924"/>
                    </a:lnTo>
                    <a:lnTo>
                      <a:pt x="3120" y="918"/>
                    </a:lnTo>
                    <a:lnTo>
                      <a:pt x="3114" y="918"/>
                    </a:lnTo>
                    <a:lnTo>
                      <a:pt x="3102" y="912"/>
                    </a:lnTo>
                    <a:lnTo>
                      <a:pt x="3090" y="912"/>
                    </a:lnTo>
                    <a:lnTo>
                      <a:pt x="3072" y="930"/>
                    </a:lnTo>
                    <a:lnTo>
                      <a:pt x="3060" y="936"/>
                    </a:lnTo>
                    <a:lnTo>
                      <a:pt x="3054" y="948"/>
                    </a:lnTo>
                    <a:lnTo>
                      <a:pt x="3054" y="972"/>
                    </a:lnTo>
                    <a:lnTo>
                      <a:pt x="3048" y="978"/>
                    </a:lnTo>
                    <a:lnTo>
                      <a:pt x="3042" y="966"/>
                    </a:lnTo>
                    <a:lnTo>
                      <a:pt x="3030" y="966"/>
                    </a:lnTo>
                    <a:lnTo>
                      <a:pt x="3018" y="960"/>
                    </a:lnTo>
                    <a:lnTo>
                      <a:pt x="3012" y="960"/>
                    </a:lnTo>
                    <a:lnTo>
                      <a:pt x="3006" y="954"/>
                    </a:lnTo>
                    <a:lnTo>
                      <a:pt x="3030" y="930"/>
                    </a:lnTo>
                    <a:lnTo>
                      <a:pt x="3042" y="924"/>
                    </a:lnTo>
                    <a:lnTo>
                      <a:pt x="3060" y="906"/>
                    </a:lnTo>
                    <a:lnTo>
                      <a:pt x="3072" y="900"/>
                    </a:lnTo>
                    <a:lnTo>
                      <a:pt x="3036" y="900"/>
                    </a:lnTo>
                    <a:lnTo>
                      <a:pt x="3030" y="888"/>
                    </a:lnTo>
                    <a:lnTo>
                      <a:pt x="3018" y="882"/>
                    </a:lnTo>
                    <a:lnTo>
                      <a:pt x="2994" y="882"/>
                    </a:lnTo>
                    <a:lnTo>
                      <a:pt x="2988" y="888"/>
                    </a:lnTo>
                    <a:lnTo>
                      <a:pt x="2946" y="888"/>
                    </a:lnTo>
                    <a:lnTo>
                      <a:pt x="2946" y="894"/>
                    </a:lnTo>
                    <a:lnTo>
                      <a:pt x="2940" y="906"/>
                    </a:lnTo>
                    <a:lnTo>
                      <a:pt x="2940" y="918"/>
                    </a:lnTo>
                    <a:lnTo>
                      <a:pt x="2946" y="918"/>
                    </a:lnTo>
                    <a:lnTo>
                      <a:pt x="2952" y="924"/>
                    </a:lnTo>
                    <a:lnTo>
                      <a:pt x="2964" y="924"/>
                    </a:lnTo>
                    <a:lnTo>
                      <a:pt x="2976" y="936"/>
                    </a:lnTo>
                    <a:lnTo>
                      <a:pt x="2982" y="936"/>
                    </a:lnTo>
                    <a:lnTo>
                      <a:pt x="2976" y="942"/>
                    </a:lnTo>
                    <a:lnTo>
                      <a:pt x="2958" y="942"/>
                    </a:lnTo>
                    <a:lnTo>
                      <a:pt x="2952" y="936"/>
                    </a:lnTo>
                    <a:lnTo>
                      <a:pt x="2940" y="930"/>
                    </a:lnTo>
                    <a:lnTo>
                      <a:pt x="2934" y="924"/>
                    </a:lnTo>
                    <a:lnTo>
                      <a:pt x="2916" y="912"/>
                    </a:lnTo>
                    <a:lnTo>
                      <a:pt x="2910" y="942"/>
                    </a:lnTo>
                    <a:lnTo>
                      <a:pt x="2904" y="942"/>
                    </a:lnTo>
                    <a:lnTo>
                      <a:pt x="2898" y="948"/>
                    </a:lnTo>
                    <a:lnTo>
                      <a:pt x="2862" y="948"/>
                    </a:lnTo>
                    <a:lnTo>
                      <a:pt x="2844" y="942"/>
                    </a:lnTo>
                    <a:lnTo>
                      <a:pt x="2826" y="942"/>
                    </a:lnTo>
                    <a:lnTo>
                      <a:pt x="2808" y="936"/>
                    </a:lnTo>
                    <a:lnTo>
                      <a:pt x="2718" y="936"/>
                    </a:lnTo>
                    <a:lnTo>
                      <a:pt x="2706" y="930"/>
                    </a:lnTo>
                    <a:lnTo>
                      <a:pt x="2700" y="918"/>
                    </a:lnTo>
                    <a:lnTo>
                      <a:pt x="2688" y="912"/>
                    </a:lnTo>
                    <a:lnTo>
                      <a:pt x="2628" y="918"/>
                    </a:lnTo>
                    <a:lnTo>
                      <a:pt x="2622" y="912"/>
                    </a:lnTo>
                    <a:lnTo>
                      <a:pt x="2616" y="900"/>
                    </a:lnTo>
                    <a:lnTo>
                      <a:pt x="2604" y="894"/>
                    </a:lnTo>
                    <a:lnTo>
                      <a:pt x="2598" y="894"/>
                    </a:lnTo>
                    <a:lnTo>
                      <a:pt x="2586" y="888"/>
                    </a:lnTo>
                    <a:lnTo>
                      <a:pt x="2568" y="888"/>
                    </a:lnTo>
                    <a:lnTo>
                      <a:pt x="2556" y="894"/>
                    </a:lnTo>
                    <a:lnTo>
                      <a:pt x="2538" y="900"/>
                    </a:lnTo>
                    <a:lnTo>
                      <a:pt x="2532" y="906"/>
                    </a:lnTo>
                    <a:lnTo>
                      <a:pt x="2526" y="906"/>
                    </a:lnTo>
                    <a:lnTo>
                      <a:pt x="2526" y="912"/>
                    </a:lnTo>
                    <a:lnTo>
                      <a:pt x="2484" y="912"/>
                    </a:lnTo>
                    <a:lnTo>
                      <a:pt x="2472" y="906"/>
                    </a:lnTo>
                    <a:lnTo>
                      <a:pt x="2442" y="906"/>
                    </a:lnTo>
                    <a:lnTo>
                      <a:pt x="2430" y="918"/>
                    </a:lnTo>
                    <a:lnTo>
                      <a:pt x="2430" y="930"/>
                    </a:lnTo>
                    <a:lnTo>
                      <a:pt x="2418" y="954"/>
                    </a:lnTo>
                    <a:lnTo>
                      <a:pt x="2412" y="960"/>
                    </a:lnTo>
                    <a:lnTo>
                      <a:pt x="2412" y="966"/>
                    </a:lnTo>
                    <a:lnTo>
                      <a:pt x="2400" y="996"/>
                    </a:lnTo>
                    <a:lnTo>
                      <a:pt x="2364" y="996"/>
                    </a:lnTo>
                    <a:lnTo>
                      <a:pt x="2358" y="1026"/>
                    </a:lnTo>
                    <a:lnTo>
                      <a:pt x="2334" y="978"/>
                    </a:lnTo>
                    <a:lnTo>
                      <a:pt x="2340" y="978"/>
                    </a:lnTo>
                    <a:lnTo>
                      <a:pt x="2352" y="984"/>
                    </a:lnTo>
                    <a:lnTo>
                      <a:pt x="2376" y="984"/>
                    </a:lnTo>
                    <a:lnTo>
                      <a:pt x="2388" y="972"/>
                    </a:lnTo>
                    <a:lnTo>
                      <a:pt x="2358" y="942"/>
                    </a:lnTo>
                    <a:lnTo>
                      <a:pt x="2340" y="942"/>
                    </a:lnTo>
                    <a:lnTo>
                      <a:pt x="2328" y="936"/>
                    </a:lnTo>
                    <a:lnTo>
                      <a:pt x="2316" y="936"/>
                    </a:lnTo>
                    <a:lnTo>
                      <a:pt x="2322" y="918"/>
                    </a:lnTo>
                    <a:lnTo>
                      <a:pt x="2304" y="924"/>
                    </a:lnTo>
                    <a:lnTo>
                      <a:pt x="2262" y="930"/>
                    </a:lnTo>
                    <a:lnTo>
                      <a:pt x="2208" y="936"/>
                    </a:lnTo>
                    <a:lnTo>
                      <a:pt x="2160" y="942"/>
                    </a:lnTo>
                    <a:lnTo>
                      <a:pt x="2112" y="942"/>
                    </a:lnTo>
                    <a:lnTo>
                      <a:pt x="2064" y="936"/>
                    </a:lnTo>
                    <a:lnTo>
                      <a:pt x="2034" y="930"/>
                    </a:lnTo>
                    <a:lnTo>
                      <a:pt x="2028" y="924"/>
                    </a:lnTo>
                    <a:lnTo>
                      <a:pt x="2052" y="918"/>
                    </a:lnTo>
                    <a:lnTo>
                      <a:pt x="2082" y="918"/>
                    </a:lnTo>
                    <a:lnTo>
                      <a:pt x="2118" y="912"/>
                    </a:lnTo>
                    <a:lnTo>
                      <a:pt x="2142" y="900"/>
                    </a:lnTo>
                    <a:lnTo>
                      <a:pt x="2142" y="888"/>
                    </a:lnTo>
                    <a:lnTo>
                      <a:pt x="2112" y="864"/>
                    </a:lnTo>
                    <a:lnTo>
                      <a:pt x="2082" y="852"/>
                    </a:lnTo>
                    <a:lnTo>
                      <a:pt x="2004" y="852"/>
                    </a:lnTo>
                    <a:lnTo>
                      <a:pt x="1968" y="840"/>
                    </a:lnTo>
                    <a:lnTo>
                      <a:pt x="1944" y="834"/>
                    </a:lnTo>
                    <a:lnTo>
                      <a:pt x="1938" y="828"/>
                    </a:lnTo>
                    <a:lnTo>
                      <a:pt x="1908" y="828"/>
                    </a:lnTo>
                    <a:lnTo>
                      <a:pt x="1896" y="822"/>
                    </a:lnTo>
                    <a:lnTo>
                      <a:pt x="1866" y="804"/>
                    </a:lnTo>
                    <a:lnTo>
                      <a:pt x="1836" y="792"/>
                    </a:lnTo>
                    <a:lnTo>
                      <a:pt x="1812" y="786"/>
                    </a:lnTo>
                    <a:lnTo>
                      <a:pt x="1800" y="792"/>
                    </a:lnTo>
                    <a:lnTo>
                      <a:pt x="1782" y="798"/>
                    </a:lnTo>
                    <a:lnTo>
                      <a:pt x="1770" y="804"/>
                    </a:lnTo>
                    <a:lnTo>
                      <a:pt x="1758" y="816"/>
                    </a:lnTo>
                    <a:lnTo>
                      <a:pt x="1734" y="828"/>
                    </a:lnTo>
                    <a:lnTo>
                      <a:pt x="1680" y="828"/>
                    </a:lnTo>
                    <a:lnTo>
                      <a:pt x="1710" y="810"/>
                    </a:lnTo>
                    <a:lnTo>
                      <a:pt x="1710" y="798"/>
                    </a:lnTo>
                    <a:lnTo>
                      <a:pt x="1734" y="768"/>
                    </a:lnTo>
                    <a:lnTo>
                      <a:pt x="1728" y="768"/>
                    </a:lnTo>
                    <a:lnTo>
                      <a:pt x="1722" y="774"/>
                    </a:lnTo>
                    <a:lnTo>
                      <a:pt x="1674" y="798"/>
                    </a:lnTo>
                    <a:lnTo>
                      <a:pt x="1650" y="822"/>
                    </a:lnTo>
                    <a:lnTo>
                      <a:pt x="1638" y="828"/>
                    </a:lnTo>
                    <a:lnTo>
                      <a:pt x="1620" y="834"/>
                    </a:lnTo>
                    <a:lnTo>
                      <a:pt x="1608" y="828"/>
                    </a:lnTo>
                    <a:lnTo>
                      <a:pt x="1602" y="816"/>
                    </a:lnTo>
                    <a:lnTo>
                      <a:pt x="1602" y="798"/>
                    </a:lnTo>
                    <a:lnTo>
                      <a:pt x="1614" y="774"/>
                    </a:lnTo>
                    <a:lnTo>
                      <a:pt x="1614" y="762"/>
                    </a:lnTo>
                    <a:lnTo>
                      <a:pt x="1608" y="750"/>
                    </a:lnTo>
                    <a:lnTo>
                      <a:pt x="1596" y="744"/>
                    </a:lnTo>
                    <a:lnTo>
                      <a:pt x="1590" y="738"/>
                    </a:lnTo>
                    <a:lnTo>
                      <a:pt x="1578" y="738"/>
                    </a:lnTo>
                    <a:lnTo>
                      <a:pt x="1572" y="744"/>
                    </a:lnTo>
                    <a:lnTo>
                      <a:pt x="1572" y="750"/>
                    </a:lnTo>
                    <a:lnTo>
                      <a:pt x="1578" y="762"/>
                    </a:lnTo>
                    <a:lnTo>
                      <a:pt x="1584" y="768"/>
                    </a:lnTo>
                    <a:lnTo>
                      <a:pt x="1542" y="768"/>
                    </a:lnTo>
                    <a:lnTo>
                      <a:pt x="1530" y="774"/>
                    </a:lnTo>
                    <a:lnTo>
                      <a:pt x="1512" y="780"/>
                    </a:lnTo>
                    <a:lnTo>
                      <a:pt x="1494" y="798"/>
                    </a:lnTo>
                    <a:lnTo>
                      <a:pt x="1446" y="798"/>
                    </a:lnTo>
                    <a:lnTo>
                      <a:pt x="1428" y="804"/>
                    </a:lnTo>
                    <a:lnTo>
                      <a:pt x="1416" y="804"/>
                    </a:lnTo>
                    <a:lnTo>
                      <a:pt x="1398" y="810"/>
                    </a:lnTo>
                    <a:lnTo>
                      <a:pt x="1380" y="810"/>
                    </a:lnTo>
                    <a:lnTo>
                      <a:pt x="1374" y="816"/>
                    </a:lnTo>
                    <a:lnTo>
                      <a:pt x="1368" y="816"/>
                    </a:lnTo>
                    <a:lnTo>
                      <a:pt x="1356" y="822"/>
                    </a:lnTo>
                    <a:lnTo>
                      <a:pt x="1350" y="828"/>
                    </a:lnTo>
                    <a:lnTo>
                      <a:pt x="1338" y="834"/>
                    </a:lnTo>
                    <a:lnTo>
                      <a:pt x="1314" y="816"/>
                    </a:lnTo>
                    <a:lnTo>
                      <a:pt x="1302" y="822"/>
                    </a:lnTo>
                    <a:lnTo>
                      <a:pt x="1296" y="828"/>
                    </a:lnTo>
                    <a:lnTo>
                      <a:pt x="1272" y="840"/>
                    </a:lnTo>
                    <a:lnTo>
                      <a:pt x="1260" y="840"/>
                    </a:lnTo>
                    <a:lnTo>
                      <a:pt x="1254" y="846"/>
                    </a:lnTo>
                    <a:lnTo>
                      <a:pt x="1242" y="846"/>
                    </a:lnTo>
                    <a:lnTo>
                      <a:pt x="1230" y="852"/>
                    </a:lnTo>
                    <a:lnTo>
                      <a:pt x="1224" y="858"/>
                    </a:lnTo>
                    <a:lnTo>
                      <a:pt x="1212" y="864"/>
                    </a:lnTo>
                    <a:lnTo>
                      <a:pt x="1176" y="864"/>
                    </a:lnTo>
                    <a:lnTo>
                      <a:pt x="1188" y="858"/>
                    </a:lnTo>
                    <a:lnTo>
                      <a:pt x="1194" y="846"/>
                    </a:lnTo>
                    <a:lnTo>
                      <a:pt x="1212" y="840"/>
                    </a:lnTo>
                    <a:lnTo>
                      <a:pt x="1236" y="828"/>
                    </a:lnTo>
                    <a:lnTo>
                      <a:pt x="1254" y="828"/>
                    </a:lnTo>
                    <a:lnTo>
                      <a:pt x="1266" y="822"/>
                    </a:lnTo>
                    <a:lnTo>
                      <a:pt x="1284" y="816"/>
                    </a:lnTo>
                    <a:lnTo>
                      <a:pt x="1290" y="810"/>
                    </a:lnTo>
                    <a:lnTo>
                      <a:pt x="1362" y="810"/>
                    </a:lnTo>
                    <a:lnTo>
                      <a:pt x="1386" y="798"/>
                    </a:lnTo>
                    <a:lnTo>
                      <a:pt x="1422" y="792"/>
                    </a:lnTo>
                    <a:lnTo>
                      <a:pt x="1458" y="780"/>
                    </a:lnTo>
                    <a:lnTo>
                      <a:pt x="1470" y="780"/>
                    </a:lnTo>
                    <a:lnTo>
                      <a:pt x="1476" y="774"/>
                    </a:lnTo>
                    <a:lnTo>
                      <a:pt x="1482" y="774"/>
                    </a:lnTo>
                    <a:lnTo>
                      <a:pt x="1476" y="768"/>
                    </a:lnTo>
                    <a:lnTo>
                      <a:pt x="1410" y="768"/>
                    </a:lnTo>
                    <a:lnTo>
                      <a:pt x="1398" y="774"/>
                    </a:lnTo>
                    <a:lnTo>
                      <a:pt x="1392" y="774"/>
                    </a:lnTo>
                    <a:lnTo>
                      <a:pt x="1380" y="780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92"/>
                    </a:lnTo>
                    <a:lnTo>
                      <a:pt x="1278" y="792"/>
                    </a:lnTo>
                    <a:lnTo>
                      <a:pt x="1254" y="804"/>
                    </a:lnTo>
                    <a:lnTo>
                      <a:pt x="1248" y="810"/>
                    </a:lnTo>
                    <a:lnTo>
                      <a:pt x="1236" y="816"/>
                    </a:lnTo>
                    <a:lnTo>
                      <a:pt x="1230" y="822"/>
                    </a:lnTo>
                    <a:lnTo>
                      <a:pt x="1212" y="822"/>
                    </a:lnTo>
                    <a:lnTo>
                      <a:pt x="1158" y="846"/>
                    </a:lnTo>
                    <a:lnTo>
                      <a:pt x="1140" y="846"/>
                    </a:lnTo>
                    <a:lnTo>
                      <a:pt x="1128" y="858"/>
                    </a:lnTo>
                    <a:lnTo>
                      <a:pt x="1122" y="870"/>
                    </a:lnTo>
                    <a:lnTo>
                      <a:pt x="1122" y="876"/>
                    </a:lnTo>
                    <a:lnTo>
                      <a:pt x="1116" y="876"/>
                    </a:lnTo>
                    <a:lnTo>
                      <a:pt x="1110" y="870"/>
                    </a:lnTo>
                    <a:lnTo>
                      <a:pt x="1110" y="846"/>
                    </a:lnTo>
                    <a:lnTo>
                      <a:pt x="1116" y="846"/>
                    </a:lnTo>
                    <a:lnTo>
                      <a:pt x="1152" y="834"/>
                    </a:lnTo>
                    <a:lnTo>
                      <a:pt x="1176" y="822"/>
                    </a:lnTo>
                    <a:lnTo>
                      <a:pt x="1194" y="816"/>
                    </a:lnTo>
                    <a:lnTo>
                      <a:pt x="1188" y="810"/>
                    </a:lnTo>
                    <a:lnTo>
                      <a:pt x="1176" y="810"/>
                    </a:lnTo>
                    <a:lnTo>
                      <a:pt x="1164" y="804"/>
                    </a:lnTo>
                    <a:lnTo>
                      <a:pt x="1140" y="804"/>
                    </a:lnTo>
                    <a:lnTo>
                      <a:pt x="1122" y="822"/>
                    </a:lnTo>
                    <a:lnTo>
                      <a:pt x="1110" y="828"/>
                    </a:lnTo>
                    <a:lnTo>
                      <a:pt x="1092" y="828"/>
                    </a:lnTo>
                    <a:lnTo>
                      <a:pt x="1080" y="834"/>
                    </a:lnTo>
                    <a:lnTo>
                      <a:pt x="1068" y="834"/>
                    </a:lnTo>
                    <a:lnTo>
                      <a:pt x="1068" y="840"/>
                    </a:lnTo>
                    <a:lnTo>
                      <a:pt x="1062" y="846"/>
                    </a:lnTo>
                    <a:lnTo>
                      <a:pt x="1062" y="876"/>
                    </a:lnTo>
                    <a:lnTo>
                      <a:pt x="1038" y="858"/>
                    </a:lnTo>
                    <a:lnTo>
                      <a:pt x="972" y="852"/>
                    </a:lnTo>
                    <a:lnTo>
                      <a:pt x="960" y="846"/>
                    </a:lnTo>
                    <a:lnTo>
                      <a:pt x="948" y="834"/>
                    </a:lnTo>
                    <a:lnTo>
                      <a:pt x="936" y="834"/>
                    </a:lnTo>
                    <a:lnTo>
                      <a:pt x="936" y="828"/>
                    </a:lnTo>
                    <a:lnTo>
                      <a:pt x="942" y="822"/>
                    </a:lnTo>
                    <a:lnTo>
                      <a:pt x="942" y="810"/>
                    </a:lnTo>
                    <a:lnTo>
                      <a:pt x="948" y="804"/>
                    </a:lnTo>
                    <a:lnTo>
                      <a:pt x="834" y="804"/>
                    </a:lnTo>
                    <a:lnTo>
                      <a:pt x="852" y="804"/>
                    </a:lnTo>
                    <a:lnTo>
                      <a:pt x="78" y="1440"/>
                    </a:lnTo>
                    <a:lnTo>
                      <a:pt x="72" y="1446"/>
                    </a:lnTo>
                    <a:lnTo>
                      <a:pt x="60" y="1452"/>
                    </a:lnTo>
                    <a:lnTo>
                      <a:pt x="54" y="1464"/>
                    </a:lnTo>
                    <a:lnTo>
                      <a:pt x="54" y="1476"/>
                    </a:lnTo>
                    <a:lnTo>
                      <a:pt x="108" y="1476"/>
                    </a:lnTo>
                    <a:lnTo>
                      <a:pt x="120" y="1464"/>
                    </a:lnTo>
                    <a:lnTo>
                      <a:pt x="156" y="1464"/>
                    </a:lnTo>
                    <a:lnTo>
                      <a:pt x="132" y="1488"/>
                    </a:lnTo>
                    <a:lnTo>
                      <a:pt x="132" y="1494"/>
                    </a:lnTo>
                    <a:lnTo>
                      <a:pt x="138" y="1506"/>
                    </a:lnTo>
                    <a:lnTo>
                      <a:pt x="138" y="1524"/>
                    </a:lnTo>
                    <a:lnTo>
                      <a:pt x="144" y="1530"/>
                    </a:lnTo>
                    <a:lnTo>
                      <a:pt x="156" y="1536"/>
                    </a:lnTo>
                    <a:lnTo>
                      <a:pt x="162" y="1542"/>
                    </a:lnTo>
                    <a:lnTo>
                      <a:pt x="144" y="1560"/>
                    </a:lnTo>
                    <a:lnTo>
                      <a:pt x="144" y="1572"/>
                    </a:lnTo>
                    <a:lnTo>
                      <a:pt x="150" y="1572"/>
                    </a:lnTo>
                    <a:lnTo>
                      <a:pt x="156" y="1566"/>
                    </a:lnTo>
                    <a:lnTo>
                      <a:pt x="168" y="1560"/>
                    </a:lnTo>
                    <a:lnTo>
                      <a:pt x="174" y="1554"/>
                    </a:lnTo>
                    <a:lnTo>
                      <a:pt x="180" y="1554"/>
                    </a:lnTo>
                    <a:lnTo>
                      <a:pt x="186" y="1548"/>
                    </a:lnTo>
                    <a:lnTo>
                      <a:pt x="198" y="1548"/>
                    </a:lnTo>
                    <a:lnTo>
                      <a:pt x="210" y="1542"/>
                    </a:lnTo>
                    <a:lnTo>
                      <a:pt x="222" y="1542"/>
                    </a:lnTo>
                    <a:lnTo>
                      <a:pt x="234" y="1536"/>
                    </a:lnTo>
                    <a:lnTo>
                      <a:pt x="240" y="1530"/>
                    </a:lnTo>
                    <a:lnTo>
                      <a:pt x="258" y="1530"/>
                    </a:lnTo>
                    <a:lnTo>
                      <a:pt x="258" y="1518"/>
                    </a:lnTo>
                    <a:lnTo>
                      <a:pt x="264" y="1518"/>
                    </a:lnTo>
                    <a:lnTo>
                      <a:pt x="270" y="1512"/>
                    </a:lnTo>
                    <a:lnTo>
                      <a:pt x="282" y="1512"/>
                    </a:lnTo>
                    <a:lnTo>
                      <a:pt x="300" y="1506"/>
                    </a:lnTo>
                    <a:lnTo>
                      <a:pt x="312" y="1506"/>
                    </a:lnTo>
                    <a:lnTo>
                      <a:pt x="330" y="1512"/>
                    </a:lnTo>
                    <a:lnTo>
                      <a:pt x="336" y="1518"/>
                    </a:lnTo>
                    <a:lnTo>
                      <a:pt x="330" y="1524"/>
                    </a:lnTo>
                    <a:lnTo>
                      <a:pt x="324" y="1524"/>
                    </a:lnTo>
                    <a:lnTo>
                      <a:pt x="318" y="1530"/>
                    </a:lnTo>
                    <a:lnTo>
                      <a:pt x="318" y="1560"/>
                    </a:lnTo>
                    <a:lnTo>
                      <a:pt x="306" y="1572"/>
                    </a:lnTo>
                    <a:lnTo>
                      <a:pt x="324" y="1590"/>
                    </a:lnTo>
                    <a:lnTo>
                      <a:pt x="330" y="1602"/>
                    </a:lnTo>
                    <a:lnTo>
                      <a:pt x="330" y="1620"/>
                    </a:lnTo>
                    <a:lnTo>
                      <a:pt x="312" y="1656"/>
                    </a:lnTo>
                    <a:lnTo>
                      <a:pt x="312" y="1698"/>
                    </a:lnTo>
                    <a:lnTo>
                      <a:pt x="306" y="1704"/>
                    </a:lnTo>
                    <a:lnTo>
                      <a:pt x="300" y="1716"/>
                    </a:lnTo>
                    <a:lnTo>
                      <a:pt x="300" y="1728"/>
                    </a:lnTo>
                    <a:lnTo>
                      <a:pt x="294" y="1740"/>
                    </a:lnTo>
                    <a:lnTo>
                      <a:pt x="294" y="1746"/>
                    </a:lnTo>
                    <a:lnTo>
                      <a:pt x="300" y="1752"/>
                    </a:lnTo>
                    <a:lnTo>
                      <a:pt x="312" y="1758"/>
                    </a:lnTo>
                    <a:lnTo>
                      <a:pt x="318" y="1764"/>
                    </a:lnTo>
                    <a:lnTo>
                      <a:pt x="324" y="1764"/>
                    </a:lnTo>
                    <a:lnTo>
                      <a:pt x="330" y="1770"/>
                    </a:lnTo>
                    <a:lnTo>
                      <a:pt x="330" y="1776"/>
                    </a:lnTo>
                    <a:lnTo>
                      <a:pt x="348" y="1776"/>
                    </a:lnTo>
                    <a:lnTo>
                      <a:pt x="354" y="1782"/>
                    </a:lnTo>
                    <a:lnTo>
                      <a:pt x="354" y="1794"/>
                    </a:lnTo>
                    <a:lnTo>
                      <a:pt x="342" y="1800"/>
                    </a:lnTo>
                    <a:lnTo>
                      <a:pt x="330" y="1812"/>
                    </a:lnTo>
                    <a:lnTo>
                      <a:pt x="318" y="1818"/>
                    </a:lnTo>
                    <a:lnTo>
                      <a:pt x="318" y="1830"/>
                    </a:lnTo>
                    <a:lnTo>
                      <a:pt x="312" y="1842"/>
                    </a:lnTo>
                    <a:lnTo>
                      <a:pt x="294" y="1860"/>
                    </a:lnTo>
                    <a:lnTo>
                      <a:pt x="282" y="1866"/>
                    </a:lnTo>
                    <a:lnTo>
                      <a:pt x="270" y="1878"/>
                    </a:lnTo>
                    <a:lnTo>
                      <a:pt x="252" y="1884"/>
                    </a:lnTo>
                    <a:lnTo>
                      <a:pt x="234" y="1896"/>
                    </a:lnTo>
                    <a:lnTo>
                      <a:pt x="228" y="1902"/>
                    </a:lnTo>
                    <a:lnTo>
                      <a:pt x="222" y="1914"/>
                    </a:lnTo>
                    <a:lnTo>
                      <a:pt x="222" y="1926"/>
                    </a:lnTo>
                    <a:lnTo>
                      <a:pt x="216" y="1932"/>
                    </a:lnTo>
                    <a:lnTo>
                      <a:pt x="216" y="1944"/>
                    </a:lnTo>
                    <a:lnTo>
                      <a:pt x="204" y="1956"/>
                    </a:lnTo>
                    <a:lnTo>
                      <a:pt x="210" y="1962"/>
                    </a:lnTo>
                    <a:lnTo>
                      <a:pt x="216" y="1962"/>
                    </a:lnTo>
                    <a:lnTo>
                      <a:pt x="216" y="1974"/>
                    </a:lnTo>
                    <a:lnTo>
                      <a:pt x="228" y="1986"/>
                    </a:lnTo>
                    <a:lnTo>
                      <a:pt x="240" y="1980"/>
                    </a:lnTo>
                    <a:lnTo>
                      <a:pt x="246" y="1968"/>
                    </a:lnTo>
                    <a:lnTo>
                      <a:pt x="258" y="1962"/>
                    </a:lnTo>
                    <a:lnTo>
                      <a:pt x="276" y="1956"/>
                    </a:lnTo>
                    <a:lnTo>
                      <a:pt x="294" y="1938"/>
                    </a:lnTo>
                    <a:lnTo>
                      <a:pt x="306" y="1938"/>
                    </a:lnTo>
                    <a:lnTo>
                      <a:pt x="306" y="1944"/>
                    </a:lnTo>
                    <a:lnTo>
                      <a:pt x="300" y="1950"/>
                    </a:lnTo>
                    <a:lnTo>
                      <a:pt x="288" y="1956"/>
                    </a:lnTo>
                    <a:lnTo>
                      <a:pt x="282" y="1956"/>
                    </a:lnTo>
                    <a:lnTo>
                      <a:pt x="276" y="1962"/>
                    </a:lnTo>
                    <a:lnTo>
                      <a:pt x="276" y="1974"/>
                    </a:lnTo>
                    <a:lnTo>
                      <a:pt x="282" y="1986"/>
                    </a:lnTo>
                    <a:lnTo>
                      <a:pt x="294" y="1998"/>
                    </a:lnTo>
                    <a:lnTo>
                      <a:pt x="252" y="1992"/>
                    </a:lnTo>
                    <a:lnTo>
                      <a:pt x="246" y="1998"/>
                    </a:lnTo>
                    <a:lnTo>
                      <a:pt x="240" y="2010"/>
                    </a:lnTo>
                    <a:lnTo>
                      <a:pt x="234" y="2016"/>
                    </a:lnTo>
                    <a:lnTo>
                      <a:pt x="228" y="2028"/>
                    </a:lnTo>
                    <a:lnTo>
                      <a:pt x="228" y="2034"/>
                    </a:lnTo>
                    <a:lnTo>
                      <a:pt x="234" y="2034"/>
                    </a:lnTo>
                    <a:lnTo>
                      <a:pt x="240" y="2040"/>
                    </a:lnTo>
                    <a:lnTo>
                      <a:pt x="252" y="2040"/>
                    </a:lnTo>
                    <a:lnTo>
                      <a:pt x="258" y="2046"/>
                    </a:lnTo>
                    <a:lnTo>
                      <a:pt x="252" y="2052"/>
                    </a:lnTo>
                    <a:lnTo>
                      <a:pt x="252" y="2058"/>
                    </a:lnTo>
                    <a:lnTo>
                      <a:pt x="246" y="2070"/>
                    </a:lnTo>
                    <a:lnTo>
                      <a:pt x="246" y="2076"/>
                    </a:lnTo>
                    <a:lnTo>
                      <a:pt x="252" y="2070"/>
                    </a:lnTo>
                    <a:lnTo>
                      <a:pt x="288" y="2052"/>
                    </a:lnTo>
                    <a:lnTo>
                      <a:pt x="306" y="2034"/>
                    </a:lnTo>
                    <a:lnTo>
                      <a:pt x="318" y="2028"/>
                    </a:lnTo>
                    <a:lnTo>
                      <a:pt x="318" y="2040"/>
                    </a:lnTo>
                    <a:lnTo>
                      <a:pt x="288" y="2058"/>
                    </a:lnTo>
                    <a:lnTo>
                      <a:pt x="312" y="2064"/>
                    </a:lnTo>
                    <a:lnTo>
                      <a:pt x="312" y="2076"/>
                    </a:lnTo>
                    <a:lnTo>
                      <a:pt x="294" y="2094"/>
                    </a:lnTo>
                    <a:lnTo>
                      <a:pt x="276" y="2076"/>
                    </a:lnTo>
                    <a:lnTo>
                      <a:pt x="270" y="2076"/>
                    </a:lnTo>
                    <a:lnTo>
                      <a:pt x="264" y="2082"/>
                    </a:lnTo>
                    <a:lnTo>
                      <a:pt x="240" y="2094"/>
                    </a:lnTo>
                    <a:lnTo>
                      <a:pt x="228" y="2094"/>
                    </a:lnTo>
                    <a:lnTo>
                      <a:pt x="216" y="2106"/>
                    </a:lnTo>
                    <a:lnTo>
                      <a:pt x="210" y="2118"/>
                    </a:lnTo>
                    <a:lnTo>
                      <a:pt x="204" y="2124"/>
                    </a:lnTo>
                    <a:lnTo>
                      <a:pt x="210" y="2118"/>
                    </a:lnTo>
                    <a:lnTo>
                      <a:pt x="222" y="2118"/>
                    </a:lnTo>
                    <a:lnTo>
                      <a:pt x="228" y="2112"/>
                    </a:lnTo>
                    <a:lnTo>
                      <a:pt x="276" y="2112"/>
                    </a:lnTo>
                    <a:lnTo>
                      <a:pt x="270" y="2112"/>
                    </a:lnTo>
                    <a:lnTo>
                      <a:pt x="264" y="2118"/>
                    </a:lnTo>
                    <a:lnTo>
                      <a:pt x="252" y="2118"/>
                    </a:lnTo>
                    <a:lnTo>
                      <a:pt x="240" y="2124"/>
                    </a:lnTo>
                    <a:lnTo>
                      <a:pt x="228" y="2124"/>
                    </a:lnTo>
                    <a:lnTo>
                      <a:pt x="216" y="2130"/>
                    </a:lnTo>
                    <a:lnTo>
                      <a:pt x="210" y="2130"/>
                    </a:lnTo>
                    <a:lnTo>
                      <a:pt x="210" y="2148"/>
                    </a:lnTo>
                    <a:lnTo>
                      <a:pt x="204" y="2148"/>
                    </a:lnTo>
                    <a:lnTo>
                      <a:pt x="198" y="2142"/>
                    </a:lnTo>
                    <a:lnTo>
                      <a:pt x="174" y="2142"/>
                    </a:lnTo>
                    <a:lnTo>
                      <a:pt x="174" y="2154"/>
                    </a:lnTo>
                    <a:lnTo>
                      <a:pt x="180" y="2166"/>
                    </a:lnTo>
                    <a:lnTo>
                      <a:pt x="192" y="2172"/>
                    </a:lnTo>
                    <a:lnTo>
                      <a:pt x="198" y="2178"/>
                    </a:lnTo>
                    <a:lnTo>
                      <a:pt x="246" y="2160"/>
                    </a:lnTo>
                    <a:lnTo>
                      <a:pt x="264" y="2184"/>
                    </a:lnTo>
                    <a:lnTo>
                      <a:pt x="300" y="2166"/>
                    </a:lnTo>
                    <a:lnTo>
                      <a:pt x="294" y="2172"/>
                    </a:lnTo>
                    <a:lnTo>
                      <a:pt x="288" y="2184"/>
                    </a:lnTo>
                    <a:lnTo>
                      <a:pt x="276" y="2190"/>
                    </a:lnTo>
                    <a:lnTo>
                      <a:pt x="270" y="2196"/>
                    </a:lnTo>
                    <a:lnTo>
                      <a:pt x="264" y="2208"/>
                    </a:lnTo>
                    <a:lnTo>
                      <a:pt x="264" y="2214"/>
                    </a:lnTo>
                    <a:lnTo>
                      <a:pt x="276" y="2214"/>
                    </a:lnTo>
                    <a:lnTo>
                      <a:pt x="282" y="2208"/>
                    </a:lnTo>
                    <a:lnTo>
                      <a:pt x="300" y="2202"/>
                    </a:lnTo>
                    <a:lnTo>
                      <a:pt x="318" y="2184"/>
                    </a:lnTo>
                    <a:lnTo>
                      <a:pt x="330" y="2178"/>
                    </a:lnTo>
                    <a:lnTo>
                      <a:pt x="306" y="2202"/>
                    </a:lnTo>
                    <a:lnTo>
                      <a:pt x="300" y="2214"/>
                    </a:lnTo>
                    <a:lnTo>
                      <a:pt x="294" y="2220"/>
                    </a:lnTo>
                    <a:lnTo>
                      <a:pt x="300" y="2220"/>
                    </a:lnTo>
                    <a:lnTo>
                      <a:pt x="312" y="2214"/>
                    </a:lnTo>
                    <a:lnTo>
                      <a:pt x="324" y="2214"/>
                    </a:lnTo>
                    <a:lnTo>
                      <a:pt x="318" y="2220"/>
                    </a:lnTo>
                    <a:lnTo>
                      <a:pt x="306" y="2226"/>
                    </a:lnTo>
                    <a:lnTo>
                      <a:pt x="300" y="2238"/>
                    </a:lnTo>
                    <a:lnTo>
                      <a:pt x="282" y="2256"/>
                    </a:lnTo>
                    <a:lnTo>
                      <a:pt x="288" y="2262"/>
                    </a:lnTo>
                    <a:lnTo>
                      <a:pt x="294" y="2262"/>
                    </a:lnTo>
                    <a:lnTo>
                      <a:pt x="342" y="2238"/>
                    </a:lnTo>
                    <a:lnTo>
                      <a:pt x="348" y="2232"/>
                    </a:lnTo>
                    <a:lnTo>
                      <a:pt x="324" y="2256"/>
                    </a:lnTo>
                    <a:lnTo>
                      <a:pt x="318" y="2268"/>
                    </a:lnTo>
                    <a:lnTo>
                      <a:pt x="318" y="2274"/>
                    </a:lnTo>
                    <a:lnTo>
                      <a:pt x="330" y="2280"/>
                    </a:lnTo>
                    <a:lnTo>
                      <a:pt x="342" y="2280"/>
                    </a:lnTo>
                    <a:lnTo>
                      <a:pt x="354" y="2292"/>
                    </a:lnTo>
                    <a:lnTo>
                      <a:pt x="354" y="2298"/>
                    </a:lnTo>
                    <a:lnTo>
                      <a:pt x="348" y="2304"/>
                    </a:lnTo>
                    <a:lnTo>
                      <a:pt x="348" y="2340"/>
                    </a:lnTo>
                    <a:lnTo>
                      <a:pt x="2058" y="2340"/>
                    </a:lnTo>
                    <a:lnTo>
                      <a:pt x="2064" y="2328"/>
                    </a:lnTo>
                    <a:lnTo>
                      <a:pt x="2064" y="2322"/>
                    </a:lnTo>
                    <a:lnTo>
                      <a:pt x="2070" y="2310"/>
                    </a:lnTo>
                    <a:lnTo>
                      <a:pt x="2076" y="2304"/>
                    </a:lnTo>
                    <a:lnTo>
                      <a:pt x="2088" y="2298"/>
                    </a:lnTo>
                    <a:lnTo>
                      <a:pt x="2100" y="2310"/>
                    </a:lnTo>
                    <a:lnTo>
                      <a:pt x="2088" y="2322"/>
                    </a:lnTo>
                    <a:lnTo>
                      <a:pt x="2082" y="2334"/>
                    </a:lnTo>
                    <a:lnTo>
                      <a:pt x="2082" y="2346"/>
                    </a:lnTo>
                    <a:lnTo>
                      <a:pt x="2094" y="2352"/>
                    </a:lnTo>
                    <a:lnTo>
                      <a:pt x="2112" y="2358"/>
                    </a:lnTo>
                    <a:lnTo>
                      <a:pt x="2124" y="2358"/>
                    </a:lnTo>
                    <a:lnTo>
                      <a:pt x="2142" y="2376"/>
                    </a:lnTo>
                    <a:lnTo>
                      <a:pt x="2154" y="2376"/>
                    </a:lnTo>
                    <a:lnTo>
                      <a:pt x="2154" y="2370"/>
                    </a:lnTo>
                    <a:lnTo>
                      <a:pt x="2166" y="2358"/>
                    </a:lnTo>
                    <a:lnTo>
                      <a:pt x="2178" y="2358"/>
                    </a:lnTo>
                    <a:lnTo>
                      <a:pt x="2190" y="2364"/>
                    </a:lnTo>
                    <a:lnTo>
                      <a:pt x="2202" y="2376"/>
                    </a:lnTo>
                    <a:lnTo>
                      <a:pt x="2202" y="2382"/>
                    </a:lnTo>
                    <a:lnTo>
                      <a:pt x="2208" y="2388"/>
                    </a:lnTo>
                    <a:lnTo>
                      <a:pt x="2238" y="2388"/>
                    </a:lnTo>
                    <a:lnTo>
                      <a:pt x="2256" y="2406"/>
                    </a:lnTo>
                    <a:lnTo>
                      <a:pt x="2268" y="2406"/>
                    </a:lnTo>
                    <a:lnTo>
                      <a:pt x="2280" y="2394"/>
                    </a:lnTo>
                    <a:lnTo>
                      <a:pt x="2292" y="2388"/>
                    </a:lnTo>
                    <a:lnTo>
                      <a:pt x="2298" y="2382"/>
                    </a:lnTo>
                    <a:lnTo>
                      <a:pt x="2298" y="2400"/>
                    </a:lnTo>
                    <a:lnTo>
                      <a:pt x="2346" y="2394"/>
                    </a:lnTo>
                    <a:lnTo>
                      <a:pt x="2346" y="2400"/>
                    </a:lnTo>
                    <a:lnTo>
                      <a:pt x="2352" y="2400"/>
                    </a:lnTo>
                    <a:lnTo>
                      <a:pt x="2364" y="2406"/>
                    </a:lnTo>
                    <a:lnTo>
                      <a:pt x="2382" y="2406"/>
                    </a:lnTo>
                    <a:lnTo>
                      <a:pt x="2394" y="2394"/>
                    </a:lnTo>
                    <a:lnTo>
                      <a:pt x="2406" y="2388"/>
                    </a:lnTo>
                    <a:lnTo>
                      <a:pt x="2412" y="2376"/>
                    </a:lnTo>
                    <a:lnTo>
                      <a:pt x="2412" y="2370"/>
                    </a:lnTo>
                    <a:lnTo>
                      <a:pt x="2430" y="2370"/>
                    </a:lnTo>
                    <a:lnTo>
                      <a:pt x="2436" y="2376"/>
                    </a:lnTo>
                    <a:lnTo>
                      <a:pt x="2442" y="2376"/>
                    </a:lnTo>
                    <a:lnTo>
                      <a:pt x="2454" y="2364"/>
                    </a:lnTo>
                    <a:lnTo>
                      <a:pt x="2460" y="2352"/>
                    </a:lnTo>
                    <a:lnTo>
                      <a:pt x="2466" y="2346"/>
                    </a:lnTo>
                    <a:lnTo>
                      <a:pt x="2472" y="2346"/>
                    </a:lnTo>
                    <a:lnTo>
                      <a:pt x="2472" y="2352"/>
                    </a:lnTo>
                    <a:lnTo>
                      <a:pt x="2478" y="2358"/>
                    </a:lnTo>
                    <a:lnTo>
                      <a:pt x="2502" y="2352"/>
                    </a:lnTo>
                    <a:lnTo>
                      <a:pt x="2496" y="2346"/>
                    </a:lnTo>
                    <a:lnTo>
                      <a:pt x="2496" y="2334"/>
                    </a:lnTo>
                    <a:lnTo>
                      <a:pt x="2502" y="2328"/>
                    </a:lnTo>
                    <a:lnTo>
                      <a:pt x="2514" y="2322"/>
                    </a:lnTo>
                    <a:lnTo>
                      <a:pt x="2532" y="2340"/>
                    </a:lnTo>
                    <a:lnTo>
                      <a:pt x="2556" y="2340"/>
                    </a:lnTo>
                    <a:lnTo>
                      <a:pt x="2562" y="2346"/>
                    </a:lnTo>
                    <a:lnTo>
                      <a:pt x="2580" y="2346"/>
                    </a:lnTo>
                    <a:lnTo>
                      <a:pt x="2604" y="2358"/>
                    </a:lnTo>
                    <a:lnTo>
                      <a:pt x="2604" y="2370"/>
                    </a:lnTo>
                    <a:lnTo>
                      <a:pt x="2598" y="2382"/>
                    </a:lnTo>
                    <a:lnTo>
                      <a:pt x="2598" y="2388"/>
                    </a:lnTo>
                    <a:lnTo>
                      <a:pt x="2592" y="2400"/>
                    </a:lnTo>
                    <a:lnTo>
                      <a:pt x="2604" y="2412"/>
                    </a:lnTo>
                    <a:lnTo>
                      <a:pt x="2592" y="2436"/>
                    </a:lnTo>
                    <a:lnTo>
                      <a:pt x="2598" y="2436"/>
                    </a:lnTo>
                    <a:lnTo>
                      <a:pt x="2604" y="2430"/>
                    </a:lnTo>
                    <a:lnTo>
                      <a:pt x="2616" y="2424"/>
                    </a:lnTo>
                    <a:lnTo>
                      <a:pt x="2634" y="2418"/>
                    </a:lnTo>
                    <a:lnTo>
                      <a:pt x="2646" y="2412"/>
                    </a:lnTo>
                    <a:lnTo>
                      <a:pt x="2670" y="2412"/>
                    </a:lnTo>
                    <a:lnTo>
                      <a:pt x="2670" y="2424"/>
                    </a:lnTo>
                    <a:lnTo>
                      <a:pt x="2658" y="2430"/>
                    </a:lnTo>
                    <a:lnTo>
                      <a:pt x="2652" y="2436"/>
                    </a:lnTo>
                    <a:lnTo>
                      <a:pt x="2646" y="2436"/>
                    </a:lnTo>
                    <a:lnTo>
                      <a:pt x="2640" y="2442"/>
                    </a:lnTo>
                    <a:lnTo>
                      <a:pt x="2646" y="2448"/>
                    </a:lnTo>
                    <a:lnTo>
                      <a:pt x="2652" y="2448"/>
                    </a:lnTo>
                    <a:lnTo>
                      <a:pt x="2664" y="2460"/>
                    </a:lnTo>
                    <a:lnTo>
                      <a:pt x="2640" y="2484"/>
                    </a:lnTo>
                    <a:lnTo>
                      <a:pt x="2640" y="2490"/>
                    </a:lnTo>
                    <a:lnTo>
                      <a:pt x="2652" y="2490"/>
                    </a:lnTo>
                    <a:lnTo>
                      <a:pt x="2652" y="2502"/>
                    </a:lnTo>
                    <a:lnTo>
                      <a:pt x="2640" y="2514"/>
                    </a:lnTo>
                    <a:lnTo>
                      <a:pt x="2640" y="2526"/>
                    </a:lnTo>
                    <a:lnTo>
                      <a:pt x="2658" y="2526"/>
                    </a:lnTo>
                    <a:lnTo>
                      <a:pt x="2652" y="2544"/>
                    </a:lnTo>
                    <a:lnTo>
                      <a:pt x="2658" y="2544"/>
                    </a:lnTo>
                    <a:lnTo>
                      <a:pt x="2670" y="2550"/>
                    </a:lnTo>
                    <a:lnTo>
                      <a:pt x="2754" y="2550"/>
                    </a:lnTo>
                    <a:lnTo>
                      <a:pt x="2766" y="2556"/>
                    </a:lnTo>
                    <a:lnTo>
                      <a:pt x="2784" y="2568"/>
                    </a:lnTo>
                    <a:lnTo>
                      <a:pt x="2838" y="2568"/>
                    </a:lnTo>
                    <a:lnTo>
                      <a:pt x="2850" y="2574"/>
                    </a:lnTo>
                    <a:lnTo>
                      <a:pt x="2856" y="2580"/>
                    </a:lnTo>
                    <a:lnTo>
                      <a:pt x="2856" y="2610"/>
                    </a:lnTo>
                    <a:lnTo>
                      <a:pt x="2874" y="2610"/>
                    </a:lnTo>
                    <a:lnTo>
                      <a:pt x="2874" y="2628"/>
                    </a:lnTo>
                    <a:lnTo>
                      <a:pt x="2862" y="2640"/>
                    </a:lnTo>
                    <a:lnTo>
                      <a:pt x="2862" y="2652"/>
                    </a:lnTo>
                    <a:lnTo>
                      <a:pt x="2874" y="2664"/>
                    </a:lnTo>
                    <a:lnTo>
                      <a:pt x="2880" y="2664"/>
                    </a:lnTo>
                    <a:lnTo>
                      <a:pt x="2856" y="2658"/>
                    </a:lnTo>
                    <a:lnTo>
                      <a:pt x="2856" y="2670"/>
                    </a:lnTo>
                    <a:lnTo>
                      <a:pt x="2850" y="2676"/>
                    </a:lnTo>
                    <a:lnTo>
                      <a:pt x="2844" y="2688"/>
                    </a:lnTo>
                    <a:lnTo>
                      <a:pt x="2838" y="2694"/>
                    </a:lnTo>
                    <a:lnTo>
                      <a:pt x="2832" y="2688"/>
                    </a:lnTo>
                    <a:lnTo>
                      <a:pt x="2820" y="2682"/>
                    </a:lnTo>
                    <a:lnTo>
                      <a:pt x="2802" y="2670"/>
                    </a:lnTo>
                    <a:lnTo>
                      <a:pt x="2790" y="2664"/>
                    </a:lnTo>
                    <a:lnTo>
                      <a:pt x="2784" y="2652"/>
                    </a:lnTo>
                    <a:lnTo>
                      <a:pt x="2784" y="2628"/>
                    </a:lnTo>
                    <a:lnTo>
                      <a:pt x="2766" y="2622"/>
                    </a:lnTo>
                    <a:lnTo>
                      <a:pt x="2772" y="2640"/>
                    </a:lnTo>
                    <a:lnTo>
                      <a:pt x="2772" y="2646"/>
                    </a:lnTo>
                    <a:lnTo>
                      <a:pt x="2778" y="2652"/>
                    </a:lnTo>
                    <a:lnTo>
                      <a:pt x="2778" y="2664"/>
                    </a:lnTo>
                    <a:lnTo>
                      <a:pt x="2772" y="2676"/>
                    </a:lnTo>
                    <a:lnTo>
                      <a:pt x="2760" y="2688"/>
                    </a:lnTo>
                    <a:lnTo>
                      <a:pt x="2754" y="2700"/>
                    </a:lnTo>
                    <a:lnTo>
                      <a:pt x="2736" y="2706"/>
                    </a:lnTo>
                    <a:lnTo>
                      <a:pt x="2718" y="2724"/>
                    </a:lnTo>
                    <a:lnTo>
                      <a:pt x="2712" y="2742"/>
                    </a:lnTo>
                    <a:lnTo>
                      <a:pt x="2700" y="2760"/>
                    </a:lnTo>
                    <a:lnTo>
                      <a:pt x="2694" y="2778"/>
                    </a:lnTo>
                    <a:lnTo>
                      <a:pt x="2688" y="2784"/>
                    </a:lnTo>
                    <a:lnTo>
                      <a:pt x="2664" y="2796"/>
                    </a:lnTo>
                    <a:lnTo>
                      <a:pt x="2652" y="2796"/>
                    </a:lnTo>
                    <a:lnTo>
                      <a:pt x="2646" y="2790"/>
                    </a:lnTo>
                    <a:lnTo>
                      <a:pt x="2640" y="2802"/>
                    </a:lnTo>
                    <a:lnTo>
                      <a:pt x="2634" y="2808"/>
                    </a:lnTo>
                    <a:lnTo>
                      <a:pt x="2634" y="2832"/>
                    </a:lnTo>
                    <a:lnTo>
                      <a:pt x="2628" y="2838"/>
                    </a:lnTo>
                    <a:lnTo>
                      <a:pt x="2622" y="2838"/>
                    </a:lnTo>
                    <a:lnTo>
                      <a:pt x="2586" y="2856"/>
                    </a:lnTo>
                    <a:lnTo>
                      <a:pt x="2562" y="2880"/>
                    </a:lnTo>
                    <a:lnTo>
                      <a:pt x="2562" y="2886"/>
                    </a:lnTo>
                    <a:lnTo>
                      <a:pt x="2568" y="2886"/>
                    </a:lnTo>
                    <a:lnTo>
                      <a:pt x="2580" y="2880"/>
                    </a:lnTo>
                    <a:lnTo>
                      <a:pt x="2592" y="2880"/>
                    </a:lnTo>
                    <a:lnTo>
                      <a:pt x="2598" y="2886"/>
                    </a:lnTo>
                    <a:lnTo>
                      <a:pt x="2610" y="2880"/>
                    </a:lnTo>
                    <a:lnTo>
                      <a:pt x="2616" y="2868"/>
                    </a:lnTo>
                    <a:lnTo>
                      <a:pt x="2628" y="2862"/>
                    </a:lnTo>
                    <a:lnTo>
                      <a:pt x="2658" y="2862"/>
                    </a:lnTo>
                    <a:lnTo>
                      <a:pt x="2658" y="2856"/>
                    </a:lnTo>
                    <a:lnTo>
                      <a:pt x="2664" y="2844"/>
                    </a:lnTo>
                    <a:lnTo>
                      <a:pt x="2676" y="2838"/>
                    </a:lnTo>
                    <a:lnTo>
                      <a:pt x="2682" y="2832"/>
                    </a:lnTo>
                    <a:lnTo>
                      <a:pt x="2754" y="2832"/>
                    </a:lnTo>
                    <a:lnTo>
                      <a:pt x="2766" y="2838"/>
                    </a:lnTo>
                    <a:lnTo>
                      <a:pt x="2790" y="2820"/>
                    </a:lnTo>
                    <a:lnTo>
                      <a:pt x="2856" y="2820"/>
                    </a:lnTo>
                    <a:lnTo>
                      <a:pt x="2862" y="2814"/>
                    </a:lnTo>
                    <a:lnTo>
                      <a:pt x="2862" y="2790"/>
                    </a:lnTo>
                    <a:lnTo>
                      <a:pt x="2844" y="2796"/>
                    </a:lnTo>
                    <a:lnTo>
                      <a:pt x="2832" y="2796"/>
                    </a:lnTo>
                    <a:lnTo>
                      <a:pt x="2826" y="2790"/>
                    </a:lnTo>
                    <a:lnTo>
                      <a:pt x="2826" y="2784"/>
                    </a:lnTo>
                    <a:lnTo>
                      <a:pt x="2832" y="2772"/>
                    </a:lnTo>
                    <a:lnTo>
                      <a:pt x="2850" y="2754"/>
                    </a:lnTo>
                    <a:lnTo>
                      <a:pt x="2868" y="2742"/>
                    </a:lnTo>
                    <a:lnTo>
                      <a:pt x="2880" y="2736"/>
                    </a:lnTo>
                    <a:lnTo>
                      <a:pt x="2910" y="2736"/>
                    </a:lnTo>
                    <a:lnTo>
                      <a:pt x="2928" y="2730"/>
                    </a:lnTo>
                    <a:lnTo>
                      <a:pt x="2952" y="2730"/>
                    </a:lnTo>
                    <a:lnTo>
                      <a:pt x="2964" y="2724"/>
                    </a:lnTo>
                    <a:lnTo>
                      <a:pt x="2970" y="2724"/>
                    </a:lnTo>
                    <a:lnTo>
                      <a:pt x="2976" y="2718"/>
                    </a:lnTo>
                    <a:lnTo>
                      <a:pt x="2982" y="2718"/>
                    </a:lnTo>
                    <a:lnTo>
                      <a:pt x="2994" y="2724"/>
                    </a:lnTo>
                    <a:lnTo>
                      <a:pt x="3000" y="2724"/>
                    </a:lnTo>
                    <a:lnTo>
                      <a:pt x="3012" y="2730"/>
                    </a:lnTo>
                    <a:lnTo>
                      <a:pt x="3018" y="2736"/>
                    </a:lnTo>
                    <a:lnTo>
                      <a:pt x="3024" y="2736"/>
                    </a:lnTo>
                    <a:lnTo>
                      <a:pt x="3030" y="2730"/>
                    </a:lnTo>
                    <a:lnTo>
                      <a:pt x="3030" y="2712"/>
                    </a:lnTo>
                    <a:lnTo>
                      <a:pt x="3036" y="2706"/>
                    </a:lnTo>
                    <a:lnTo>
                      <a:pt x="3048" y="2700"/>
                    </a:lnTo>
                    <a:lnTo>
                      <a:pt x="3060" y="2700"/>
                    </a:lnTo>
                    <a:lnTo>
                      <a:pt x="3066" y="2706"/>
                    </a:lnTo>
                    <a:lnTo>
                      <a:pt x="3072" y="2706"/>
                    </a:lnTo>
                    <a:lnTo>
                      <a:pt x="3072" y="2700"/>
                    </a:lnTo>
                    <a:lnTo>
                      <a:pt x="3102" y="2700"/>
                    </a:lnTo>
                    <a:lnTo>
                      <a:pt x="3114" y="2688"/>
                    </a:lnTo>
                    <a:lnTo>
                      <a:pt x="3126" y="2682"/>
                    </a:lnTo>
                    <a:lnTo>
                      <a:pt x="3150" y="2658"/>
                    </a:lnTo>
                    <a:lnTo>
                      <a:pt x="3162" y="2652"/>
                    </a:lnTo>
                    <a:lnTo>
                      <a:pt x="3174" y="2640"/>
                    </a:lnTo>
                    <a:lnTo>
                      <a:pt x="3408" y="2640"/>
                    </a:lnTo>
                    <a:lnTo>
                      <a:pt x="3408" y="2634"/>
                    </a:lnTo>
                    <a:lnTo>
                      <a:pt x="3420" y="2622"/>
                    </a:lnTo>
                    <a:lnTo>
                      <a:pt x="3438" y="2622"/>
                    </a:lnTo>
                    <a:lnTo>
                      <a:pt x="3450" y="2616"/>
                    </a:lnTo>
                    <a:lnTo>
                      <a:pt x="3456" y="2616"/>
                    </a:lnTo>
                    <a:lnTo>
                      <a:pt x="3456" y="2610"/>
                    </a:lnTo>
                    <a:lnTo>
                      <a:pt x="3468" y="2598"/>
                    </a:lnTo>
                    <a:lnTo>
                      <a:pt x="3480" y="2592"/>
                    </a:lnTo>
                    <a:lnTo>
                      <a:pt x="3486" y="2586"/>
                    </a:lnTo>
                    <a:lnTo>
                      <a:pt x="3498" y="2586"/>
                    </a:lnTo>
                    <a:lnTo>
                      <a:pt x="3504" y="2592"/>
                    </a:lnTo>
                    <a:lnTo>
                      <a:pt x="3510" y="2592"/>
                    </a:lnTo>
                    <a:lnTo>
                      <a:pt x="3510" y="2568"/>
                    </a:lnTo>
                    <a:lnTo>
                      <a:pt x="3516" y="2556"/>
                    </a:lnTo>
                    <a:lnTo>
                      <a:pt x="3528" y="2544"/>
                    </a:lnTo>
                    <a:lnTo>
                      <a:pt x="3534" y="2544"/>
                    </a:lnTo>
                    <a:lnTo>
                      <a:pt x="3546" y="2532"/>
                    </a:lnTo>
                    <a:lnTo>
                      <a:pt x="3546" y="2508"/>
                    </a:lnTo>
                    <a:lnTo>
                      <a:pt x="3588" y="2484"/>
                    </a:lnTo>
                    <a:lnTo>
                      <a:pt x="3594" y="2472"/>
                    </a:lnTo>
                    <a:lnTo>
                      <a:pt x="3618" y="2448"/>
                    </a:lnTo>
                    <a:lnTo>
                      <a:pt x="3630" y="2448"/>
                    </a:lnTo>
                    <a:lnTo>
                      <a:pt x="3636" y="2454"/>
                    </a:lnTo>
                    <a:lnTo>
                      <a:pt x="3636" y="2460"/>
                    </a:lnTo>
                    <a:lnTo>
                      <a:pt x="3642" y="2466"/>
                    </a:lnTo>
                    <a:lnTo>
                      <a:pt x="3654" y="2466"/>
                    </a:lnTo>
                    <a:lnTo>
                      <a:pt x="3666" y="2460"/>
                    </a:lnTo>
                    <a:lnTo>
                      <a:pt x="3702" y="2460"/>
                    </a:lnTo>
                    <a:lnTo>
                      <a:pt x="3708" y="2466"/>
                    </a:lnTo>
                    <a:lnTo>
                      <a:pt x="3708" y="2472"/>
                    </a:lnTo>
                    <a:lnTo>
                      <a:pt x="3702" y="2496"/>
                    </a:lnTo>
                    <a:lnTo>
                      <a:pt x="3690" y="2520"/>
                    </a:lnTo>
                    <a:lnTo>
                      <a:pt x="3678" y="2550"/>
                    </a:lnTo>
                    <a:lnTo>
                      <a:pt x="3666" y="2574"/>
                    </a:lnTo>
                    <a:lnTo>
                      <a:pt x="3666" y="2586"/>
                    </a:lnTo>
                    <a:lnTo>
                      <a:pt x="3672" y="2592"/>
                    </a:lnTo>
                    <a:lnTo>
                      <a:pt x="3678" y="2592"/>
                    </a:lnTo>
                    <a:lnTo>
                      <a:pt x="3684" y="2598"/>
                    </a:lnTo>
                    <a:lnTo>
                      <a:pt x="3672" y="2610"/>
                    </a:lnTo>
                    <a:lnTo>
                      <a:pt x="3666" y="2622"/>
                    </a:lnTo>
                    <a:lnTo>
                      <a:pt x="3666" y="2628"/>
                    </a:lnTo>
                    <a:lnTo>
                      <a:pt x="3690" y="2628"/>
                    </a:lnTo>
                    <a:lnTo>
                      <a:pt x="3690" y="2634"/>
                    </a:lnTo>
                    <a:lnTo>
                      <a:pt x="3696" y="2640"/>
                    </a:lnTo>
                    <a:lnTo>
                      <a:pt x="3714" y="2640"/>
                    </a:lnTo>
                    <a:lnTo>
                      <a:pt x="3750" y="2622"/>
                    </a:lnTo>
                    <a:lnTo>
                      <a:pt x="3768" y="2604"/>
                    </a:lnTo>
                    <a:lnTo>
                      <a:pt x="3780" y="2622"/>
                    </a:lnTo>
                    <a:lnTo>
                      <a:pt x="3786" y="2622"/>
                    </a:lnTo>
                    <a:lnTo>
                      <a:pt x="3792" y="2616"/>
                    </a:lnTo>
                    <a:lnTo>
                      <a:pt x="3816" y="2604"/>
                    </a:lnTo>
                    <a:lnTo>
                      <a:pt x="3828" y="2604"/>
                    </a:lnTo>
                    <a:lnTo>
                      <a:pt x="3840" y="2592"/>
                    </a:lnTo>
                    <a:lnTo>
                      <a:pt x="3852" y="2592"/>
                    </a:lnTo>
                    <a:lnTo>
                      <a:pt x="3864" y="2580"/>
                    </a:lnTo>
                    <a:lnTo>
                      <a:pt x="3870" y="2580"/>
                    </a:lnTo>
                    <a:lnTo>
                      <a:pt x="3888" y="2586"/>
                    </a:lnTo>
                    <a:lnTo>
                      <a:pt x="3846" y="2616"/>
                    </a:lnTo>
                    <a:lnTo>
                      <a:pt x="3936" y="2610"/>
                    </a:lnTo>
                    <a:lnTo>
                      <a:pt x="3918" y="2610"/>
                    </a:lnTo>
                    <a:lnTo>
                      <a:pt x="3906" y="2616"/>
                    </a:lnTo>
                    <a:lnTo>
                      <a:pt x="3894" y="2616"/>
                    </a:lnTo>
                    <a:lnTo>
                      <a:pt x="3888" y="2622"/>
                    </a:lnTo>
                    <a:lnTo>
                      <a:pt x="3888" y="2634"/>
                    </a:lnTo>
                    <a:lnTo>
                      <a:pt x="3882" y="2640"/>
                    </a:lnTo>
                    <a:lnTo>
                      <a:pt x="3876" y="2640"/>
                    </a:lnTo>
                    <a:lnTo>
                      <a:pt x="3870" y="2634"/>
                    </a:lnTo>
                    <a:lnTo>
                      <a:pt x="3864" y="2634"/>
                    </a:lnTo>
                    <a:lnTo>
                      <a:pt x="3852" y="2628"/>
                    </a:lnTo>
                    <a:lnTo>
                      <a:pt x="3846" y="2628"/>
                    </a:lnTo>
                    <a:lnTo>
                      <a:pt x="3828" y="2634"/>
                    </a:lnTo>
                    <a:lnTo>
                      <a:pt x="3738" y="2688"/>
                    </a:lnTo>
                    <a:lnTo>
                      <a:pt x="3726" y="2700"/>
                    </a:lnTo>
                    <a:lnTo>
                      <a:pt x="3720" y="2712"/>
                    </a:lnTo>
                    <a:lnTo>
                      <a:pt x="3720" y="2748"/>
                    </a:lnTo>
                    <a:lnTo>
                      <a:pt x="3726" y="2748"/>
                    </a:lnTo>
                    <a:lnTo>
                      <a:pt x="3732" y="2742"/>
                    </a:lnTo>
                    <a:lnTo>
                      <a:pt x="3738" y="2742"/>
                    </a:lnTo>
                    <a:lnTo>
                      <a:pt x="3738" y="2754"/>
                    </a:lnTo>
                    <a:lnTo>
                      <a:pt x="3744" y="2760"/>
                    </a:lnTo>
                    <a:lnTo>
                      <a:pt x="3756" y="2760"/>
                    </a:lnTo>
                    <a:lnTo>
                      <a:pt x="3762" y="2754"/>
                    </a:lnTo>
                    <a:lnTo>
                      <a:pt x="3768" y="2742"/>
                    </a:lnTo>
                    <a:lnTo>
                      <a:pt x="3774" y="2736"/>
                    </a:lnTo>
                    <a:lnTo>
                      <a:pt x="3786" y="2736"/>
                    </a:lnTo>
                    <a:lnTo>
                      <a:pt x="3804" y="2730"/>
                    </a:lnTo>
                    <a:lnTo>
                      <a:pt x="3816" y="2724"/>
                    </a:lnTo>
                    <a:lnTo>
                      <a:pt x="3834" y="2718"/>
                    </a:lnTo>
                    <a:lnTo>
                      <a:pt x="3846" y="2706"/>
                    </a:lnTo>
                    <a:lnTo>
                      <a:pt x="3852" y="2694"/>
                    </a:lnTo>
                    <a:lnTo>
                      <a:pt x="3870" y="2676"/>
                    </a:lnTo>
                    <a:lnTo>
                      <a:pt x="3876" y="2664"/>
                    </a:lnTo>
                    <a:lnTo>
                      <a:pt x="3876" y="2670"/>
                    </a:lnTo>
                    <a:lnTo>
                      <a:pt x="3882" y="2682"/>
                    </a:lnTo>
                    <a:lnTo>
                      <a:pt x="3888" y="2688"/>
                    </a:lnTo>
                    <a:lnTo>
                      <a:pt x="3894" y="2688"/>
                    </a:lnTo>
                    <a:lnTo>
                      <a:pt x="3930" y="2676"/>
                    </a:lnTo>
                    <a:lnTo>
                      <a:pt x="3954" y="2664"/>
                    </a:lnTo>
                    <a:lnTo>
                      <a:pt x="3972" y="2658"/>
                    </a:lnTo>
                    <a:lnTo>
                      <a:pt x="3984" y="2652"/>
                    </a:lnTo>
                    <a:lnTo>
                      <a:pt x="4008" y="2646"/>
                    </a:lnTo>
                    <a:lnTo>
                      <a:pt x="4068" y="2634"/>
                    </a:lnTo>
                    <a:lnTo>
                      <a:pt x="4080" y="2628"/>
                    </a:lnTo>
                    <a:lnTo>
                      <a:pt x="4068" y="2616"/>
                    </a:lnTo>
                    <a:lnTo>
                      <a:pt x="4074" y="2598"/>
                    </a:lnTo>
                    <a:lnTo>
                      <a:pt x="4038" y="2604"/>
                    </a:lnTo>
                    <a:lnTo>
                      <a:pt x="4038" y="2580"/>
                    </a:lnTo>
                    <a:lnTo>
                      <a:pt x="4026" y="2586"/>
                    </a:lnTo>
                    <a:lnTo>
                      <a:pt x="4020" y="2586"/>
                    </a:lnTo>
                    <a:lnTo>
                      <a:pt x="4008" y="2592"/>
                    </a:lnTo>
                    <a:lnTo>
                      <a:pt x="4002" y="2598"/>
                    </a:lnTo>
                    <a:lnTo>
                      <a:pt x="3990" y="2598"/>
                    </a:lnTo>
                    <a:lnTo>
                      <a:pt x="3990" y="2580"/>
                    </a:lnTo>
                    <a:lnTo>
                      <a:pt x="3930" y="2580"/>
                    </a:lnTo>
                    <a:lnTo>
                      <a:pt x="3924" y="2574"/>
                    </a:lnTo>
                    <a:lnTo>
                      <a:pt x="3924" y="2568"/>
                    </a:lnTo>
                    <a:lnTo>
                      <a:pt x="3918" y="2562"/>
                    </a:lnTo>
                    <a:lnTo>
                      <a:pt x="3918" y="2556"/>
                    </a:lnTo>
                    <a:lnTo>
                      <a:pt x="3930" y="2556"/>
                    </a:lnTo>
                    <a:lnTo>
                      <a:pt x="3918" y="2544"/>
                    </a:lnTo>
                    <a:lnTo>
                      <a:pt x="3888" y="2544"/>
                    </a:lnTo>
                    <a:lnTo>
                      <a:pt x="3882" y="2532"/>
                    </a:lnTo>
                    <a:lnTo>
                      <a:pt x="3882" y="2526"/>
                    </a:lnTo>
                    <a:lnTo>
                      <a:pt x="3876" y="2514"/>
                    </a:lnTo>
                    <a:lnTo>
                      <a:pt x="3876" y="2502"/>
                    </a:lnTo>
                    <a:lnTo>
                      <a:pt x="3894" y="2484"/>
                    </a:lnTo>
                    <a:lnTo>
                      <a:pt x="3870" y="2484"/>
                    </a:lnTo>
                    <a:lnTo>
                      <a:pt x="3876" y="2478"/>
                    </a:lnTo>
                    <a:lnTo>
                      <a:pt x="3888" y="2472"/>
                    </a:lnTo>
                    <a:lnTo>
                      <a:pt x="3894" y="2460"/>
                    </a:lnTo>
                    <a:lnTo>
                      <a:pt x="3906" y="2454"/>
                    </a:lnTo>
                    <a:lnTo>
                      <a:pt x="3918" y="2442"/>
                    </a:lnTo>
                    <a:lnTo>
                      <a:pt x="3924" y="2430"/>
                    </a:lnTo>
                    <a:lnTo>
                      <a:pt x="3936" y="2424"/>
                    </a:lnTo>
                    <a:lnTo>
                      <a:pt x="3942" y="2412"/>
                    </a:lnTo>
                    <a:lnTo>
                      <a:pt x="3948" y="2406"/>
                    </a:lnTo>
                    <a:lnTo>
                      <a:pt x="3936" y="2400"/>
                    </a:lnTo>
                    <a:lnTo>
                      <a:pt x="3912" y="2430"/>
                    </a:lnTo>
                    <a:lnTo>
                      <a:pt x="3894" y="2418"/>
                    </a:lnTo>
                    <a:lnTo>
                      <a:pt x="3864" y="2436"/>
                    </a:lnTo>
                    <a:lnTo>
                      <a:pt x="3858" y="2418"/>
                    </a:lnTo>
                    <a:lnTo>
                      <a:pt x="3828" y="2406"/>
                    </a:lnTo>
                    <a:lnTo>
                      <a:pt x="3810" y="2412"/>
                    </a:lnTo>
                    <a:lnTo>
                      <a:pt x="3864" y="2394"/>
                    </a:lnTo>
                    <a:lnTo>
                      <a:pt x="3870" y="2400"/>
                    </a:lnTo>
                    <a:lnTo>
                      <a:pt x="3882" y="2406"/>
                    </a:lnTo>
                    <a:lnTo>
                      <a:pt x="3900" y="2406"/>
                    </a:lnTo>
                    <a:lnTo>
                      <a:pt x="3918" y="2388"/>
                    </a:lnTo>
                    <a:lnTo>
                      <a:pt x="3930" y="2382"/>
                    </a:lnTo>
                    <a:lnTo>
                      <a:pt x="3936" y="2376"/>
                    </a:lnTo>
                    <a:lnTo>
                      <a:pt x="3978" y="2376"/>
                    </a:lnTo>
                    <a:lnTo>
                      <a:pt x="3978" y="2364"/>
                    </a:lnTo>
                    <a:lnTo>
                      <a:pt x="3972" y="2358"/>
                    </a:lnTo>
                    <a:lnTo>
                      <a:pt x="3966" y="2346"/>
                    </a:lnTo>
                    <a:lnTo>
                      <a:pt x="3990" y="2346"/>
                    </a:lnTo>
                    <a:lnTo>
                      <a:pt x="3978" y="2334"/>
                    </a:lnTo>
                    <a:lnTo>
                      <a:pt x="3972" y="2322"/>
                    </a:lnTo>
                    <a:lnTo>
                      <a:pt x="3960" y="2316"/>
                    </a:lnTo>
                    <a:lnTo>
                      <a:pt x="3942" y="2310"/>
                    </a:lnTo>
                    <a:lnTo>
                      <a:pt x="3918" y="2310"/>
                    </a:lnTo>
                    <a:lnTo>
                      <a:pt x="3852" y="2316"/>
                    </a:lnTo>
                    <a:lnTo>
                      <a:pt x="3792" y="2334"/>
                    </a:lnTo>
                    <a:lnTo>
                      <a:pt x="3744" y="2352"/>
                    </a:lnTo>
                    <a:lnTo>
                      <a:pt x="3684" y="2376"/>
                    </a:lnTo>
                    <a:lnTo>
                      <a:pt x="3660" y="2388"/>
                    </a:lnTo>
                    <a:lnTo>
                      <a:pt x="3642" y="2400"/>
                    </a:lnTo>
                    <a:lnTo>
                      <a:pt x="3624" y="2418"/>
                    </a:lnTo>
                    <a:lnTo>
                      <a:pt x="3606" y="2430"/>
                    </a:lnTo>
                    <a:lnTo>
                      <a:pt x="3594" y="2442"/>
                    </a:lnTo>
                    <a:lnTo>
                      <a:pt x="3576" y="2454"/>
                    </a:lnTo>
                    <a:lnTo>
                      <a:pt x="3564" y="2466"/>
                    </a:lnTo>
                    <a:lnTo>
                      <a:pt x="3528" y="2484"/>
                    </a:lnTo>
                    <a:lnTo>
                      <a:pt x="3516" y="2484"/>
                    </a:lnTo>
                    <a:lnTo>
                      <a:pt x="3498" y="2490"/>
                    </a:lnTo>
                    <a:lnTo>
                      <a:pt x="3486" y="2490"/>
                    </a:lnTo>
                    <a:lnTo>
                      <a:pt x="3492" y="2490"/>
                    </a:lnTo>
                    <a:lnTo>
                      <a:pt x="3498" y="2484"/>
                    </a:lnTo>
                    <a:lnTo>
                      <a:pt x="3510" y="2478"/>
                    </a:lnTo>
                    <a:lnTo>
                      <a:pt x="3522" y="2466"/>
                    </a:lnTo>
                    <a:lnTo>
                      <a:pt x="3540" y="2460"/>
                    </a:lnTo>
                    <a:lnTo>
                      <a:pt x="3552" y="2448"/>
                    </a:lnTo>
                    <a:lnTo>
                      <a:pt x="3576" y="2436"/>
                    </a:lnTo>
                    <a:lnTo>
                      <a:pt x="3600" y="2412"/>
                    </a:lnTo>
                    <a:lnTo>
                      <a:pt x="3606" y="2400"/>
                    </a:lnTo>
                    <a:lnTo>
                      <a:pt x="3582" y="2388"/>
                    </a:lnTo>
                    <a:lnTo>
                      <a:pt x="3588" y="2388"/>
                    </a:lnTo>
                    <a:lnTo>
                      <a:pt x="3594" y="2394"/>
                    </a:lnTo>
                    <a:lnTo>
                      <a:pt x="3624" y="2394"/>
                    </a:lnTo>
                    <a:lnTo>
                      <a:pt x="3642" y="2382"/>
                    </a:lnTo>
                    <a:lnTo>
                      <a:pt x="3702" y="2334"/>
                    </a:lnTo>
                    <a:lnTo>
                      <a:pt x="3750" y="2310"/>
                    </a:lnTo>
                    <a:lnTo>
                      <a:pt x="3768" y="2304"/>
                    </a:lnTo>
                    <a:lnTo>
                      <a:pt x="3804" y="2304"/>
                    </a:lnTo>
                    <a:lnTo>
                      <a:pt x="3852" y="2256"/>
                    </a:lnTo>
                    <a:lnTo>
                      <a:pt x="3870" y="2244"/>
                    </a:lnTo>
                    <a:lnTo>
                      <a:pt x="3888" y="2238"/>
                    </a:lnTo>
                    <a:lnTo>
                      <a:pt x="3936" y="2232"/>
                    </a:lnTo>
                    <a:lnTo>
                      <a:pt x="3990" y="2232"/>
                    </a:lnTo>
                    <a:lnTo>
                      <a:pt x="4044" y="2226"/>
                    </a:lnTo>
                    <a:lnTo>
                      <a:pt x="4074" y="2226"/>
                    </a:lnTo>
                    <a:lnTo>
                      <a:pt x="4104" y="2232"/>
                    </a:lnTo>
                    <a:lnTo>
                      <a:pt x="4176" y="2244"/>
                    </a:lnTo>
                    <a:lnTo>
                      <a:pt x="4200" y="2250"/>
                    </a:lnTo>
                    <a:lnTo>
                      <a:pt x="4212" y="2244"/>
                    </a:lnTo>
                    <a:lnTo>
                      <a:pt x="4248" y="2232"/>
                    </a:lnTo>
                    <a:lnTo>
                      <a:pt x="4260" y="2226"/>
                    </a:lnTo>
                    <a:lnTo>
                      <a:pt x="4278" y="2226"/>
                    </a:lnTo>
                    <a:lnTo>
                      <a:pt x="4296" y="2220"/>
                    </a:lnTo>
                    <a:lnTo>
                      <a:pt x="4320" y="2214"/>
                    </a:lnTo>
                    <a:lnTo>
                      <a:pt x="4338" y="2208"/>
                    </a:lnTo>
                    <a:lnTo>
                      <a:pt x="4374" y="2172"/>
                    </a:lnTo>
                    <a:lnTo>
                      <a:pt x="4392" y="2166"/>
                    </a:lnTo>
                    <a:lnTo>
                      <a:pt x="4404" y="2154"/>
                    </a:lnTo>
                    <a:lnTo>
                      <a:pt x="4410" y="2154"/>
                    </a:lnTo>
                    <a:lnTo>
                      <a:pt x="4422" y="2148"/>
                    </a:lnTo>
                    <a:lnTo>
                      <a:pt x="4452" y="2148"/>
                    </a:lnTo>
                    <a:lnTo>
                      <a:pt x="4458" y="2142"/>
                    </a:lnTo>
                    <a:lnTo>
                      <a:pt x="4470" y="2136"/>
                    </a:lnTo>
                    <a:lnTo>
                      <a:pt x="4476" y="2130"/>
                    </a:lnTo>
                    <a:lnTo>
                      <a:pt x="4494" y="2130"/>
                    </a:lnTo>
                    <a:lnTo>
                      <a:pt x="4500" y="2136"/>
                    </a:lnTo>
                    <a:lnTo>
                      <a:pt x="4518" y="2136"/>
                    </a:lnTo>
                    <a:lnTo>
                      <a:pt x="4530" y="2130"/>
                    </a:lnTo>
                    <a:lnTo>
                      <a:pt x="4536" y="2130"/>
                    </a:lnTo>
                    <a:lnTo>
                      <a:pt x="4542" y="2124"/>
                    </a:lnTo>
                    <a:lnTo>
                      <a:pt x="4596" y="2106"/>
                    </a:lnTo>
                    <a:lnTo>
                      <a:pt x="4620" y="2094"/>
                    </a:lnTo>
                    <a:lnTo>
                      <a:pt x="4620" y="2088"/>
                    </a:lnTo>
                    <a:lnTo>
                      <a:pt x="4614" y="2076"/>
                    </a:lnTo>
                    <a:lnTo>
                      <a:pt x="4602" y="2070"/>
                    </a:lnTo>
                    <a:lnTo>
                      <a:pt x="4584" y="2052"/>
                    </a:lnTo>
                    <a:lnTo>
                      <a:pt x="4578" y="2052"/>
                    </a:lnTo>
                    <a:lnTo>
                      <a:pt x="4602" y="2052"/>
                    </a:lnTo>
                    <a:lnTo>
                      <a:pt x="4614" y="2046"/>
                    </a:lnTo>
                    <a:lnTo>
                      <a:pt x="4614" y="2028"/>
                    </a:lnTo>
                    <a:lnTo>
                      <a:pt x="4608" y="2022"/>
                    </a:lnTo>
                    <a:lnTo>
                      <a:pt x="4608" y="2010"/>
                    </a:lnTo>
                    <a:lnTo>
                      <a:pt x="4632" y="2010"/>
                    </a:lnTo>
                    <a:lnTo>
                      <a:pt x="4644" y="1998"/>
                    </a:lnTo>
                    <a:lnTo>
                      <a:pt x="4644" y="1992"/>
                    </a:lnTo>
                    <a:lnTo>
                      <a:pt x="4632" y="1980"/>
                    </a:lnTo>
                    <a:lnTo>
                      <a:pt x="4626" y="1968"/>
                    </a:lnTo>
                    <a:lnTo>
                      <a:pt x="4608" y="1962"/>
                    </a:lnTo>
                    <a:lnTo>
                      <a:pt x="4602" y="1956"/>
                    </a:lnTo>
                    <a:lnTo>
                      <a:pt x="4590" y="196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Cameroon"/>
              <p:cNvSpPr>
                <a:spLocks/>
              </p:cNvSpPr>
              <p:nvPr/>
            </p:nvSpPr>
            <p:spPr bwMode="gray">
              <a:xfrm>
                <a:off x="2808" y="2039"/>
                <a:ext cx="140" cy="237"/>
              </a:xfrm>
              <a:custGeom>
                <a:avLst/>
                <a:gdLst>
                  <a:gd name="T0" fmla="*/ 550636455 w 546"/>
                  <a:gd name="T1" fmla="*/ 0 h 924"/>
                  <a:gd name="T2" fmla="*/ 550636455 w 546"/>
                  <a:gd name="T3" fmla="*/ 550815334 h 924"/>
                  <a:gd name="T4" fmla="*/ 550636455 w 546"/>
                  <a:gd name="T5" fmla="*/ 550815334 h 924"/>
                  <a:gd name="T6" fmla="*/ 550636455 w 546"/>
                  <a:gd name="T7" fmla="*/ 550815334 h 924"/>
                  <a:gd name="T8" fmla="*/ 550636455 w 546"/>
                  <a:gd name="T9" fmla="*/ 550815334 h 924"/>
                  <a:gd name="T10" fmla="*/ 550636455 w 546"/>
                  <a:gd name="T11" fmla="*/ 550815334 h 924"/>
                  <a:gd name="T12" fmla="*/ 550636455 w 546"/>
                  <a:gd name="T13" fmla="*/ 550815334 h 924"/>
                  <a:gd name="T14" fmla="*/ 550636455 w 546"/>
                  <a:gd name="T15" fmla="*/ 550815334 h 924"/>
                  <a:gd name="T16" fmla="*/ 550636455 w 546"/>
                  <a:gd name="T17" fmla="*/ 550815334 h 924"/>
                  <a:gd name="T18" fmla="*/ 550636455 w 546"/>
                  <a:gd name="T19" fmla="*/ 550815334 h 924"/>
                  <a:gd name="T20" fmla="*/ 550636455 w 546"/>
                  <a:gd name="T21" fmla="*/ 550815334 h 924"/>
                  <a:gd name="T22" fmla="*/ 550636455 w 546"/>
                  <a:gd name="T23" fmla="*/ 550815334 h 924"/>
                  <a:gd name="T24" fmla="*/ 550636455 w 546"/>
                  <a:gd name="T25" fmla="*/ 550815334 h 924"/>
                  <a:gd name="T26" fmla="*/ 550636455 w 546"/>
                  <a:gd name="T27" fmla="*/ 550815334 h 924"/>
                  <a:gd name="T28" fmla="*/ 550636455 w 546"/>
                  <a:gd name="T29" fmla="*/ 550815334 h 924"/>
                  <a:gd name="T30" fmla="*/ 550636455 w 546"/>
                  <a:gd name="T31" fmla="*/ 550815334 h 924"/>
                  <a:gd name="T32" fmla="*/ 550636455 w 546"/>
                  <a:gd name="T33" fmla="*/ 550815334 h 924"/>
                  <a:gd name="T34" fmla="*/ 550636455 w 546"/>
                  <a:gd name="T35" fmla="*/ 550815334 h 924"/>
                  <a:gd name="T36" fmla="*/ 550636455 w 546"/>
                  <a:gd name="T37" fmla="*/ 550815334 h 924"/>
                  <a:gd name="T38" fmla="*/ 550636455 w 546"/>
                  <a:gd name="T39" fmla="*/ 550815334 h 924"/>
                  <a:gd name="T40" fmla="*/ 550636455 w 546"/>
                  <a:gd name="T41" fmla="*/ 550815334 h 924"/>
                  <a:gd name="T42" fmla="*/ 550636455 w 546"/>
                  <a:gd name="T43" fmla="*/ 550815334 h 924"/>
                  <a:gd name="T44" fmla="*/ 550636455 w 546"/>
                  <a:gd name="T45" fmla="*/ 550815334 h 924"/>
                  <a:gd name="T46" fmla="*/ 550636455 w 546"/>
                  <a:gd name="T47" fmla="*/ 550815334 h 924"/>
                  <a:gd name="T48" fmla="*/ 550636455 w 546"/>
                  <a:gd name="T49" fmla="*/ 550815334 h 924"/>
                  <a:gd name="T50" fmla="*/ 550636455 w 546"/>
                  <a:gd name="T51" fmla="*/ 550815334 h 924"/>
                  <a:gd name="T52" fmla="*/ 550636455 w 546"/>
                  <a:gd name="T53" fmla="*/ 550815334 h 924"/>
                  <a:gd name="T54" fmla="*/ 550636455 w 546"/>
                  <a:gd name="T55" fmla="*/ 550815334 h 924"/>
                  <a:gd name="T56" fmla="*/ 550636455 w 546"/>
                  <a:gd name="T57" fmla="*/ 550815334 h 924"/>
                  <a:gd name="T58" fmla="*/ 550636455 w 546"/>
                  <a:gd name="T59" fmla="*/ 550815334 h 924"/>
                  <a:gd name="T60" fmla="*/ 550636455 w 546"/>
                  <a:gd name="T61" fmla="*/ 550815334 h 924"/>
                  <a:gd name="T62" fmla="*/ 550636455 w 546"/>
                  <a:gd name="T63" fmla="*/ 550815334 h 924"/>
                  <a:gd name="T64" fmla="*/ 550636455 w 546"/>
                  <a:gd name="T65" fmla="*/ 550815334 h 924"/>
                  <a:gd name="T66" fmla="*/ 550636455 w 546"/>
                  <a:gd name="T67" fmla="*/ 550815334 h 924"/>
                  <a:gd name="T68" fmla="*/ 550636455 w 546"/>
                  <a:gd name="T69" fmla="*/ 550815334 h 924"/>
                  <a:gd name="T70" fmla="*/ 550636455 w 546"/>
                  <a:gd name="T71" fmla="*/ 550815334 h 924"/>
                  <a:gd name="T72" fmla="*/ 550636455 w 546"/>
                  <a:gd name="T73" fmla="*/ 550815334 h 924"/>
                  <a:gd name="T74" fmla="*/ 550636455 w 546"/>
                  <a:gd name="T75" fmla="*/ 550815334 h 924"/>
                  <a:gd name="T76" fmla="*/ 550636455 w 546"/>
                  <a:gd name="T77" fmla="*/ 550815334 h 924"/>
                  <a:gd name="T78" fmla="*/ 550636455 w 546"/>
                  <a:gd name="T79" fmla="*/ 550815334 h 924"/>
                  <a:gd name="T80" fmla="*/ 550636455 w 546"/>
                  <a:gd name="T81" fmla="*/ 550815334 h 924"/>
                  <a:gd name="T82" fmla="*/ 550636455 w 546"/>
                  <a:gd name="T83" fmla="*/ 550815334 h 924"/>
                  <a:gd name="T84" fmla="*/ 550636455 w 546"/>
                  <a:gd name="T85" fmla="*/ 550815334 h 924"/>
                  <a:gd name="T86" fmla="*/ 550636455 w 546"/>
                  <a:gd name="T87" fmla="*/ 550815334 h 924"/>
                  <a:gd name="T88" fmla="*/ 550636455 w 546"/>
                  <a:gd name="T89" fmla="*/ 550815334 h 924"/>
                  <a:gd name="T90" fmla="*/ 550636455 w 546"/>
                  <a:gd name="T91" fmla="*/ 550815334 h 924"/>
                  <a:gd name="T92" fmla="*/ 550636455 w 546"/>
                  <a:gd name="T93" fmla="*/ 550815334 h 924"/>
                  <a:gd name="T94" fmla="*/ 550636455 w 546"/>
                  <a:gd name="T95" fmla="*/ 550815334 h 924"/>
                  <a:gd name="T96" fmla="*/ 550636455 w 546"/>
                  <a:gd name="T97" fmla="*/ 550815334 h 924"/>
                  <a:gd name="T98" fmla="*/ 550636455 w 546"/>
                  <a:gd name="T99" fmla="*/ 550815334 h 924"/>
                  <a:gd name="T100" fmla="*/ 550636455 w 546"/>
                  <a:gd name="T101" fmla="*/ 550815334 h 924"/>
                  <a:gd name="T102" fmla="*/ 550636455 w 546"/>
                  <a:gd name="T103" fmla="*/ 550815334 h 924"/>
                  <a:gd name="T104" fmla="*/ 550636455 w 546"/>
                  <a:gd name="T105" fmla="*/ 550815334 h 924"/>
                  <a:gd name="T106" fmla="*/ 550636455 w 546"/>
                  <a:gd name="T107" fmla="*/ 550815334 h 924"/>
                  <a:gd name="T108" fmla="*/ 550636455 w 546"/>
                  <a:gd name="T109" fmla="*/ 550815334 h 924"/>
                  <a:gd name="T110" fmla="*/ 550636455 w 546"/>
                  <a:gd name="T111" fmla="*/ 550815334 h 9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6"/>
                  <a:gd name="T169" fmla="*/ 0 h 924"/>
                  <a:gd name="T170" fmla="*/ 546 w 546"/>
                  <a:gd name="T171" fmla="*/ 924 h 9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6" h="924">
                    <a:moveTo>
                      <a:pt x="420" y="30"/>
                    </a:moveTo>
                    <a:lnTo>
                      <a:pt x="414" y="18"/>
                    </a:lnTo>
                    <a:lnTo>
                      <a:pt x="414" y="0"/>
                    </a:lnTo>
                    <a:lnTo>
                      <a:pt x="390" y="6"/>
                    </a:lnTo>
                    <a:lnTo>
                      <a:pt x="390" y="54"/>
                    </a:lnTo>
                    <a:lnTo>
                      <a:pt x="396" y="60"/>
                    </a:lnTo>
                    <a:lnTo>
                      <a:pt x="396" y="66"/>
                    </a:lnTo>
                    <a:lnTo>
                      <a:pt x="426" y="66"/>
                    </a:lnTo>
                    <a:lnTo>
                      <a:pt x="426" y="96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6" y="114"/>
                    </a:lnTo>
                    <a:lnTo>
                      <a:pt x="426" y="126"/>
                    </a:lnTo>
                    <a:lnTo>
                      <a:pt x="408" y="144"/>
                    </a:lnTo>
                    <a:lnTo>
                      <a:pt x="396" y="150"/>
                    </a:lnTo>
                    <a:lnTo>
                      <a:pt x="384" y="150"/>
                    </a:lnTo>
                    <a:lnTo>
                      <a:pt x="384" y="156"/>
                    </a:lnTo>
                    <a:lnTo>
                      <a:pt x="378" y="162"/>
                    </a:lnTo>
                    <a:lnTo>
                      <a:pt x="378" y="168"/>
                    </a:lnTo>
                    <a:lnTo>
                      <a:pt x="372" y="174"/>
                    </a:lnTo>
                    <a:lnTo>
                      <a:pt x="372" y="180"/>
                    </a:lnTo>
                    <a:lnTo>
                      <a:pt x="360" y="192"/>
                    </a:lnTo>
                    <a:lnTo>
                      <a:pt x="354" y="204"/>
                    </a:lnTo>
                    <a:lnTo>
                      <a:pt x="348" y="234"/>
                    </a:lnTo>
                    <a:lnTo>
                      <a:pt x="342" y="240"/>
                    </a:lnTo>
                    <a:lnTo>
                      <a:pt x="342" y="270"/>
                    </a:lnTo>
                    <a:lnTo>
                      <a:pt x="336" y="288"/>
                    </a:lnTo>
                    <a:lnTo>
                      <a:pt x="330" y="294"/>
                    </a:lnTo>
                    <a:lnTo>
                      <a:pt x="312" y="294"/>
                    </a:lnTo>
                    <a:lnTo>
                      <a:pt x="312" y="324"/>
                    </a:lnTo>
                    <a:lnTo>
                      <a:pt x="306" y="342"/>
                    </a:lnTo>
                    <a:lnTo>
                      <a:pt x="306" y="354"/>
                    </a:lnTo>
                    <a:lnTo>
                      <a:pt x="300" y="360"/>
                    </a:lnTo>
                    <a:lnTo>
                      <a:pt x="288" y="366"/>
                    </a:lnTo>
                    <a:lnTo>
                      <a:pt x="282" y="372"/>
                    </a:lnTo>
                    <a:lnTo>
                      <a:pt x="270" y="378"/>
                    </a:lnTo>
                    <a:lnTo>
                      <a:pt x="258" y="426"/>
                    </a:lnTo>
                    <a:lnTo>
                      <a:pt x="234" y="456"/>
                    </a:lnTo>
                    <a:lnTo>
                      <a:pt x="234" y="486"/>
                    </a:lnTo>
                    <a:lnTo>
                      <a:pt x="228" y="492"/>
                    </a:lnTo>
                    <a:lnTo>
                      <a:pt x="216" y="498"/>
                    </a:lnTo>
                    <a:lnTo>
                      <a:pt x="210" y="510"/>
                    </a:lnTo>
                    <a:lnTo>
                      <a:pt x="210" y="522"/>
                    </a:lnTo>
                    <a:lnTo>
                      <a:pt x="192" y="540"/>
                    </a:lnTo>
                    <a:lnTo>
                      <a:pt x="186" y="540"/>
                    </a:lnTo>
                    <a:lnTo>
                      <a:pt x="180" y="534"/>
                    </a:lnTo>
                    <a:lnTo>
                      <a:pt x="174" y="522"/>
                    </a:lnTo>
                    <a:lnTo>
                      <a:pt x="174" y="516"/>
                    </a:lnTo>
                    <a:lnTo>
                      <a:pt x="168" y="504"/>
                    </a:lnTo>
                    <a:lnTo>
                      <a:pt x="156" y="492"/>
                    </a:lnTo>
                    <a:lnTo>
                      <a:pt x="150" y="480"/>
                    </a:lnTo>
                    <a:lnTo>
                      <a:pt x="138" y="480"/>
                    </a:lnTo>
                    <a:lnTo>
                      <a:pt x="144" y="486"/>
                    </a:lnTo>
                    <a:lnTo>
                      <a:pt x="144" y="498"/>
                    </a:lnTo>
                    <a:lnTo>
                      <a:pt x="138" y="504"/>
                    </a:lnTo>
                    <a:lnTo>
                      <a:pt x="132" y="504"/>
                    </a:lnTo>
                    <a:lnTo>
                      <a:pt x="120" y="498"/>
                    </a:lnTo>
                    <a:lnTo>
                      <a:pt x="114" y="492"/>
                    </a:lnTo>
                    <a:lnTo>
                      <a:pt x="108" y="492"/>
                    </a:lnTo>
                    <a:lnTo>
                      <a:pt x="102" y="498"/>
                    </a:lnTo>
                    <a:lnTo>
                      <a:pt x="90" y="522"/>
                    </a:lnTo>
                    <a:lnTo>
                      <a:pt x="84" y="528"/>
                    </a:lnTo>
                    <a:lnTo>
                      <a:pt x="84" y="534"/>
                    </a:lnTo>
                    <a:lnTo>
                      <a:pt x="18" y="588"/>
                    </a:lnTo>
                    <a:lnTo>
                      <a:pt x="18" y="642"/>
                    </a:lnTo>
                    <a:lnTo>
                      <a:pt x="12" y="654"/>
                    </a:lnTo>
                    <a:lnTo>
                      <a:pt x="12" y="666"/>
                    </a:lnTo>
                    <a:lnTo>
                      <a:pt x="6" y="672"/>
                    </a:lnTo>
                    <a:lnTo>
                      <a:pt x="6" y="678"/>
                    </a:lnTo>
                    <a:lnTo>
                      <a:pt x="0" y="690"/>
                    </a:lnTo>
                    <a:lnTo>
                      <a:pt x="24" y="684"/>
                    </a:lnTo>
                    <a:lnTo>
                      <a:pt x="24" y="708"/>
                    </a:lnTo>
                    <a:lnTo>
                      <a:pt x="36" y="732"/>
                    </a:lnTo>
                    <a:lnTo>
                      <a:pt x="60" y="744"/>
                    </a:lnTo>
                    <a:lnTo>
                      <a:pt x="66" y="750"/>
                    </a:lnTo>
                    <a:lnTo>
                      <a:pt x="84" y="726"/>
                    </a:lnTo>
                    <a:lnTo>
                      <a:pt x="66" y="756"/>
                    </a:lnTo>
                    <a:lnTo>
                      <a:pt x="84" y="786"/>
                    </a:lnTo>
                    <a:lnTo>
                      <a:pt x="102" y="792"/>
                    </a:lnTo>
                    <a:lnTo>
                      <a:pt x="102" y="840"/>
                    </a:lnTo>
                    <a:lnTo>
                      <a:pt x="90" y="840"/>
                    </a:lnTo>
                    <a:lnTo>
                      <a:pt x="90" y="870"/>
                    </a:lnTo>
                    <a:lnTo>
                      <a:pt x="102" y="882"/>
                    </a:lnTo>
                    <a:lnTo>
                      <a:pt x="198" y="882"/>
                    </a:lnTo>
                    <a:lnTo>
                      <a:pt x="216" y="864"/>
                    </a:lnTo>
                    <a:lnTo>
                      <a:pt x="228" y="882"/>
                    </a:lnTo>
                    <a:lnTo>
                      <a:pt x="258" y="882"/>
                    </a:lnTo>
                    <a:lnTo>
                      <a:pt x="270" y="870"/>
                    </a:lnTo>
                    <a:lnTo>
                      <a:pt x="276" y="870"/>
                    </a:lnTo>
                    <a:lnTo>
                      <a:pt x="288" y="876"/>
                    </a:lnTo>
                    <a:lnTo>
                      <a:pt x="294" y="876"/>
                    </a:lnTo>
                    <a:lnTo>
                      <a:pt x="342" y="870"/>
                    </a:lnTo>
                    <a:lnTo>
                      <a:pt x="342" y="888"/>
                    </a:lnTo>
                    <a:lnTo>
                      <a:pt x="372" y="888"/>
                    </a:lnTo>
                    <a:lnTo>
                      <a:pt x="390" y="882"/>
                    </a:lnTo>
                    <a:lnTo>
                      <a:pt x="438" y="882"/>
                    </a:lnTo>
                    <a:lnTo>
                      <a:pt x="450" y="888"/>
                    </a:lnTo>
                    <a:lnTo>
                      <a:pt x="456" y="894"/>
                    </a:lnTo>
                    <a:lnTo>
                      <a:pt x="468" y="894"/>
                    </a:lnTo>
                    <a:lnTo>
                      <a:pt x="474" y="900"/>
                    </a:lnTo>
                    <a:lnTo>
                      <a:pt x="510" y="900"/>
                    </a:lnTo>
                    <a:lnTo>
                      <a:pt x="534" y="924"/>
                    </a:lnTo>
                    <a:lnTo>
                      <a:pt x="540" y="882"/>
                    </a:lnTo>
                    <a:lnTo>
                      <a:pt x="546" y="876"/>
                    </a:lnTo>
                    <a:lnTo>
                      <a:pt x="534" y="864"/>
                    </a:lnTo>
                    <a:lnTo>
                      <a:pt x="534" y="834"/>
                    </a:lnTo>
                    <a:lnTo>
                      <a:pt x="528" y="816"/>
                    </a:lnTo>
                    <a:lnTo>
                      <a:pt x="516" y="810"/>
                    </a:lnTo>
                    <a:lnTo>
                      <a:pt x="510" y="798"/>
                    </a:lnTo>
                    <a:lnTo>
                      <a:pt x="498" y="792"/>
                    </a:lnTo>
                    <a:lnTo>
                      <a:pt x="486" y="780"/>
                    </a:lnTo>
                    <a:lnTo>
                      <a:pt x="474" y="756"/>
                    </a:lnTo>
                    <a:lnTo>
                      <a:pt x="468" y="750"/>
                    </a:lnTo>
                    <a:lnTo>
                      <a:pt x="468" y="708"/>
                    </a:lnTo>
                    <a:lnTo>
                      <a:pt x="462" y="708"/>
                    </a:lnTo>
                    <a:lnTo>
                      <a:pt x="444" y="690"/>
                    </a:lnTo>
                    <a:lnTo>
                      <a:pt x="438" y="690"/>
                    </a:lnTo>
                    <a:lnTo>
                      <a:pt x="438" y="642"/>
                    </a:lnTo>
                    <a:lnTo>
                      <a:pt x="420" y="630"/>
                    </a:lnTo>
                    <a:lnTo>
                      <a:pt x="432" y="61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26" y="558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8" y="498"/>
                    </a:lnTo>
                    <a:lnTo>
                      <a:pt x="468" y="480"/>
                    </a:lnTo>
                    <a:lnTo>
                      <a:pt x="474" y="474"/>
                    </a:lnTo>
                    <a:lnTo>
                      <a:pt x="480" y="462"/>
                    </a:lnTo>
                    <a:lnTo>
                      <a:pt x="492" y="450"/>
                    </a:lnTo>
                    <a:lnTo>
                      <a:pt x="498" y="450"/>
                    </a:lnTo>
                    <a:lnTo>
                      <a:pt x="498" y="438"/>
                    </a:lnTo>
                    <a:lnTo>
                      <a:pt x="492" y="420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74" y="366"/>
                    </a:lnTo>
                    <a:lnTo>
                      <a:pt x="462" y="354"/>
                    </a:lnTo>
                    <a:lnTo>
                      <a:pt x="450" y="348"/>
                    </a:lnTo>
                    <a:lnTo>
                      <a:pt x="432" y="336"/>
                    </a:lnTo>
                    <a:lnTo>
                      <a:pt x="420" y="324"/>
                    </a:lnTo>
                    <a:lnTo>
                      <a:pt x="414" y="312"/>
                    </a:lnTo>
                    <a:lnTo>
                      <a:pt x="402" y="300"/>
                    </a:lnTo>
                    <a:lnTo>
                      <a:pt x="390" y="276"/>
                    </a:lnTo>
                    <a:lnTo>
                      <a:pt x="390" y="264"/>
                    </a:lnTo>
                    <a:lnTo>
                      <a:pt x="396" y="258"/>
                    </a:lnTo>
                    <a:lnTo>
                      <a:pt x="408" y="252"/>
                    </a:lnTo>
                    <a:lnTo>
                      <a:pt x="504" y="252"/>
                    </a:lnTo>
                    <a:lnTo>
                      <a:pt x="486" y="234"/>
                    </a:lnTo>
                    <a:lnTo>
                      <a:pt x="480" y="222"/>
                    </a:lnTo>
                    <a:lnTo>
                      <a:pt x="468" y="216"/>
                    </a:lnTo>
                    <a:lnTo>
                      <a:pt x="462" y="204"/>
                    </a:lnTo>
                    <a:lnTo>
                      <a:pt x="462" y="186"/>
                    </a:lnTo>
                    <a:lnTo>
                      <a:pt x="456" y="168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96"/>
                    </a:lnTo>
                    <a:lnTo>
                      <a:pt x="456" y="84"/>
                    </a:lnTo>
                    <a:lnTo>
                      <a:pt x="444" y="78"/>
                    </a:lnTo>
                    <a:lnTo>
                      <a:pt x="450" y="42"/>
                    </a:lnTo>
                    <a:lnTo>
                      <a:pt x="444" y="42"/>
                    </a:lnTo>
                    <a:lnTo>
                      <a:pt x="438" y="36"/>
                    </a:lnTo>
                    <a:lnTo>
                      <a:pt x="426" y="36"/>
                    </a:lnTo>
                    <a:lnTo>
                      <a:pt x="420" y="3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95" name="Cambodia"/>
              <p:cNvSpPr>
                <a:spLocks/>
              </p:cNvSpPr>
              <p:nvPr/>
            </p:nvSpPr>
            <p:spPr bwMode="gray">
              <a:xfrm>
                <a:off x="4504" y="2010"/>
                <a:ext cx="97" cy="86"/>
              </a:xfrm>
              <a:custGeom>
                <a:avLst/>
                <a:gdLst>
                  <a:gd name="T0" fmla="*/ 551073537 w 378"/>
                  <a:gd name="T1" fmla="*/ 549653222 h 336"/>
                  <a:gd name="T2" fmla="*/ 551073537 w 378"/>
                  <a:gd name="T3" fmla="*/ 549653222 h 336"/>
                  <a:gd name="T4" fmla="*/ 551073537 w 378"/>
                  <a:gd name="T5" fmla="*/ 549653222 h 336"/>
                  <a:gd name="T6" fmla="*/ 551073537 w 378"/>
                  <a:gd name="T7" fmla="*/ 549653222 h 336"/>
                  <a:gd name="T8" fmla="*/ 551073537 w 378"/>
                  <a:gd name="T9" fmla="*/ 549653222 h 336"/>
                  <a:gd name="T10" fmla="*/ 551073537 w 378"/>
                  <a:gd name="T11" fmla="*/ 549653222 h 336"/>
                  <a:gd name="T12" fmla="*/ 551073537 w 378"/>
                  <a:gd name="T13" fmla="*/ 549653222 h 336"/>
                  <a:gd name="T14" fmla="*/ 551073537 w 378"/>
                  <a:gd name="T15" fmla="*/ 549653222 h 336"/>
                  <a:gd name="T16" fmla="*/ 551073537 w 378"/>
                  <a:gd name="T17" fmla="*/ 549653222 h 336"/>
                  <a:gd name="T18" fmla="*/ 551073537 w 378"/>
                  <a:gd name="T19" fmla="*/ 549653222 h 336"/>
                  <a:gd name="T20" fmla="*/ 551073537 w 378"/>
                  <a:gd name="T21" fmla="*/ 549653222 h 336"/>
                  <a:gd name="T22" fmla="*/ 551073537 w 378"/>
                  <a:gd name="T23" fmla="*/ 549653222 h 336"/>
                  <a:gd name="T24" fmla="*/ 551073537 w 378"/>
                  <a:gd name="T25" fmla="*/ 549653222 h 336"/>
                  <a:gd name="T26" fmla="*/ 551073537 w 378"/>
                  <a:gd name="T27" fmla="*/ 549653222 h 336"/>
                  <a:gd name="T28" fmla="*/ 0 w 378"/>
                  <a:gd name="T29" fmla="*/ 549653222 h 336"/>
                  <a:gd name="T30" fmla="*/ 551073537 w 378"/>
                  <a:gd name="T31" fmla="*/ 549653222 h 336"/>
                  <a:gd name="T32" fmla="*/ 551073537 w 378"/>
                  <a:gd name="T33" fmla="*/ 549653222 h 336"/>
                  <a:gd name="T34" fmla="*/ 551073537 w 378"/>
                  <a:gd name="T35" fmla="*/ 549653222 h 336"/>
                  <a:gd name="T36" fmla="*/ 551073537 w 378"/>
                  <a:gd name="T37" fmla="*/ 549653222 h 336"/>
                  <a:gd name="T38" fmla="*/ 551073537 w 378"/>
                  <a:gd name="T39" fmla="*/ 549653222 h 336"/>
                  <a:gd name="T40" fmla="*/ 551073537 w 378"/>
                  <a:gd name="T41" fmla="*/ 549653222 h 336"/>
                  <a:gd name="T42" fmla="*/ 551073537 w 378"/>
                  <a:gd name="T43" fmla="*/ 549653222 h 336"/>
                  <a:gd name="T44" fmla="*/ 551073537 w 378"/>
                  <a:gd name="T45" fmla="*/ 549653222 h 336"/>
                  <a:gd name="T46" fmla="*/ 551073537 w 378"/>
                  <a:gd name="T47" fmla="*/ 549653222 h 336"/>
                  <a:gd name="T48" fmla="*/ 551073537 w 378"/>
                  <a:gd name="T49" fmla="*/ 549653222 h 336"/>
                  <a:gd name="T50" fmla="*/ 551073537 w 378"/>
                  <a:gd name="T51" fmla="*/ 549653222 h 336"/>
                  <a:gd name="T52" fmla="*/ 551073537 w 378"/>
                  <a:gd name="T53" fmla="*/ 549653222 h 336"/>
                  <a:gd name="T54" fmla="*/ 551073537 w 378"/>
                  <a:gd name="T55" fmla="*/ 549653222 h 336"/>
                  <a:gd name="T56" fmla="*/ 551073537 w 378"/>
                  <a:gd name="T57" fmla="*/ 549653222 h 336"/>
                  <a:gd name="T58" fmla="*/ 551073537 w 378"/>
                  <a:gd name="T59" fmla="*/ 549653222 h 336"/>
                  <a:gd name="T60" fmla="*/ 551073537 w 378"/>
                  <a:gd name="T61" fmla="*/ 549653222 h 336"/>
                  <a:gd name="T62" fmla="*/ 551073537 w 378"/>
                  <a:gd name="T63" fmla="*/ 549653222 h 336"/>
                  <a:gd name="T64" fmla="*/ 551073537 w 378"/>
                  <a:gd name="T65" fmla="*/ 549653222 h 336"/>
                  <a:gd name="T66" fmla="*/ 551073537 w 378"/>
                  <a:gd name="T67" fmla="*/ 549653222 h 336"/>
                  <a:gd name="T68" fmla="*/ 551073537 w 378"/>
                  <a:gd name="T69" fmla="*/ 549653222 h 336"/>
                  <a:gd name="T70" fmla="*/ 551073537 w 378"/>
                  <a:gd name="T71" fmla="*/ 549653222 h 336"/>
                  <a:gd name="T72" fmla="*/ 551073537 w 378"/>
                  <a:gd name="T73" fmla="*/ 549653222 h 336"/>
                  <a:gd name="T74" fmla="*/ 551073537 w 378"/>
                  <a:gd name="T75" fmla="*/ 549653222 h 336"/>
                  <a:gd name="T76" fmla="*/ 551073537 w 378"/>
                  <a:gd name="T77" fmla="*/ 549653222 h 336"/>
                  <a:gd name="T78" fmla="*/ 551073537 w 378"/>
                  <a:gd name="T79" fmla="*/ 549653222 h 336"/>
                  <a:gd name="T80" fmla="*/ 551073537 w 378"/>
                  <a:gd name="T81" fmla="*/ 549653222 h 336"/>
                  <a:gd name="T82" fmla="*/ 551073537 w 378"/>
                  <a:gd name="T83" fmla="*/ 549653222 h 336"/>
                  <a:gd name="T84" fmla="*/ 551073537 w 378"/>
                  <a:gd name="T85" fmla="*/ 549653222 h 336"/>
                  <a:gd name="T86" fmla="*/ 551073537 w 378"/>
                  <a:gd name="T87" fmla="*/ 549653222 h 336"/>
                  <a:gd name="T88" fmla="*/ 551073537 w 378"/>
                  <a:gd name="T89" fmla="*/ 549653222 h 336"/>
                  <a:gd name="T90" fmla="*/ 551073537 w 378"/>
                  <a:gd name="T91" fmla="*/ 549653222 h 336"/>
                  <a:gd name="T92" fmla="*/ 551073537 w 378"/>
                  <a:gd name="T93" fmla="*/ 549653222 h 336"/>
                  <a:gd name="T94" fmla="*/ 551073537 w 378"/>
                  <a:gd name="T95" fmla="*/ 0 h 3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8"/>
                  <a:gd name="T145" fmla="*/ 0 h 336"/>
                  <a:gd name="T146" fmla="*/ 378 w 378"/>
                  <a:gd name="T147" fmla="*/ 336 h 3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8" h="336">
                    <a:moveTo>
                      <a:pt x="324" y="0"/>
                    </a:moveTo>
                    <a:lnTo>
                      <a:pt x="312" y="12"/>
                    </a:lnTo>
                    <a:lnTo>
                      <a:pt x="276" y="0"/>
                    </a:lnTo>
                    <a:lnTo>
                      <a:pt x="264" y="12"/>
                    </a:lnTo>
                    <a:lnTo>
                      <a:pt x="246" y="24"/>
                    </a:lnTo>
                    <a:lnTo>
                      <a:pt x="258" y="36"/>
                    </a:lnTo>
                    <a:lnTo>
                      <a:pt x="258" y="48"/>
                    </a:lnTo>
                    <a:lnTo>
                      <a:pt x="252" y="54"/>
                    </a:lnTo>
                    <a:lnTo>
                      <a:pt x="240" y="54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22" y="36"/>
                    </a:lnTo>
                    <a:lnTo>
                      <a:pt x="216" y="30"/>
                    </a:lnTo>
                    <a:lnTo>
                      <a:pt x="192" y="30"/>
                    </a:lnTo>
                    <a:lnTo>
                      <a:pt x="192" y="18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0" y="18"/>
                    </a:lnTo>
                    <a:lnTo>
                      <a:pt x="168" y="12"/>
                    </a:lnTo>
                    <a:lnTo>
                      <a:pt x="138" y="12"/>
                    </a:lnTo>
                    <a:lnTo>
                      <a:pt x="126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72" y="12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0" y="78"/>
                    </a:lnTo>
                    <a:lnTo>
                      <a:pt x="6" y="114"/>
                    </a:lnTo>
                    <a:lnTo>
                      <a:pt x="18" y="126"/>
                    </a:lnTo>
                    <a:lnTo>
                      <a:pt x="18" y="156"/>
                    </a:lnTo>
                    <a:lnTo>
                      <a:pt x="30" y="168"/>
                    </a:lnTo>
                    <a:lnTo>
                      <a:pt x="30" y="198"/>
                    </a:lnTo>
                    <a:lnTo>
                      <a:pt x="42" y="210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54" y="234"/>
                    </a:lnTo>
                    <a:lnTo>
                      <a:pt x="42" y="246"/>
                    </a:lnTo>
                    <a:lnTo>
                      <a:pt x="54" y="270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82"/>
                    </a:lnTo>
                    <a:lnTo>
                      <a:pt x="90" y="270"/>
                    </a:lnTo>
                    <a:lnTo>
                      <a:pt x="90" y="264"/>
                    </a:lnTo>
                    <a:lnTo>
                      <a:pt x="90" y="288"/>
                    </a:lnTo>
                    <a:lnTo>
                      <a:pt x="96" y="300"/>
                    </a:lnTo>
                    <a:lnTo>
                      <a:pt x="102" y="306"/>
                    </a:lnTo>
                    <a:lnTo>
                      <a:pt x="114" y="306"/>
                    </a:lnTo>
                    <a:lnTo>
                      <a:pt x="120" y="300"/>
                    </a:lnTo>
                    <a:lnTo>
                      <a:pt x="132" y="300"/>
                    </a:lnTo>
                    <a:lnTo>
                      <a:pt x="138" y="306"/>
                    </a:lnTo>
                    <a:lnTo>
                      <a:pt x="138" y="312"/>
                    </a:lnTo>
                    <a:lnTo>
                      <a:pt x="150" y="336"/>
                    </a:lnTo>
                    <a:lnTo>
                      <a:pt x="168" y="336"/>
                    </a:lnTo>
                    <a:lnTo>
                      <a:pt x="180" y="324"/>
                    </a:lnTo>
                    <a:lnTo>
                      <a:pt x="192" y="318"/>
                    </a:lnTo>
                    <a:lnTo>
                      <a:pt x="210" y="318"/>
                    </a:lnTo>
                    <a:lnTo>
                      <a:pt x="222" y="312"/>
                    </a:lnTo>
                    <a:lnTo>
                      <a:pt x="222" y="306"/>
                    </a:lnTo>
                    <a:lnTo>
                      <a:pt x="216" y="300"/>
                    </a:lnTo>
                    <a:lnTo>
                      <a:pt x="210" y="300"/>
                    </a:lnTo>
                    <a:lnTo>
                      <a:pt x="204" y="294"/>
                    </a:lnTo>
                    <a:lnTo>
                      <a:pt x="240" y="294"/>
                    </a:lnTo>
                    <a:lnTo>
                      <a:pt x="240" y="288"/>
                    </a:lnTo>
                    <a:lnTo>
                      <a:pt x="246" y="282"/>
                    </a:lnTo>
                    <a:lnTo>
                      <a:pt x="258" y="282"/>
                    </a:lnTo>
                    <a:lnTo>
                      <a:pt x="270" y="288"/>
                    </a:lnTo>
                    <a:lnTo>
                      <a:pt x="276" y="294"/>
                    </a:lnTo>
                    <a:lnTo>
                      <a:pt x="288" y="300"/>
                    </a:lnTo>
                    <a:lnTo>
                      <a:pt x="294" y="306"/>
                    </a:lnTo>
                    <a:lnTo>
                      <a:pt x="294" y="294"/>
                    </a:lnTo>
                    <a:lnTo>
                      <a:pt x="276" y="276"/>
                    </a:lnTo>
                    <a:lnTo>
                      <a:pt x="264" y="252"/>
                    </a:lnTo>
                    <a:lnTo>
                      <a:pt x="264" y="228"/>
                    </a:lnTo>
                    <a:lnTo>
                      <a:pt x="306" y="228"/>
                    </a:lnTo>
                    <a:lnTo>
                      <a:pt x="306" y="204"/>
                    </a:lnTo>
                    <a:lnTo>
                      <a:pt x="336" y="204"/>
                    </a:lnTo>
                    <a:lnTo>
                      <a:pt x="336" y="186"/>
                    </a:lnTo>
                    <a:lnTo>
                      <a:pt x="342" y="180"/>
                    </a:lnTo>
                    <a:lnTo>
                      <a:pt x="360" y="180"/>
                    </a:lnTo>
                    <a:lnTo>
                      <a:pt x="372" y="186"/>
                    </a:lnTo>
                    <a:lnTo>
                      <a:pt x="372" y="156"/>
                    </a:lnTo>
                    <a:lnTo>
                      <a:pt x="366" y="150"/>
                    </a:lnTo>
                    <a:lnTo>
                      <a:pt x="366" y="120"/>
                    </a:lnTo>
                    <a:lnTo>
                      <a:pt x="360" y="114"/>
                    </a:lnTo>
                    <a:lnTo>
                      <a:pt x="360" y="102"/>
                    </a:lnTo>
                    <a:lnTo>
                      <a:pt x="366" y="102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66" y="60"/>
                    </a:lnTo>
                    <a:lnTo>
                      <a:pt x="354" y="48"/>
                    </a:lnTo>
                    <a:lnTo>
                      <a:pt x="348" y="48"/>
                    </a:lnTo>
                    <a:lnTo>
                      <a:pt x="348" y="6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296" name="Burundi"/>
              <p:cNvSpPr>
                <a:spLocks/>
              </p:cNvSpPr>
              <p:nvPr/>
            </p:nvSpPr>
            <p:spPr bwMode="gray">
              <a:xfrm>
                <a:off x="3180" y="2360"/>
                <a:ext cx="34" cy="43"/>
              </a:xfrm>
              <a:custGeom>
                <a:avLst/>
                <a:gdLst>
                  <a:gd name="T0" fmla="*/ 553139340 w 132"/>
                  <a:gd name="T1" fmla="*/ 549653222 h 168"/>
                  <a:gd name="T2" fmla="*/ 553139340 w 132"/>
                  <a:gd name="T3" fmla="*/ 549653222 h 168"/>
                  <a:gd name="T4" fmla="*/ 553139340 w 132"/>
                  <a:gd name="T5" fmla="*/ 549653222 h 168"/>
                  <a:gd name="T6" fmla="*/ 553139340 w 132"/>
                  <a:gd name="T7" fmla="*/ 549653222 h 168"/>
                  <a:gd name="T8" fmla="*/ 553139340 w 132"/>
                  <a:gd name="T9" fmla="*/ 549653222 h 168"/>
                  <a:gd name="T10" fmla="*/ 553139340 w 132"/>
                  <a:gd name="T11" fmla="*/ 549653222 h 168"/>
                  <a:gd name="T12" fmla="*/ 553139340 w 132"/>
                  <a:gd name="T13" fmla="*/ 549653222 h 168"/>
                  <a:gd name="T14" fmla="*/ 553139340 w 132"/>
                  <a:gd name="T15" fmla="*/ 549653222 h 168"/>
                  <a:gd name="T16" fmla="*/ 553139340 w 132"/>
                  <a:gd name="T17" fmla="*/ 549653222 h 168"/>
                  <a:gd name="T18" fmla="*/ 553139340 w 132"/>
                  <a:gd name="T19" fmla="*/ 549653222 h 168"/>
                  <a:gd name="T20" fmla="*/ 553139340 w 132"/>
                  <a:gd name="T21" fmla="*/ 549653222 h 168"/>
                  <a:gd name="T22" fmla="*/ 553139340 w 132"/>
                  <a:gd name="T23" fmla="*/ 549653222 h 168"/>
                  <a:gd name="T24" fmla="*/ 553139340 w 132"/>
                  <a:gd name="T25" fmla="*/ 549653222 h 168"/>
                  <a:gd name="T26" fmla="*/ 553139340 w 132"/>
                  <a:gd name="T27" fmla="*/ 549653222 h 168"/>
                  <a:gd name="T28" fmla="*/ 553139340 w 132"/>
                  <a:gd name="T29" fmla="*/ 549653222 h 168"/>
                  <a:gd name="T30" fmla="*/ 553139340 w 132"/>
                  <a:gd name="T31" fmla="*/ 549653222 h 168"/>
                  <a:gd name="T32" fmla="*/ 553139340 w 132"/>
                  <a:gd name="T33" fmla="*/ 549653222 h 168"/>
                  <a:gd name="T34" fmla="*/ 553139340 w 132"/>
                  <a:gd name="T35" fmla="*/ 549653222 h 168"/>
                  <a:gd name="T36" fmla="*/ 553139340 w 132"/>
                  <a:gd name="T37" fmla="*/ 549653222 h 168"/>
                  <a:gd name="T38" fmla="*/ 553139340 w 132"/>
                  <a:gd name="T39" fmla="*/ 549653222 h 168"/>
                  <a:gd name="T40" fmla="*/ 553139340 w 132"/>
                  <a:gd name="T41" fmla="*/ 549653222 h 168"/>
                  <a:gd name="T42" fmla="*/ 553139340 w 132"/>
                  <a:gd name="T43" fmla="*/ 549653222 h 168"/>
                  <a:gd name="T44" fmla="*/ 553139340 w 132"/>
                  <a:gd name="T45" fmla="*/ 549653222 h 168"/>
                  <a:gd name="T46" fmla="*/ 553139340 w 132"/>
                  <a:gd name="T47" fmla="*/ 0 h 168"/>
                  <a:gd name="T48" fmla="*/ 553139340 w 132"/>
                  <a:gd name="T49" fmla="*/ 0 h 168"/>
                  <a:gd name="T50" fmla="*/ 553139340 w 132"/>
                  <a:gd name="T51" fmla="*/ 0 h 168"/>
                  <a:gd name="T52" fmla="*/ 553139340 w 132"/>
                  <a:gd name="T53" fmla="*/ 549653222 h 168"/>
                  <a:gd name="T54" fmla="*/ 553139340 w 132"/>
                  <a:gd name="T55" fmla="*/ 549653222 h 168"/>
                  <a:gd name="T56" fmla="*/ 553139340 w 132"/>
                  <a:gd name="T57" fmla="*/ 549653222 h 168"/>
                  <a:gd name="T58" fmla="*/ 553139340 w 132"/>
                  <a:gd name="T59" fmla="*/ 549653222 h 168"/>
                  <a:gd name="T60" fmla="*/ 553139340 w 132"/>
                  <a:gd name="T61" fmla="*/ 549653222 h 168"/>
                  <a:gd name="T62" fmla="*/ 553139340 w 132"/>
                  <a:gd name="T63" fmla="*/ 549653222 h 168"/>
                  <a:gd name="T64" fmla="*/ 0 w 132"/>
                  <a:gd name="T65" fmla="*/ 549653222 h 168"/>
                  <a:gd name="T66" fmla="*/ 553139340 w 132"/>
                  <a:gd name="T67" fmla="*/ 549653222 h 168"/>
                  <a:gd name="T68" fmla="*/ 553139340 w 132"/>
                  <a:gd name="T69" fmla="*/ 549653222 h 168"/>
                  <a:gd name="T70" fmla="*/ 553139340 w 132"/>
                  <a:gd name="T71" fmla="*/ 549653222 h 168"/>
                  <a:gd name="T72" fmla="*/ 553139340 w 132"/>
                  <a:gd name="T73" fmla="*/ 549653222 h 168"/>
                  <a:gd name="T74" fmla="*/ 553139340 w 132"/>
                  <a:gd name="T75" fmla="*/ 549653222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2"/>
                  <a:gd name="T115" fmla="*/ 0 h 168"/>
                  <a:gd name="T116" fmla="*/ 132 w 132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2" h="168">
                    <a:moveTo>
                      <a:pt x="36" y="72"/>
                    </a:moveTo>
                    <a:lnTo>
                      <a:pt x="36" y="96"/>
                    </a:lnTo>
                    <a:lnTo>
                      <a:pt x="30" y="102"/>
                    </a:lnTo>
                    <a:lnTo>
                      <a:pt x="30" y="138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4" y="168"/>
                    </a:lnTo>
                    <a:lnTo>
                      <a:pt x="60" y="162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0" y="132"/>
                    </a:lnTo>
                    <a:lnTo>
                      <a:pt x="90" y="114"/>
                    </a:lnTo>
                    <a:lnTo>
                      <a:pt x="96" y="102"/>
                    </a:lnTo>
                    <a:lnTo>
                      <a:pt x="114" y="84"/>
                    </a:lnTo>
                    <a:lnTo>
                      <a:pt x="126" y="84"/>
                    </a:lnTo>
                    <a:lnTo>
                      <a:pt x="120" y="72"/>
                    </a:lnTo>
                    <a:lnTo>
                      <a:pt x="132" y="66"/>
                    </a:lnTo>
                    <a:lnTo>
                      <a:pt x="132" y="48"/>
                    </a:lnTo>
                    <a:lnTo>
                      <a:pt x="114" y="48"/>
                    </a:lnTo>
                    <a:lnTo>
                      <a:pt x="108" y="42"/>
                    </a:lnTo>
                    <a:lnTo>
                      <a:pt x="102" y="42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30" y="60"/>
                    </a:lnTo>
                    <a:lnTo>
                      <a:pt x="36" y="66"/>
                    </a:lnTo>
                    <a:lnTo>
                      <a:pt x="36" y="7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25" name="Burkina Faso"/>
              <p:cNvSpPr>
                <a:spLocks/>
              </p:cNvSpPr>
              <p:nvPr/>
            </p:nvSpPr>
            <p:spPr bwMode="gray">
              <a:xfrm>
                <a:off x="2552" y="2000"/>
                <a:ext cx="146" cy="115"/>
              </a:xfrm>
              <a:custGeom>
                <a:avLst/>
                <a:gdLst>
                  <a:gd name="T0" fmla="*/ 36088037 w 570"/>
                  <a:gd name="T1" fmla="*/ 35841440 h 450"/>
                  <a:gd name="T2" fmla="*/ 36088037 w 570"/>
                  <a:gd name="T3" fmla="*/ 35841440 h 450"/>
                  <a:gd name="T4" fmla="*/ 36088037 w 570"/>
                  <a:gd name="T5" fmla="*/ 35841440 h 450"/>
                  <a:gd name="T6" fmla="*/ 36088037 w 570"/>
                  <a:gd name="T7" fmla="*/ 35841440 h 450"/>
                  <a:gd name="T8" fmla="*/ 36088037 w 570"/>
                  <a:gd name="T9" fmla="*/ 35841440 h 450"/>
                  <a:gd name="T10" fmla="*/ 36088037 w 570"/>
                  <a:gd name="T11" fmla="*/ 35841440 h 450"/>
                  <a:gd name="T12" fmla="*/ 36088037 w 570"/>
                  <a:gd name="T13" fmla="*/ 35841440 h 450"/>
                  <a:gd name="T14" fmla="*/ 36088037 w 570"/>
                  <a:gd name="T15" fmla="*/ 35841440 h 450"/>
                  <a:gd name="T16" fmla="*/ 36088037 w 570"/>
                  <a:gd name="T17" fmla="*/ 35841440 h 450"/>
                  <a:gd name="T18" fmla="*/ 36088037 w 570"/>
                  <a:gd name="T19" fmla="*/ 35841440 h 450"/>
                  <a:gd name="T20" fmla="*/ 36088037 w 570"/>
                  <a:gd name="T21" fmla="*/ 35841440 h 450"/>
                  <a:gd name="T22" fmla="*/ 36088037 w 570"/>
                  <a:gd name="T23" fmla="*/ 35841440 h 450"/>
                  <a:gd name="T24" fmla="*/ 36088037 w 570"/>
                  <a:gd name="T25" fmla="*/ 35841440 h 450"/>
                  <a:gd name="T26" fmla="*/ 36088037 w 570"/>
                  <a:gd name="T27" fmla="*/ 35841440 h 450"/>
                  <a:gd name="T28" fmla="*/ 36088037 w 570"/>
                  <a:gd name="T29" fmla="*/ 35841440 h 450"/>
                  <a:gd name="T30" fmla="*/ 36088037 w 570"/>
                  <a:gd name="T31" fmla="*/ 35841440 h 450"/>
                  <a:gd name="T32" fmla="*/ 36088037 w 570"/>
                  <a:gd name="T33" fmla="*/ 35841440 h 450"/>
                  <a:gd name="T34" fmla="*/ 36088037 w 570"/>
                  <a:gd name="T35" fmla="*/ 35841440 h 450"/>
                  <a:gd name="T36" fmla="*/ 36088037 w 570"/>
                  <a:gd name="T37" fmla="*/ 35841440 h 450"/>
                  <a:gd name="T38" fmla="*/ 36088037 w 570"/>
                  <a:gd name="T39" fmla="*/ 35841440 h 450"/>
                  <a:gd name="T40" fmla="*/ 36088037 w 570"/>
                  <a:gd name="T41" fmla="*/ 35841440 h 450"/>
                  <a:gd name="T42" fmla="*/ 36088037 w 570"/>
                  <a:gd name="T43" fmla="*/ 35841440 h 450"/>
                  <a:gd name="T44" fmla="*/ 36088037 w 570"/>
                  <a:gd name="T45" fmla="*/ 35841440 h 450"/>
                  <a:gd name="T46" fmla="*/ 36088037 w 570"/>
                  <a:gd name="T47" fmla="*/ 35841440 h 450"/>
                  <a:gd name="T48" fmla="*/ 36088037 w 570"/>
                  <a:gd name="T49" fmla="*/ 35841440 h 450"/>
                  <a:gd name="T50" fmla="*/ 36088037 w 570"/>
                  <a:gd name="T51" fmla="*/ 35841440 h 450"/>
                  <a:gd name="T52" fmla="*/ 36088037 w 570"/>
                  <a:gd name="T53" fmla="*/ 35841440 h 450"/>
                  <a:gd name="T54" fmla="*/ 36088037 w 570"/>
                  <a:gd name="T55" fmla="*/ 35841440 h 450"/>
                  <a:gd name="T56" fmla="*/ 36088037 w 570"/>
                  <a:gd name="T57" fmla="*/ 35841440 h 450"/>
                  <a:gd name="T58" fmla="*/ 36088037 w 570"/>
                  <a:gd name="T59" fmla="*/ 35841440 h 450"/>
                  <a:gd name="T60" fmla="*/ 36088037 w 570"/>
                  <a:gd name="T61" fmla="*/ 35841440 h 450"/>
                  <a:gd name="T62" fmla="*/ 36088037 w 570"/>
                  <a:gd name="T63" fmla="*/ 35841440 h 450"/>
                  <a:gd name="T64" fmla="*/ 36088037 w 570"/>
                  <a:gd name="T65" fmla="*/ 35841440 h 450"/>
                  <a:gd name="T66" fmla="*/ 36088037 w 570"/>
                  <a:gd name="T67" fmla="*/ 0 h 450"/>
                  <a:gd name="T68" fmla="*/ 36088037 w 570"/>
                  <a:gd name="T69" fmla="*/ 35841440 h 450"/>
                  <a:gd name="T70" fmla="*/ 36088037 w 570"/>
                  <a:gd name="T71" fmla="*/ 35841440 h 450"/>
                  <a:gd name="T72" fmla="*/ 36088037 w 570"/>
                  <a:gd name="T73" fmla="*/ 35841440 h 450"/>
                  <a:gd name="T74" fmla="*/ 36088037 w 570"/>
                  <a:gd name="T75" fmla="*/ 35841440 h 450"/>
                  <a:gd name="T76" fmla="*/ 36088037 w 570"/>
                  <a:gd name="T77" fmla="*/ 35841440 h 450"/>
                  <a:gd name="T78" fmla="*/ 36088037 w 570"/>
                  <a:gd name="T79" fmla="*/ 35841440 h 450"/>
                  <a:gd name="T80" fmla="*/ 36088037 w 570"/>
                  <a:gd name="T81" fmla="*/ 35841440 h 450"/>
                  <a:gd name="T82" fmla="*/ 36088037 w 570"/>
                  <a:gd name="T83" fmla="*/ 35841440 h 450"/>
                  <a:gd name="T84" fmla="*/ 36088037 w 570"/>
                  <a:gd name="T85" fmla="*/ 35841440 h 450"/>
                  <a:gd name="T86" fmla="*/ 36088037 w 570"/>
                  <a:gd name="T87" fmla="*/ 35841440 h 450"/>
                  <a:gd name="T88" fmla="*/ 36088037 w 570"/>
                  <a:gd name="T89" fmla="*/ 35841440 h 450"/>
                  <a:gd name="T90" fmla="*/ 36088037 w 570"/>
                  <a:gd name="T91" fmla="*/ 35841440 h 450"/>
                  <a:gd name="T92" fmla="*/ 36088037 w 570"/>
                  <a:gd name="T93" fmla="*/ 35841440 h 450"/>
                  <a:gd name="T94" fmla="*/ 36088037 w 570"/>
                  <a:gd name="T95" fmla="*/ 35841440 h 450"/>
                  <a:gd name="T96" fmla="*/ 36088037 w 570"/>
                  <a:gd name="T97" fmla="*/ 35841440 h 450"/>
                  <a:gd name="T98" fmla="*/ 36088037 w 570"/>
                  <a:gd name="T99" fmla="*/ 35841440 h 450"/>
                  <a:gd name="T100" fmla="*/ 36088037 w 570"/>
                  <a:gd name="T101" fmla="*/ 35841440 h 450"/>
                  <a:gd name="T102" fmla="*/ 36088037 w 570"/>
                  <a:gd name="T103" fmla="*/ 35841440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0"/>
                  <a:gd name="T157" fmla="*/ 0 h 450"/>
                  <a:gd name="T158" fmla="*/ 570 w 570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0" h="450">
                    <a:moveTo>
                      <a:pt x="0" y="312"/>
                    </a:moveTo>
                    <a:lnTo>
                      <a:pt x="6" y="366"/>
                    </a:lnTo>
                    <a:lnTo>
                      <a:pt x="6" y="390"/>
                    </a:lnTo>
                    <a:lnTo>
                      <a:pt x="30" y="384"/>
                    </a:lnTo>
                    <a:lnTo>
                      <a:pt x="30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42" y="420"/>
                    </a:lnTo>
                    <a:lnTo>
                      <a:pt x="54" y="426"/>
                    </a:lnTo>
                    <a:lnTo>
                      <a:pt x="60" y="432"/>
                    </a:lnTo>
                    <a:lnTo>
                      <a:pt x="72" y="432"/>
                    </a:lnTo>
                    <a:lnTo>
                      <a:pt x="78" y="438"/>
                    </a:lnTo>
                    <a:lnTo>
                      <a:pt x="90" y="438"/>
                    </a:lnTo>
                    <a:lnTo>
                      <a:pt x="96" y="432"/>
                    </a:lnTo>
                    <a:lnTo>
                      <a:pt x="96" y="426"/>
                    </a:lnTo>
                    <a:lnTo>
                      <a:pt x="120" y="414"/>
                    </a:lnTo>
                    <a:lnTo>
                      <a:pt x="150" y="414"/>
                    </a:lnTo>
                    <a:lnTo>
                      <a:pt x="168" y="420"/>
                    </a:lnTo>
                    <a:lnTo>
                      <a:pt x="186" y="438"/>
                    </a:lnTo>
                    <a:lnTo>
                      <a:pt x="186" y="450"/>
                    </a:lnTo>
                    <a:lnTo>
                      <a:pt x="204" y="444"/>
                    </a:lnTo>
                    <a:lnTo>
                      <a:pt x="198" y="450"/>
                    </a:lnTo>
                    <a:lnTo>
                      <a:pt x="198" y="396"/>
                    </a:lnTo>
                    <a:lnTo>
                      <a:pt x="192" y="366"/>
                    </a:lnTo>
                    <a:lnTo>
                      <a:pt x="186" y="366"/>
                    </a:lnTo>
                    <a:lnTo>
                      <a:pt x="186" y="348"/>
                    </a:lnTo>
                    <a:lnTo>
                      <a:pt x="192" y="336"/>
                    </a:lnTo>
                    <a:lnTo>
                      <a:pt x="198" y="330"/>
                    </a:lnTo>
                    <a:lnTo>
                      <a:pt x="354" y="330"/>
                    </a:lnTo>
                    <a:lnTo>
                      <a:pt x="378" y="318"/>
                    </a:lnTo>
                    <a:lnTo>
                      <a:pt x="396" y="324"/>
                    </a:lnTo>
                    <a:lnTo>
                      <a:pt x="414" y="324"/>
                    </a:lnTo>
                    <a:lnTo>
                      <a:pt x="438" y="330"/>
                    </a:lnTo>
                    <a:lnTo>
                      <a:pt x="456" y="330"/>
                    </a:lnTo>
                    <a:lnTo>
                      <a:pt x="462" y="318"/>
                    </a:lnTo>
                    <a:lnTo>
                      <a:pt x="474" y="318"/>
                    </a:lnTo>
                    <a:lnTo>
                      <a:pt x="480" y="306"/>
                    </a:lnTo>
                    <a:lnTo>
                      <a:pt x="498" y="288"/>
                    </a:lnTo>
                    <a:lnTo>
                      <a:pt x="528" y="28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40" y="282"/>
                    </a:lnTo>
                    <a:lnTo>
                      <a:pt x="546" y="276"/>
                    </a:lnTo>
                    <a:lnTo>
                      <a:pt x="558" y="276"/>
                    </a:lnTo>
                    <a:lnTo>
                      <a:pt x="564" y="258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40" y="216"/>
                    </a:lnTo>
                    <a:lnTo>
                      <a:pt x="564" y="210"/>
                    </a:lnTo>
                    <a:lnTo>
                      <a:pt x="558" y="198"/>
                    </a:lnTo>
                    <a:lnTo>
                      <a:pt x="546" y="186"/>
                    </a:lnTo>
                    <a:lnTo>
                      <a:pt x="534" y="186"/>
                    </a:lnTo>
                    <a:lnTo>
                      <a:pt x="522" y="198"/>
                    </a:lnTo>
                    <a:lnTo>
                      <a:pt x="504" y="198"/>
                    </a:lnTo>
                    <a:lnTo>
                      <a:pt x="498" y="186"/>
                    </a:lnTo>
                    <a:lnTo>
                      <a:pt x="486" y="180"/>
                    </a:lnTo>
                    <a:lnTo>
                      <a:pt x="462" y="156"/>
                    </a:lnTo>
                    <a:lnTo>
                      <a:pt x="462" y="150"/>
                    </a:lnTo>
                    <a:lnTo>
                      <a:pt x="480" y="132"/>
                    </a:lnTo>
                    <a:lnTo>
                      <a:pt x="468" y="132"/>
                    </a:lnTo>
                    <a:lnTo>
                      <a:pt x="468" y="114"/>
                    </a:lnTo>
                    <a:lnTo>
                      <a:pt x="444" y="114"/>
                    </a:lnTo>
                    <a:lnTo>
                      <a:pt x="432" y="108"/>
                    </a:lnTo>
                    <a:lnTo>
                      <a:pt x="420" y="84"/>
                    </a:lnTo>
                    <a:lnTo>
                      <a:pt x="420" y="60"/>
                    </a:lnTo>
                    <a:lnTo>
                      <a:pt x="414" y="48"/>
                    </a:lnTo>
                    <a:lnTo>
                      <a:pt x="414" y="12"/>
                    </a:lnTo>
                    <a:lnTo>
                      <a:pt x="390" y="0"/>
                    </a:lnTo>
                    <a:lnTo>
                      <a:pt x="342" y="0"/>
                    </a:lnTo>
                    <a:lnTo>
                      <a:pt x="324" y="18"/>
                    </a:lnTo>
                    <a:lnTo>
                      <a:pt x="300" y="18"/>
                    </a:lnTo>
                    <a:lnTo>
                      <a:pt x="282" y="42"/>
                    </a:lnTo>
                    <a:lnTo>
                      <a:pt x="258" y="42"/>
                    </a:lnTo>
                    <a:lnTo>
                      <a:pt x="258" y="60"/>
                    </a:lnTo>
                    <a:lnTo>
                      <a:pt x="252" y="66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6"/>
                    </a:lnTo>
                    <a:lnTo>
                      <a:pt x="210" y="78"/>
                    </a:lnTo>
                    <a:lnTo>
                      <a:pt x="198" y="84"/>
                    </a:lnTo>
                    <a:lnTo>
                      <a:pt x="192" y="96"/>
                    </a:lnTo>
                    <a:lnTo>
                      <a:pt x="186" y="102"/>
                    </a:lnTo>
                    <a:lnTo>
                      <a:pt x="186" y="108"/>
                    </a:lnTo>
                    <a:lnTo>
                      <a:pt x="168" y="108"/>
                    </a:lnTo>
                    <a:lnTo>
                      <a:pt x="168" y="144"/>
                    </a:lnTo>
                    <a:lnTo>
                      <a:pt x="144" y="150"/>
                    </a:lnTo>
                    <a:lnTo>
                      <a:pt x="114" y="12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02" y="186"/>
                    </a:lnTo>
                    <a:lnTo>
                      <a:pt x="84" y="186"/>
                    </a:lnTo>
                    <a:lnTo>
                      <a:pt x="84" y="216"/>
                    </a:lnTo>
                    <a:lnTo>
                      <a:pt x="78" y="222"/>
                    </a:lnTo>
                    <a:lnTo>
                      <a:pt x="72" y="222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42" y="240"/>
                    </a:lnTo>
                    <a:lnTo>
                      <a:pt x="36" y="246"/>
                    </a:lnTo>
                    <a:lnTo>
                      <a:pt x="30" y="246"/>
                    </a:lnTo>
                    <a:lnTo>
                      <a:pt x="12" y="258"/>
                    </a:lnTo>
                    <a:lnTo>
                      <a:pt x="36" y="288"/>
                    </a:lnTo>
                    <a:lnTo>
                      <a:pt x="24" y="312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Bulgaria"/>
              <p:cNvSpPr>
                <a:spLocks/>
              </p:cNvSpPr>
              <p:nvPr/>
            </p:nvSpPr>
            <p:spPr bwMode="gray">
              <a:xfrm>
                <a:off x="3039" y="1401"/>
                <a:ext cx="101" cy="58"/>
              </a:xfrm>
              <a:custGeom>
                <a:avLst/>
                <a:gdLst>
                  <a:gd name="T0" fmla="*/ 35629345 w 396"/>
                  <a:gd name="T1" fmla="*/ 35351597 h 228"/>
                  <a:gd name="T2" fmla="*/ 35629345 w 396"/>
                  <a:gd name="T3" fmla="*/ 35351597 h 228"/>
                  <a:gd name="T4" fmla="*/ 35629345 w 396"/>
                  <a:gd name="T5" fmla="*/ 35351597 h 228"/>
                  <a:gd name="T6" fmla="*/ 35629345 w 396"/>
                  <a:gd name="T7" fmla="*/ 35351597 h 228"/>
                  <a:gd name="T8" fmla="*/ 35629345 w 396"/>
                  <a:gd name="T9" fmla="*/ 35351597 h 228"/>
                  <a:gd name="T10" fmla="*/ 35629345 w 396"/>
                  <a:gd name="T11" fmla="*/ 35351597 h 228"/>
                  <a:gd name="T12" fmla="*/ 35629345 w 396"/>
                  <a:gd name="T13" fmla="*/ 35351597 h 228"/>
                  <a:gd name="T14" fmla="*/ 35629345 w 396"/>
                  <a:gd name="T15" fmla="*/ 0 h 228"/>
                  <a:gd name="T16" fmla="*/ 35629345 w 396"/>
                  <a:gd name="T17" fmla="*/ 35351597 h 228"/>
                  <a:gd name="T18" fmla="*/ 35629345 w 396"/>
                  <a:gd name="T19" fmla="*/ 35351597 h 228"/>
                  <a:gd name="T20" fmla="*/ 35629345 w 396"/>
                  <a:gd name="T21" fmla="*/ 35351597 h 228"/>
                  <a:gd name="T22" fmla="*/ 35629345 w 396"/>
                  <a:gd name="T23" fmla="*/ 35351597 h 228"/>
                  <a:gd name="T24" fmla="*/ 35629345 w 396"/>
                  <a:gd name="T25" fmla="*/ 35351597 h 228"/>
                  <a:gd name="T26" fmla="*/ 35629345 w 396"/>
                  <a:gd name="T27" fmla="*/ 35351597 h 228"/>
                  <a:gd name="T28" fmla="*/ 35629345 w 396"/>
                  <a:gd name="T29" fmla="*/ 35351597 h 228"/>
                  <a:gd name="T30" fmla="*/ 35629345 w 396"/>
                  <a:gd name="T31" fmla="*/ 35351597 h 228"/>
                  <a:gd name="T32" fmla="*/ 35629345 w 396"/>
                  <a:gd name="T33" fmla="*/ 35351597 h 228"/>
                  <a:gd name="T34" fmla="*/ 35629345 w 396"/>
                  <a:gd name="T35" fmla="*/ 35351597 h 228"/>
                  <a:gd name="T36" fmla="*/ 35629345 w 396"/>
                  <a:gd name="T37" fmla="*/ 35351597 h 228"/>
                  <a:gd name="T38" fmla="*/ 35629345 w 396"/>
                  <a:gd name="T39" fmla="*/ 35351597 h 228"/>
                  <a:gd name="T40" fmla="*/ 35629345 w 396"/>
                  <a:gd name="T41" fmla="*/ 35351597 h 228"/>
                  <a:gd name="T42" fmla="*/ 35629345 w 396"/>
                  <a:gd name="T43" fmla="*/ 0 h 228"/>
                  <a:gd name="T44" fmla="*/ 0 w 396"/>
                  <a:gd name="T45" fmla="*/ 35351597 h 228"/>
                  <a:gd name="T46" fmla="*/ 35629345 w 396"/>
                  <a:gd name="T47" fmla="*/ 35351597 h 228"/>
                  <a:gd name="T48" fmla="*/ 35629345 w 396"/>
                  <a:gd name="T49" fmla="*/ 35351597 h 228"/>
                  <a:gd name="T50" fmla="*/ 35629345 w 396"/>
                  <a:gd name="T51" fmla="*/ 35351597 h 228"/>
                  <a:gd name="T52" fmla="*/ 35629345 w 396"/>
                  <a:gd name="T53" fmla="*/ 35351597 h 228"/>
                  <a:gd name="T54" fmla="*/ 35629345 w 396"/>
                  <a:gd name="T55" fmla="*/ 35351597 h 228"/>
                  <a:gd name="T56" fmla="*/ 0 w 396"/>
                  <a:gd name="T57" fmla="*/ 35351597 h 228"/>
                  <a:gd name="T58" fmla="*/ 35629345 w 396"/>
                  <a:gd name="T59" fmla="*/ 35351597 h 228"/>
                  <a:gd name="T60" fmla="*/ 35629345 w 396"/>
                  <a:gd name="T61" fmla="*/ 35351597 h 228"/>
                  <a:gd name="T62" fmla="*/ 35629345 w 396"/>
                  <a:gd name="T63" fmla="*/ 35351597 h 228"/>
                  <a:gd name="T64" fmla="*/ 35629345 w 396"/>
                  <a:gd name="T65" fmla="*/ 35351597 h 228"/>
                  <a:gd name="T66" fmla="*/ 35629345 w 396"/>
                  <a:gd name="T67" fmla="*/ 35351597 h 228"/>
                  <a:gd name="T68" fmla="*/ 35629345 w 396"/>
                  <a:gd name="T69" fmla="*/ 35351597 h 228"/>
                  <a:gd name="T70" fmla="*/ 35629345 w 396"/>
                  <a:gd name="T71" fmla="*/ 35351597 h 228"/>
                  <a:gd name="T72" fmla="*/ 35629345 w 396"/>
                  <a:gd name="T73" fmla="*/ 35351597 h 228"/>
                  <a:gd name="T74" fmla="*/ 35629345 w 396"/>
                  <a:gd name="T75" fmla="*/ 35351597 h 228"/>
                  <a:gd name="T76" fmla="*/ 35629345 w 396"/>
                  <a:gd name="T77" fmla="*/ 35351597 h 228"/>
                  <a:gd name="T78" fmla="*/ 35629345 w 396"/>
                  <a:gd name="T79" fmla="*/ 35351597 h 228"/>
                  <a:gd name="T80" fmla="*/ 35629345 w 396"/>
                  <a:gd name="T81" fmla="*/ 35351597 h 228"/>
                  <a:gd name="T82" fmla="*/ 35629345 w 396"/>
                  <a:gd name="T83" fmla="*/ 35351597 h 228"/>
                  <a:gd name="T84" fmla="*/ 35629345 w 396"/>
                  <a:gd name="T85" fmla="*/ 35351597 h 228"/>
                  <a:gd name="T86" fmla="*/ 35629345 w 396"/>
                  <a:gd name="T87" fmla="*/ 35351597 h 228"/>
                  <a:gd name="T88" fmla="*/ 35629345 w 396"/>
                  <a:gd name="T89" fmla="*/ 35351597 h 228"/>
                  <a:gd name="T90" fmla="*/ 35629345 w 396"/>
                  <a:gd name="T91" fmla="*/ 35351597 h 228"/>
                  <a:gd name="T92" fmla="*/ 35629345 w 396"/>
                  <a:gd name="T93" fmla="*/ 3535159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Brazil"/>
              <p:cNvSpPr>
                <a:spLocks noEditPoints="1"/>
              </p:cNvSpPr>
              <p:nvPr/>
            </p:nvSpPr>
            <p:spPr bwMode="gray">
              <a:xfrm>
                <a:off x="1309" y="2201"/>
                <a:ext cx="712" cy="805"/>
              </a:xfrm>
              <a:custGeom>
                <a:avLst/>
                <a:gdLst>
                  <a:gd name="T0" fmla="*/ 549212448 w 2784"/>
                  <a:gd name="T1" fmla="*/ 548801076 h 3150"/>
                  <a:gd name="T2" fmla="*/ 549212448 w 2784"/>
                  <a:gd name="T3" fmla="*/ 548801076 h 3150"/>
                  <a:gd name="T4" fmla="*/ 549212448 w 2784"/>
                  <a:gd name="T5" fmla="*/ 548801076 h 3150"/>
                  <a:gd name="T6" fmla="*/ 549212448 w 2784"/>
                  <a:gd name="T7" fmla="*/ 548801076 h 3150"/>
                  <a:gd name="T8" fmla="*/ 549212448 w 2784"/>
                  <a:gd name="T9" fmla="*/ 548801076 h 3150"/>
                  <a:gd name="T10" fmla="*/ 549212448 w 2784"/>
                  <a:gd name="T11" fmla="*/ 548801076 h 3150"/>
                  <a:gd name="T12" fmla="*/ 549212448 w 2784"/>
                  <a:gd name="T13" fmla="*/ 548801076 h 3150"/>
                  <a:gd name="T14" fmla="*/ 549212448 w 2784"/>
                  <a:gd name="T15" fmla="*/ 548801076 h 3150"/>
                  <a:gd name="T16" fmla="*/ 549212448 w 2784"/>
                  <a:gd name="T17" fmla="*/ 548801076 h 3150"/>
                  <a:gd name="T18" fmla="*/ 549212448 w 2784"/>
                  <a:gd name="T19" fmla="*/ 548801076 h 3150"/>
                  <a:gd name="T20" fmla="*/ 549212448 w 2784"/>
                  <a:gd name="T21" fmla="*/ 548801076 h 3150"/>
                  <a:gd name="T22" fmla="*/ 549212448 w 2784"/>
                  <a:gd name="T23" fmla="*/ 548801076 h 3150"/>
                  <a:gd name="T24" fmla="*/ 549212448 w 2784"/>
                  <a:gd name="T25" fmla="*/ 548801076 h 3150"/>
                  <a:gd name="T26" fmla="*/ 549212448 w 2784"/>
                  <a:gd name="T27" fmla="*/ 548801076 h 3150"/>
                  <a:gd name="T28" fmla="*/ 549212448 w 2784"/>
                  <a:gd name="T29" fmla="*/ 548801076 h 3150"/>
                  <a:gd name="T30" fmla="*/ 549212448 w 2784"/>
                  <a:gd name="T31" fmla="*/ 548801076 h 3150"/>
                  <a:gd name="T32" fmla="*/ 549212448 w 2784"/>
                  <a:gd name="T33" fmla="*/ 548801076 h 3150"/>
                  <a:gd name="T34" fmla="*/ 549212448 w 2784"/>
                  <a:gd name="T35" fmla="*/ 548801076 h 3150"/>
                  <a:gd name="T36" fmla="*/ 549212448 w 2784"/>
                  <a:gd name="T37" fmla="*/ 548801076 h 3150"/>
                  <a:gd name="T38" fmla="*/ 549212448 w 2784"/>
                  <a:gd name="T39" fmla="*/ 548801076 h 3150"/>
                  <a:gd name="T40" fmla="*/ 549212448 w 2784"/>
                  <a:gd name="T41" fmla="*/ 548801076 h 3150"/>
                  <a:gd name="T42" fmla="*/ 549212448 w 2784"/>
                  <a:gd name="T43" fmla="*/ 548801076 h 3150"/>
                  <a:gd name="T44" fmla="*/ 549212448 w 2784"/>
                  <a:gd name="T45" fmla="*/ 548801076 h 3150"/>
                  <a:gd name="T46" fmla="*/ 549212448 w 2784"/>
                  <a:gd name="T47" fmla="*/ 548801076 h 3150"/>
                  <a:gd name="T48" fmla="*/ 549212448 w 2784"/>
                  <a:gd name="T49" fmla="*/ 548801076 h 3150"/>
                  <a:gd name="T50" fmla="*/ 549212448 w 2784"/>
                  <a:gd name="T51" fmla="*/ 548801076 h 3150"/>
                  <a:gd name="T52" fmla="*/ 549212448 w 2784"/>
                  <a:gd name="T53" fmla="*/ 548801076 h 3150"/>
                  <a:gd name="T54" fmla="*/ 549212448 w 2784"/>
                  <a:gd name="T55" fmla="*/ 548801076 h 3150"/>
                  <a:gd name="T56" fmla="*/ 549212448 w 2784"/>
                  <a:gd name="T57" fmla="*/ 548801076 h 3150"/>
                  <a:gd name="T58" fmla="*/ 549212448 w 2784"/>
                  <a:gd name="T59" fmla="*/ 548801076 h 3150"/>
                  <a:gd name="T60" fmla="*/ 549212448 w 2784"/>
                  <a:gd name="T61" fmla="*/ 548801076 h 3150"/>
                  <a:gd name="T62" fmla="*/ 549212448 w 2784"/>
                  <a:gd name="T63" fmla="*/ 548801076 h 3150"/>
                  <a:gd name="T64" fmla="*/ 549212448 w 2784"/>
                  <a:gd name="T65" fmla="*/ 548801076 h 3150"/>
                  <a:gd name="T66" fmla="*/ 549212448 w 2784"/>
                  <a:gd name="T67" fmla="*/ 548801076 h 3150"/>
                  <a:gd name="T68" fmla="*/ 549212448 w 2784"/>
                  <a:gd name="T69" fmla="*/ 548801076 h 3150"/>
                  <a:gd name="T70" fmla="*/ 549212448 w 2784"/>
                  <a:gd name="T71" fmla="*/ 548801076 h 3150"/>
                  <a:gd name="T72" fmla="*/ 549212448 w 2784"/>
                  <a:gd name="T73" fmla="*/ 548801076 h 3150"/>
                  <a:gd name="T74" fmla="*/ 549212448 w 2784"/>
                  <a:gd name="T75" fmla="*/ 548801076 h 3150"/>
                  <a:gd name="T76" fmla="*/ 549212448 w 2784"/>
                  <a:gd name="T77" fmla="*/ 548801076 h 3150"/>
                  <a:gd name="T78" fmla="*/ 549212448 w 2784"/>
                  <a:gd name="T79" fmla="*/ 548801076 h 3150"/>
                  <a:gd name="T80" fmla="*/ 549212448 w 2784"/>
                  <a:gd name="T81" fmla="*/ 548801076 h 3150"/>
                  <a:gd name="T82" fmla="*/ 549212448 w 2784"/>
                  <a:gd name="T83" fmla="*/ 548801076 h 3150"/>
                  <a:gd name="T84" fmla="*/ 549212448 w 2784"/>
                  <a:gd name="T85" fmla="*/ 548801076 h 3150"/>
                  <a:gd name="T86" fmla="*/ 549212448 w 2784"/>
                  <a:gd name="T87" fmla="*/ 548801076 h 3150"/>
                  <a:gd name="T88" fmla="*/ 549212448 w 2784"/>
                  <a:gd name="T89" fmla="*/ 548801076 h 3150"/>
                  <a:gd name="T90" fmla="*/ 549212448 w 2784"/>
                  <a:gd name="T91" fmla="*/ 548801076 h 3150"/>
                  <a:gd name="T92" fmla="*/ 549212448 w 2784"/>
                  <a:gd name="T93" fmla="*/ 548801076 h 3150"/>
                  <a:gd name="T94" fmla="*/ 549212448 w 2784"/>
                  <a:gd name="T95" fmla="*/ 548801076 h 3150"/>
                  <a:gd name="T96" fmla="*/ 549212448 w 2784"/>
                  <a:gd name="T97" fmla="*/ 548801076 h 3150"/>
                  <a:gd name="T98" fmla="*/ 549212448 w 2784"/>
                  <a:gd name="T99" fmla="*/ 548801076 h 3150"/>
                  <a:gd name="T100" fmla="*/ 549212448 w 2784"/>
                  <a:gd name="T101" fmla="*/ 548801076 h 3150"/>
                  <a:gd name="T102" fmla="*/ 549212448 w 2784"/>
                  <a:gd name="T103" fmla="*/ 548801076 h 3150"/>
                  <a:gd name="T104" fmla="*/ 549212448 w 2784"/>
                  <a:gd name="T105" fmla="*/ 548801076 h 3150"/>
                  <a:gd name="T106" fmla="*/ 549212448 w 2784"/>
                  <a:gd name="T107" fmla="*/ 548801076 h 3150"/>
                  <a:gd name="T108" fmla="*/ 549212448 w 2784"/>
                  <a:gd name="T109" fmla="*/ 548801076 h 3150"/>
                  <a:gd name="T110" fmla="*/ 549212448 w 2784"/>
                  <a:gd name="T111" fmla="*/ 548801076 h 3150"/>
                  <a:gd name="T112" fmla="*/ 549212448 w 2784"/>
                  <a:gd name="T113" fmla="*/ 548801076 h 3150"/>
                  <a:gd name="T114" fmla="*/ 549212448 w 2784"/>
                  <a:gd name="T115" fmla="*/ 548801076 h 3150"/>
                  <a:gd name="T116" fmla="*/ 549212448 w 2784"/>
                  <a:gd name="T117" fmla="*/ 548801076 h 3150"/>
                  <a:gd name="T118" fmla="*/ 549212448 w 2784"/>
                  <a:gd name="T119" fmla="*/ 548801076 h 3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84"/>
                  <a:gd name="T181" fmla="*/ 0 h 3150"/>
                  <a:gd name="T182" fmla="*/ 2784 w 2784"/>
                  <a:gd name="T183" fmla="*/ 3150 h 3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84" h="3150">
                    <a:moveTo>
                      <a:pt x="1716" y="450"/>
                    </a:moveTo>
                    <a:lnTo>
                      <a:pt x="1710" y="450"/>
                    </a:lnTo>
                    <a:lnTo>
                      <a:pt x="1698" y="444"/>
                    </a:lnTo>
                    <a:lnTo>
                      <a:pt x="1680" y="444"/>
                    </a:lnTo>
                    <a:lnTo>
                      <a:pt x="1662" y="438"/>
                    </a:lnTo>
                    <a:lnTo>
                      <a:pt x="1650" y="438"/>
                    </a:lnTo>
                    <a:lnTo>
                      <a:pt x="1644" y="444"/>
                    </a:lnTo>
                    <a:lnTo>
                      <a:pt x="1644" y="450"/>
                    </a:lnTo>
                    <a:lnTo>
                      <a:pt x="1650" y="462"/>
                    </a:lnTo>
                    <a:lnTo>
                      <a:pt x="1650" y="468"/>
                    </a:lnTo>
                    <a:lnTo>
                      <a:pt x="1656" y="480"/>
                    </a:lnTo>
                    <a:lnTo>
                      <a:pt x="1638" y="480"/>
                    </a:lnTo>
                    <a:lnTo>
                      <a:pt x="1638" y="504"/>
                    </a:lnTo>
                    <a:lnTo>
                      <a:pt x="1656" y="516"/>
                    </a:lnTo>
                    <a:lnTo>
                      <a:pt x="1644" y="528"/>
                    </a:lnTo>
                    <a:lnTo>
                      <a:pt x="1644" y="540"/>
                    </a:lnTo>
                    <a:lnTo>
                      <a:pt x="1656" y="564"/>
                    </a:lnTo>
                    <a:lnTo>
                      <a:pt x="1668" y="570"/>
                    </a:lnTo>
                    <a:lnTo>
                      <a:pt x="1674" y="576"/>
                    </a:lnTo>
                    <a:lnTo>
                      <a:pt x="1686" y="576"/>
                    </a:lnTo>
                    <a:lnTo>
                      <a:pt x="1698" y="570"/>
                    </a:lnTo>
                    <a:lnTo>
                      <a:pt x="1710" y="570"/>
                    </a:lnTo>
                    <a:lnTo>
                      <a:pt x="1716" y="564"/>
                    </a:lnTo>
                    <a:lnTo>
                      <a:pt x="1716" y="558"/>
                    </a:lnTo>
                    <a:lnTo>
                      <a:pt x="1728" y="558"/>
                    </a:lnTo>
                    <a:lnTo>
                      <a:pt x="1740" y="552"/>
                    </a:lnTo>
                    <a:lnTo>
                      <a:pt x="1758" y="552"/>
                    </a:lnTo>
                    <a:lnTo>
                      <a:pt x="1770" y="546"/>
                    </a:lnTo>
                    <a:lnTo>
                      <a:pt x="1776" y="534"/>
                    </a:lnTo>
                    <a:lnTo>
                      <a:pt x="1788" y="492"/>
                    </a:lnTo>
                    <a:lnTo>
                      <a:pt x="1794" y="480"/>
                    </a:lnTo>
                    <a:lnTo>
                      <a:pt x="1794" y="474"/>
                    </a:lnTo>
                    <a:lnTo>
                      <a:pt x="1800" y="462"/>
                    </a:lnTo>
                    <a:lnTo>
                      <a:pt x="1800" y="444"/>
                    </a:lnTo>
                    <a:lnTo>
                      <a:pt x="1794" y="438"/>
                    </a:lnTo>
                    <a:lnTo>
                      <a:pt x="1752" y="438"/>
                    </a:lnTo>
                    <a:lnTo>
                      <a:pt x="1740" y="444"/>
                    </a:lnTo>
                    <a:lnTo>
                      <a:pt x="1734" y="444"/>
                    </a:lnTo>
                    <a:lnTo>
                      <a:pt x="1722" y="450"/>
                    </a:lnTo>
                    <a:lnTo>
                      <a:pt x="1716" y="450"/>
                    </a:lnTo>
                    <a:close/>
                    <a:moveTo>
                      <a:pt x="1716" y="438"/>
                    </a:moveTo>
                    <a:lnTo>
                      <a:pt x="1740" y="432"/>
                    </a:lnTo>
                    <a:lnTo>
                      <a:pt x="1722" y="414"/>
                    </a:lnTo>
                    <a:lnTo>
                      <a:pt x="1698" y="438"/>
                    </a:lnTo>
                    <a:lnTo>
                      <a:pt x="1716" y="438"/>
                    </a:lnTo>
                    <a:close/>
                    <a:moveTo>
                      <a:pt x="1686" y="408"/>
                    </a:moveTo>
                    <a:lnTo>
                      <a:pt x="1662" y="408"/>
                    </a:lnTo>
                    <a:lnTo>
                      <a:pt x="1662" y="426"/>
                    </a:lnTo>
                    <a:lnTo>
                      <a:pt x="1698" y="426"/>
                    </a:lnTo>
                    <a:lnTo>
                      <a:pt x="1716" y="402"/>
                    </a:lnTo>
                    <a:lnTo>
                      <a:pt x="1698" y="384"/>
                    </a:lnTo>
                    <a:lnTo>
                      <a:pt x="1686" y="408"/>
                    </a:lnTo>
                    <a:close/>
                    <a:moveTo>
                      <a:pt x="1572" y="492"/>
                    </a:moveTo>
                    <a:lnTo>
                      <a:pt x="1572" y="510"/>
                    </a:lnTo>
                    <a:lnTo>
                      <a:pt x="1554" y="546"/>
                    </a:lnTo>
                    <a:lnTo>
                      <a:pt x="1584" y="528"/>
                    </a:lnTo>
                    <a:lnTo>
                      <a:pt x="1590" y="516"/>
                    </a:lnTo>
                    <a:lnTo>
                      <a:pt x="1596" y="510"/>
                    </a:lnTo>
                    <a:lnTo>
                      <a:pt x="1608" y="486"/>
                    </a:lnTo>
                    <a:lnTo>
                      <a:pt x="1608" y="480"/>
                    </a:lnTo>
                    <a:lnTo>
                      <a:pt x="1602" y="474"/>
                    </a:lnTo>
                    <a:lnTo>
                      <a:pt x="1596" y="474"/>
                    </a:lnTo>
                    <a:lnTo>
                      <a:pt x="1584" y="480"/>
                    </a:lnTo>
                    <a:lnTo>
                      <a:pt x="1572" y="492"/>
                    </a:lnTo>
                    <a:close/>
                    <a:moveTo>
                      <a:pt x="1632" y="426"/>
                    </a:moveTo>
                    <a:lnTo>
                      <a:pt x="1608" y="450"/>
                    </a:lnTo>
                    <a:lnTo>
                      <a:pt x="1626" y="456"/>
                    </a:lnTo>
                    <a:lnTo>
                      <a:pt x="1644" y="432"/>
                    </a:lnTo>
                    <a:lnTo>
                      <a:pt x="1632" y="426"/>
                    </a:lnTo>
                    <a:close/>
                    <a:moveTo>
                      <a:pt x="2778" y="1002"/>
                    </a:moveTo>
                    <a:lnTo>
                      <a:pt x="2778" y="984"/>
                    </a:lnTo>
                    <a:lnTo>
                      <a:pt x="2772" y="972"/>
                    </a:lnTo>
                    <a:lnTo>
                      <a:pt x="2760" y="954"/>
                    </a:lnTo>
                    <a:lnTo>
                      <a:pt x="2754" y="936"/>
                    </a:lnTo>
                    <a:lnTo>
                      <a:pt x="2754" y="870"/>
                    </a:lnTo>
                    <a:lnTo>
                      <a:pt x="2724" y="840"/>
                    </a:lnTo>
                    <a:lnTo>
                      <a:pt x="2694" y="834"/>
                    </a:lnTo>
                    <a:lnTo>
                      <a:pt x="2646" y="840"/>
                    </a:lnTo>
                    <a:lnTo>
                      <a:pt x="2628" y="822"/>
                    </a:lnTo>
                    <a:lnTo>
                      <a:pt x="2610" y="822"/>
                    </a:lnTo>
                    <a:lnTo>
                      <a:pt x="2592" y="798"/>
                    </a:lnTo>
                    <a:lnTo>
                      <a:pt x="2568" y="798"/>
                    </a:lnTo>
                    <a:lnTo>
                      <a:pt x="2538" y="768"/>
                    </a:lnTo>
                    <a:lnTo>
                      <a:pt x="2526" y="750"/>
                    </a:lnTo>
                    <a:lnTo>
                      <a:pt x="2490" y="714"/>
                    </a:lnTo>
                    <a:lnTo>
                      <a:pt x="2418" y="666"/>
                    </a:lnTo>
                    <a:lnTo>
                      <a:pt x="2394" y="660"/>
                    </a:lnTo>
                    <a:lnTo>
                      <a:pt x="2316" y="660"/>
                    </a:lnTo>
                    <a:lnTo>
                      <a:pt x="2316" y="672"/>
                    </a:lnTo>
                    <a:lnTo>
                      <a:pt x="2310" y="672"/>
                    </a:lnTo>
                    <a:lnTo>
                      <a:pt x="2298" y="660"/>
                    </a:lnTo>
                    <a:lnTo>
                      <a:pt x="2286" y="654"/>
                    </a:lnTo>
                    <a:lnTo>
                      <a:pt x="2274" y="654"/>
                    </a:lnTo>
                    <a:lnTo>
                      <a:pt x="2262" y="648"/>
                    </a:lnTo>
                    <a:lnTo>
                      <a:pt x="2232" y="648"/>
                    </a:lnTo>
                    <a:lnTo>
                      <a:pt x="2226" y="642"/>
                    </a:lnTo>
                    <a:lnTo>
                      <a:pt x="2214" y="636"/>
                    </a:lnTo>
                    <a:lnTo>
                      <a:pt x="2196" y="630"/>
                    </a:lnTo>
                    <a:lnTo>
                      <a:pt x="2184" y="624"/>
                    </a:lnTo>
                    <a:lnTo>
                      <a:pt x="2166" y="618"/>
                    </a:lnTo>
                    <a:lnTo>
                      <a:pt x="2154" y="618"/>
                    </a:lnTo>
                    <a:lnTo>
                      <a:pt x="2142" y="624"/>
                    </a:lnTo>
                    <a:lnTo>
                      <a:pt x="2112" y="654"/>
                    </a:lnTo>
                    <a:lnTo>
                      <a:pt x="2106" y="666"/>
                    </a:lnTo>
                    <a:lnTo>
                      <a:pt x="2088" y="642"/>
                    </a:lnTo>
                    <a:lnTo>
                      <a:pt x="2088" y="678"/>
                    </a:lnTo>
                    <a:lnTo>
                      <a:pt x="2058" y="702"/>
                    </a:lnTo>
                    <a:lnTo>
                      <a:pt x="2076" y="636"/>
                    </a:lnTo>
                    <a:lnTo>
                      <a:pt x="2082" y="636"/>
                    </a:lnTo>
                    <a:lnTo>
                      <a:pt x="2094" y="624"/>
                    </a:lnTo>
                    <a:lnTo>
                      <a:pt x="2094" y="606"/>
                    </a:lnTo>
                    <a:lnTo>
                      <a:pt x="2088" y="600"/>
                    </a:lnTo>
                    <a:lnTo>
                      <a:pt x="2082" y="600"/>
                    </a:lnTo>
                    <a:lnTo>
                      <a:pt x="2064" y="618"/>
                    </a:lnTo>
                    <a:lnTo>
                      <a:pt x="2076" y="582"/>
                    </a:lnTo>
                    <a:lnTo>
                      <a:pt x="2070" y="582"/>
                    </a:lnTo>
                    <a:lnTo>
                      <a:pt x="2064" y="576"/>
                    </a:lnTo>
                    <a:lnTo>
                      <a:pt x="2064" y="570"/>
                    </a:lnTo>
                    <a:lnTo>
                      <a:pt x="2040" y="546"/>
                    </a:lnTo>
                    <a:lnTo>
                      <a:pt x="2034" y="546"/>
                    </a:lnTo>
                    <a:lnTo>
                      <a:pt x="2022" y="564"/>
                    </a:lnTo>
                    <a:lnTo>
                      <a:pt x="2016" y="552"/>
                    </a:lnTo>
                    <a:lnTo>
                      <a:pt x="2004" y="546"/>
                    </a:lnTo>
                    <a:lnTo>
                      <a:pt x="1998" y="534"/>
                    </a:lnTo>
                    <a:lnTo>
                      <a:pt x="1986" y="528"/>
                    </a:lnTo>
                    <a:lnTo>
                      <a:pt x="1980" y="522"/>
                    </a:lnTo>
                    <a:lnTo>
                      <a:pt x="1968" y="516"/>
                    </a:lnTo>
                    <a:lnTo>
                      <a:pt x="1944" y="516"/>
                    </a:lnTo>
                    <a:lnTo>
                      <a:pt x="1932" y="510"/>
                    </a:lnTo>
                    <a:lnTo>
                      <a:pt x="1926" y="510"/>
                    </a:lnTo>
                    <a:lnTo>
                      <a:pt x="1914" y="498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884" y="474"/>
                    </a:lnTo>
                    <a:lnTo>
                      <a:pt x="1878" y="486"/>
                    </a:lnTo>
                    <a:lnTo>
                      <a:pt x="1824" y="486"/>
                    </a:lnTo>
                    <a:lnTo>
                      <a:pt x="1812" y="498"/>
                    </a:lnTo>
                    <a:lnTo>
                      <a:pt x="1806" y="510"/>
                    </a:lnTo>
                    <a:lnTo>
                      <a:pt x="1806" y="522"/>
                    </a:lnTo>
                    <a:lnTo>
                      <a:pt x="1800" y="528"/>
                    </a:lnTo>
                    <a:lnTo>
                      <a:pt x="1800" y="534"/>
                    </a:lnTo>
                    <a:lnTo>
                      <a:pt x="1812" y="552"/>
                    </a:lnTo>
                    <a:lnTo>
                      <a:pt x="1776" y="552"/>
                    </a:lnTo>
                    <a:lnTo>
                      <a:pt x="1770" y="564"/>
                    </a:lnTo>
                    <a:lnTo>
                      <a:pt x="1758" y="576"/>
                    </a:lnTo>
                    <a:lnTo>
                      <a:pt x="1752" y="588"/>
                    </a:lnTo>
                    <a:lnTo>
                      <a:pt x="1752" y="594"/>
                    </a:lnTo>
                    <a:lnTo>
                      <a:pt x="1746" y="600"/>
                    </a:lnTo>
                    <a:lnTo>
                      <a:pt x="1746" y="612"/>
                    </a:lnTo>
                    <a:lnTo>
                      <a:pt x="1740" y="624"/>
                    </a:lnTo>
                    <a:lnTo>
                      <a:pt x="1728" y="636"/>
                    </a:lnTo>
                    <a:lnTo>
                      <a:pt x="1722" y="636"/>
                    </a:lnTo>
                    <a:lnTo>
                      <a:pt x="1728" y="630"/>
                    </a:lnTo>
                    <a:lnTo>
                      <a:pt x="1728" y="618"/>
                    </a:lnTo>
                    <a:lnTo>
                      <a:pt x="1734" y="606"/>
                    </a:lnTo>
                    <a:lnTo>
                      <a:pt x="1734" y="600"/>
                    </a:lnTo>
                    <a:lnTo>
                      <a:pt x="1740" y="588"/>
                    </a:lnTo>
                    <a:lnTo>
                      <a:pt x="1740" y="582"/>
                    </a:lnTo>
                    <a:lnTo>
                      <a:pt x="1734" y="576"/>
                    </a:lnTo>
                    <a:lnTo>
                      <a:pt x="1728" y="576"/>
                    </a:lnTo>
                    <a:lnTo>
                      <a:pt x="1722" y="582"/>
                    </a:lnTo>
                    <a:lnTo>
                      <a:pt x="1716" y="582"/>
                    </a:lnTo>
                    <a:lnTo>
                      <a:pt x="1704" y="594"/>
                    </a:lnTo>
                    <a:lnTo>
                      <a:pt x="1692" y="588"/>
                    </a:lnTo>
                    <a:lnTo>
                      <a:pt x="1656" y="588"/>
                    </a:lnTo>
                    <a:lnTo>
                      <a:pt x="1644" y="582"/>
                    </a:lnTo>
                    <a:lnTo>
                      <a:pt x="1632" y="570"/>
                    </a:lnTo>
                    <a:lnTo>
                      <a:pt x="1632" y="522"/>
                    </a:lnTo>
                    <a:lnTo>
                      <a:pt x="1626" y="516"/>
                    </a:lnTo>
                    <a:lnTo>
                      <a:pt x="1626" y="504"/>
                    </a:lnTo>
                    <a:lnTo>
                      <a:pt x="1620" y="504"/>
                    </a:lnTo>
                    <a:lnTo>
                      <a:pt x="1614" y="510"/>
                    </a:lnTo>
                    <a:lnTo>
                      <a:pt x="1602" y="516"/>
                    </a:lnTo>
                    <a:lnTo>
                      <a:pt x="1596" y="522"/>
                    </a:lnTo>
                    <a:lnTo>
                      <a:pt x="1590" y="534"/>
                    </a:lnTo>
                    <a:lnTo>
                      <a:pt x="1584" y="540"/>
                    </a:lnTo>
                    <a:lnTo>
                      <a:pt x="1560" y="552"/>
                    </a:lnTo>
                    <a:lnTo>
                      <a:pt x="1554" y="558"/>
                    </a:lnTo>
                    <a:lnTo>
                      <a:pt x="1512" y="558"/>
                    </a:lnTo>
                    <a:lnTo>
                      <a:pt x="1500" y="552"/>
                    </a:lnTo>
                    <a:lnTo>
                      <a:pt x="1542" y="540"/>
                    </a:lnTo>
                    <a:lnTo>
                      <a:pt x="1548" y="528"/>
                    </a:lnTo>
                    <a:lnTo>
                      <a:pt x="1566" y="510"/>
                    </a:lnTo>
                    <a:lnTo>
                      <a:pt x="1566" y="492"/>
                    </a:lnTo>
                    <a:lnTo>
                      <a:pt x="1572" y="486"/>
                    </a:lnTo>
                    <a:lnTo>
                      <a:pt x="1590" y="450"/>
                    </a:lnTo>
                    <a:lnTo>
                      <a:pt x="1626" y="414"/>
                    </a:lnTo>
                    <a:lnTo>
                      <a:pt x="1638" y="408"/>
                    </a:lnTo>
                    <a:lnTo>
                      <a:pt x="1656" y="390"/>
                    </a:lnTo>
                    <a:lnTo>
                      <a:pt x="1656" y="378"/>
                    </a:lnTo>
                    <a:lnTo>
                      <a:pt x="1662" y="366"/>
                    </a:lnTo>
                    <a:lnTo>
                      <a:pt x="1674" y="354"/>
                    </a:lnTo>
                    <a:lnTo>
                      <a:pt x="1686" y="348"/>
                    </a:lnTo>
                    <a:lnTo>
                      <a:pt x="1692" y="342"/>
                    </a:lnTo>
                    <a:lnTo>
                      <a:pt x="1704" y="336"/>
                    </a:lnTo>
                    <a:lnTo>
                      <a:pt x="1680" y="330"/>
                    </a:lnTo>
                    <a:lnTo>
                      <a:pt x="1698" y="312"/>
                    </a:lnTo>
                    <a:lnTo>
                      <a:pt x="1698" y="294"/>
                    </a:lnTo>
                    <a:lnTo>
                      <a:pt x="1692" y="288"/>
                    </a:lnTo>
                    <a:lnTo>
                      <a:pt x="1680" y="282"/>
                    </a:lnTo>
                    <a:lnTo>
                      <a:pt x="1662" y="282"/>
                    </a:lnTo>
                    <a:lnTo>
                      <a:pt x="1650" y="276"/>
                    </a:lnTo>
                    <a:lnTo>
                      <a:pt x="1644" y="270"/>
                    </a:lnTo>
                    <a:lnTo>
                      <a:pt x="1638" y="252"/>
                    </a:lnTo>
                    <a:lnTo>
                      <a:pt x="1632" y="216"/>
                    </a:lnTo>
                    <a:lnTo>
                      <a:pt x="1626" y="168"/>
                    </a:lnTo>
                    <a:lnTo>
                      <a:pt x="1620" y="138"/>
                    </a:lnTo>
                    <a:lnTo>
                      <a:pt x="1614" y="114"/>
                    </a:lnTo>
                    <a:lnTo>
                      <a:pt x="1608" y="96"/>
                    </a:lnTo>
                    <a:lnTo>
                      <a:pt x="1602" y="84"/>
                    </a:lnTo>
                    <a:lnTo>
                      <a:pt x="1590" y="78"/>
                    </a:lnTo>
                    <a:lnTo>
                      <a:pt x="1584" y="78"/>
                    </a:lnTo>
                    <a:lnTo>
                      <a:pt x="1584" y="90"/>
                    </a:lnTo>
                    <a:lnTo>
                      <a:pt x="1590" y="96"/>
                    </a:lnTo>
                    <a:lnTo>
                      <a:pt x="1590" y="108"/>
                    </a:lnTo>
                    <a:lnTo>
                      <a:pt x="1572" y="108"/>
                    </a:lnTo>
                    <a:lnTo>
                      <a:pt x="1572" y="102"/>
                    </a:lnTo>
                    <a:lnTo>
                      <a:pt x="1566" y="108"/>
                    </a:lnTo>
                    <a:lnTo>
                      <a:pt x="1560" y="120"/>
                    </a:lnTo>
                    <a:lnTo>
                      <a:pt x="1560" y="126"/>
                    </a:lnTo>
                    <a:lnTo>
                      <a:pt x="1554" y="132"/>
                    </a:lnTo>
                    <a:lnTo>
                      <a:pt x="1548" y="144"/>
                    </a:lnTo>
                    <a:lnTo>
                      <a:pt x="1536" y="156"/>
                    </a:lnTo>
                    <a:lnTo>
                      <a:pt x="1518" y="192"/>
                    </a:lnTo>
                    <a:lnTo>
                      <a:pt x="1518" y="210"/>
                    </a:lnTo>
                    <a:lnTo>
                      <a:pt x="1494" y="246"/>
                    </a:lnTo>
                    <a:lnTo>
                      <a:pt x="1488" y="246"/>
                    </a:lnTo>
                    <a:lnTo>
                      <a:pt x="1482" y="252"/>
                    </a:lnTo>
                    <a:lnTo>
                      <a:pt x="1464" y="252"/>
                    </a:lnTo>
                    <a:lnTo>
                      <a:pt x="1452" y="240"/>
                    </a:lnTo>
                    <a:lnTo>
                      <a:pt x="1446" y="246"/>
                    </a:lnTo>
                    <a:lnTo>
                      <a:pt x="1434" y="246"/>
                    </a:lnTo>
                    <a:lnTo>
                      <a:pt x="1428" y="240"/>
                    </a:lnTo>
                    <a:lnTo>
                      <a:pt x="1416" y="240"/>
                    </a:lnTo>
                    <a:lnTo>
                      <a:pt x="1410" y="246"/>
                    </a:lnTo>
                    <a:lnTo>
                      <a:pt x="1410" y="252"/>
                    </a:lnTo>
                    <a:lnTo>
                      <a:pt x="1404" y="258"/>
                    </a:lnTo>
                    <a:lnTo>
                      <a:pt x="1380" y="258"/>
                    </a:lnTo>
                    <a:lnTo>
                      <a:pt x="1368" y="246"/>
                    </a:lnTo>
                    <a:lnTo>
                      <a:pt x="1368" y="240"/>
                    </a:lnTo>
                    <a:lnTo>
                      <a:pt x="1350" y="234"/>
                    </a:lnTo>
                    <a:lnTo>
                      <a:pt x="1344" y="228"/>
                    </a:lnTo>
                    <a:lnTo>
                      <a:pt x="1338" y="216"/>
                    </a:lnTo>
                    <a:lnTo>
                      <a:pt x="1332" y="216"/>
                    </a:lnTo>
                    <a:lnTo>
                      <a:pt x="1320" y="222"/>
                    </a:lnTo>
                    <a:lnTo>
                      <a:pt x="1314" y="228"/>
                    </a:lnTo>
                    <a:lnTo>
                      <a:pt x="1302" y="234"/>
                    </a:lnTo>
                    <a:lnTo>
                      <a:pt x="1278" y="234"/>
                    </a:lnTo>
                    <a:lnTo>
                      <a:pt x="1278" y="222"/>
                    </a:lnTo>
                    <a:lnTo>
                      <a:pt x="1272" y="222"/>
                    </a:lnTo>
                    <a:lnTo>
                      <a:pt x="1260" y="228"/>
                    </a:lnTo>
                    <a:lnTo>
                      <a:pt x="1260" y="252"/>
                    </a:lnTo>
                    <a:lnTo>
                      <a:pt x="1272" y="264"/>
                    </a:lnTo>
                    <a:lnTo>
                      <a:pt x="1272" y="270"/>
                    </a:lnTo>
                    <a:lnTo>
                      <a:pt x="1278" y="276"/>
                    </a:lnTo>
                    <a:lnTo>
                      <a:pt x="1272" y="282"/>
                    </a:lnTo>
                    <a:lnTo>
                      <a:pt x="1254" y="282"/>
                    </a:lnTo>
                    <a:lnTo>
                      <a:pt x="1230" y="270"/>
                    </a:lnTo>
                    <a:lnTo>
                      <a:pt x="1224" y="270"/>
                    </a:lnTo>
                    <a:lnTo>
                      <a:pt x="1212" y="264"/>
                    </a:lnTo>
                    <a:lnTo>
                      <a:pt x="1212" y="270"/>
                    </a:lnTo>
                    <a:lnTo>
                      <a:pt x="1206" y="276"/>
                    </a:lnTo>
                    <a:lnTo>
                      <a:pt x="1200" y="276"/>
                    </a:lnTo>
                    <a:lnTo>
                      <a:pt x="1188" y="264"/>
                    </a:lnTo>
                    <a:lnTo>
                      <a:pt x="1176" y="264"/>
                    </a:lnTo>
                    <a:lnTo>
                      <a:pt x="1158" y="282"/>
                    </a:lnTo>
                    <a:lnTo>
                      <a:pt x="1158" y="288"/>
                    </a:lnTo>
                    <a:lnTo>
                      <a:pt x="1128" y="288"/>
                    </a:lnTo>
                    <a:lnTo>
                      <a:pt x="1122" y="300"/>
                    </a:lnTo>
                    <a:lnTo>
                      <a:pt x="1104" y="300"/>
                    </a:lnTo>
                    <a:lnTo>
                      <a:pt x="1092" y="312"/>
                    </a:lnTo>
                    <a:lnTo>
                      <a:pt x="1092" y="324"/>
                    </a:lnTo>
                    <a:lnTo>
                      <a:pt x="1086" y="330"/>
                    </a:lnTo>
                    <a:lnTo>
                      <a:pt x="1050" y="330"/>
                    </a:lnTo>
                    <a:lnTo>
                      <a:pt x="1044" y="318"/>
                    </a:lnTo>
                    <a:lnTo>
                      <a:pt x="1032" y="318"/>
                    </a:lnTo>
                    <a:lnTo>
                      <a:pt x="1002" y="282"/>
                    </a:lnTo>
                    <a:lnTo>
                      <a:pt x="1002" y="252"/>
                    </a:lnTo>
                    <a:lnTo>
                      <a:pt x="978" y="228"/>
                    </a:lnTo>
                    <a:lnTo>
                      <a:pt x="972" y="216"/>
                    </a:lnTo>
                    <a:lnTo>
                      <a:pt x="972" y="210"/>
                    </a:lnTo>
                    <a:lnTo>
                      <a:pt x="978" y="198"/>
                    </a:lnTo>
                    <a:lnTo>
                      <a:pt x="978" y="192"/>
                    </a:lnTo>
                    <a:lnTo>
                      <a:pt x="984" y="180"/>
                    </a:lnTo>
                    <a:lnTo>
                      <a:pt x="996" y="138"/>
                    </a:lnTo>
                    <a:lnTo>
                      <a:pt x="1008" y="126"/>
                    </a:lnTo>
                    <a:lnTo>
                      <a:pt x="1014" y="114"/>
                    </a:lnTo>
                    <a:lnTo>
                      <a:pt x="1014" y="102"/>
                    </a:lnTo>
                    <a:lnTo>
                      <a:pt x="1008" y="102"/>
                    </a:lnTo>
                    <a:lnTo>
                      <a:pt x="1002" y="96"/>
                    </a:lnTo>
                    <a:lnTo>
                      <a:pt x="1002" y="66"/>
                    </a:lnTo>
                    <a:lnTo>
                      <a:pt x="996" y="66"/>
                    </a:lnTo>
                    <a:lnTo>
                      <a:pt x="984" y="72"/>
                    </a:lnTo>
                    <a:lnTo>
                      <a:pt x="978" y="72"/>
                    </a:lnTo>
                    <a:lnTo>
                      <a:pt x="972" y="66"/>
                    </a:lnTo>
                    <a:lnTo>
                      <a:pt x="972" y="60"/>
                    </a:lnTo>
                    <a:lnTo>
                      <a:pt x="978" y="54"/>
                    </a:lnTo>
                    <a:lnTo>
                      <a:pt x="984" y="42"/>
                    </a:lnTo>
                    <a:lnTo>
                      <a:pt x="984" y="24"/>
                    </a:lnTo>
                    <a:lnTo>
                      <a:pt x="978" y="12"/>
                    </a:lnTo>
                    <a:lnTo>
                      <a:pt x="966" y="0"/>
                    </a:lnTo>
                    <a:lnTo>
                      <a:pt x="960" y="12"/>
                    </a:lnTo>
                    <a:lnTo>
                      <a:pt x="936" y="6"/>
                    </a:lnTo>
                    <a:lnTo>
                      <a:pt x="936" y="42"/>
                    </a:lnTo>
                    <a:lnTo>
                      <a:pt x="930" y="48"/>
                    </a:lnTo>
                    <a:lnTo>
                      <a:pt x="918" y="48"/>
                    </a:lnTo>
                    <a:lnTo>
                      <a:pt x="918" y="60"/>
                    </a:lnTo>
                    <a:lnTo>
                      <a:pt x="894" y="60"/>
                    </a:lnTo>
                    <a:lnTo>
                      <a:pt x="882" y="66"/>
                    </a:lnTo>
                    <a:lnTo>
                      <a:pt x="858" y="90"/>
                    </a:lnTo>
                    <a:lnTo>
                      <a:pt x="846" y="96"/>
                    </a:lnTo>
                    <a:lnTo>
                      <a:pt x="828" y="96"/>
                    </a:lnTo>
                    <a:lnTo>
                      <a:pt x="822" y="90"/>
                    </a:lnTo>
                    <a:lnTo>
                      <a:pt x="804" y="90"/>
                    </a:lnTo>
                    <a:lnTo>
                      <a:pt x="798" y="96"/>
                    </a:lnTo>
                    <a:lnTo>
                      <a:pt x="798" y="108"/>
                    </a:lnTo>
                    <a:lnTo>
                      <a:pt x="792" y="120"/>
                    </a:lnTo>
                    <a:lnTo>
                      <a:pt x="792" y="138"/>
                    </a:lnTo>
                    <a:lnTo>
                      <a:pt x="786" y="144"/>
                    </a:lnTo>
                    <a:lnTo>
                      <a:pt x="774" y="138"/>
                    </a:lnTo>
                    <a:lnTo>
                      <a:pt x="762" y="126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38" y="108"/>
                    </a:lnTo>
                    <a:lnTo>
                      <a:pt x="732" y="114"/>
                    </a:lnTo>
                    <a:lnTo>
                      <a:pt x="720" y="108"/>
                    </a:lnTo>
                    <a:lnTo>
                      <a:pt x="708" y="114"/>
                    </a:lnTo>
                    <a:lnTo>
                      <a:pt x="696" y="114"/>
                    </a:lnTo>
                    <a:lnTo>
                      <a:pt x="696" y="96"/>
                    </a:lnTo>
                    <a:lnTo>
                      <a:pt x="690" y="90"/>
                    </a:lnTo>
                    <a:lnTo>
                      <a:pt x="648" y="90"/>
                    </a:lnTo>
                    <a:lnTo>
                      <a:pt x="648" y="84"/>
                    </a:lnTo>
                    <a:lnTo>
                      <a:pt x="642" y="78"/>
                    </a:lnTo>
                    <a:lnTo>
                      <a:pt x="642" y="108"/>
                    </a:lnTo>
                    <a:lnTo>
                      <a:pt x="660" y="126"/>
                    </a:lnTo>
                    <a:lnTo>
                      <a:pt x="672" y="132"/>
                    </a:lnTo>
                    <a:lnTo>
                      <a:pt x="678" y="138"/>
                    </a:lnTo>
                    <a:lnTo>
                      <a:pt x="678" y="168"/>
                    </a:lnTo>
                    <a:lnTo>
                      <a:pt x="672" y="174"/>
                    </a:lnTo>
                    <a:lnTo>
                      <a:pt x="684" y="186"/>
                    </a:lnTo>
                    <a:lnTo>
                      <a:pt x="690" y="198"/>
                    </a:lnTo>
                    <a:lnTo>
                      <a:pt x="690" y="228"/>
                    </a:lnTo>
                    <a:lnTo>
                      <a:pt x="738" y="234"/>
                    </a:lnTo>
                    <a:lnTo>
                      <a:pt x="744" y="240"/>
                    </a:lnTo>
                    <a:lnTo>
                      <a:pt x="744" y="246"/>
                    </a:lnTo>
                    <a:lnTo>
                      <a:pt x="738" y="258"/>
                    </a:lnTo>
                    <a:lnTo>
                      <a:pt x="732" y="264"/>
                    </a:lnTo>
                    <a:lnTo>
                      <a:pt x="690" y="264"/>
                    </a:lnTo>
                    <a:lnTo>
                      <a:pt x="690" y="294"/>
                    </a:lnTo>
                    <a:lnTo>
                      <a:pt x="684" y="306"/>
                    </a:lnTo>
                    <a:lnTo>
                      <a:pt x="648" y="324"/>
                    </a:lnTo>
                    <a:lnTo>
                      <a:pt x="642" y="330"/>
                    </a:lnTo>
                    <a:lnTo>
                      <a:pt x="624" y="330"/>
                    </a:lnTo>
                    <a:lnTo>
                      <a:pt x="612" y="342"/>
                    </a:lnTo>
                    <a:lnTo>
                      <a:pt x="600" y="366"/>
                    </a:lnTo>
                    <a:lnTo>
                      <a:pt x="588" y="378"/>
                    </a:lnTo>
                    <a:lnTo>
                      <a:pt x="582" y="378"/>
                    </a:lnTo>
                    <a:lnTo>
                      <a:pt x="582" y="354"/>
                    </a:lnTo>
                    <a:lnTo>
                      <a:pt x="576" y="348"/>
                    </a:lnTo>
                    <a:lnTo>
                      <a:pt x="570" y="354"/>
                    </a:lnTo>
                    <a:lnTo>
                      <a:pt x="558" y="360"/>
                    </a:lnTo>
                    <a:lnTo>
                      <a:pt x="552" y="366"/>
                    </a:lnTo>
                    <a:lnTo>
                      <a:pt x="540" y="372"/>
                    </a:lnTo>
                    <a:lnTo>
                      <a:pt x="534" y="372"/>
                    </a:lnTo>
                    <a:lnTo>
                      <a:pt x="522" y="366"/>
                    </a:lnTo>
                    <a:lnTo>
                      <a:pt x="516" y="366"/>
                    </a:lnTo>
                    <a:lnTo>
                      <a:pt x="504" y="354"/>
                    </a:lnTo>
                    <a:lnTo>
                      <a:pt x="504" y="348"/>
                    </a:lnTo>
                    <a:lnTo>
                      <a:pt x="498" y="336"/>
                    </a:lnTo>
                    <a:lnTo>
                      <a:pt x="492" y="330"/>
                    </a:lnTo>
                    <a:lnTo>
                      <a:pt x="468" y="330"/>
                    </a:lnTo>
                    <a:lnTo>
                      <a:pt x="468" y="300"/>
                    </a:lnTo>
                    <a:lnTo>
                      <a:pt x="462" y="288"/>
                    </a:lnTo>
                    <a:lnTo>
                      <a:pt x="462" y="276"/>
                    </a:lnTo>
                    <a:lnTo>
                      <a:pt x="456" y="270"/>
                    </a:lnTo>
                    <a:lnTo>
                      <a:pt x="456" y="258"/>
                    </a:lnTo>
                    <a:lnTo>
                      <a:pt x="450" y="258"/>
                    </a:lnTo>
                    <a:lnTo>
                      <a:pt x="420" y="288"/>
                    </a:lnTo>
                    <a:lnTo>
                      <a:pt x="396" y="264"/>
                    </a:lnTo>
                    <a:lnTo>
                      <a:pt x="390" y="264"/>
                    </a:lnTo>
                    <a:lnTo>
                      <a:pt x="384" y="270"/>
                    </a:lnTo>
                    <a:lnTo>
                      <a:pt x="384" y="288"/>
                    </a:lnTo>
                    <a:lnTo>
                      <a:pt x="318" y="294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82" y="288"/>
                    </a:lnTo>
                    <a:lnTo>
                      <a:pt x="276" y="300"/>
                    </a:lnTo>
                    <a:lnTo>
                      <a:pt x="276" y="312"/>
                    </a:lnTo>
                    <a:lnTo>
                      <a:pt x="282" y="324"/>
                    </a:lnTo>
                    <a:lnTo>
                      <a:pt x="282" y="336"/>
                    </a:lnTo>
                    <a:lnTo>
                      <a:pt x="306" y="348"/>
                    </a:lnTo>
                    <a:lnTo>
                      <a:pt x="318" y="342"/>
                    </a:lnTo>
                    <a:lnTo>
                      <a:pt x="330" y="354"/>
                    </a:lnTo>
                    <a:lnTo>
                      <a:pt x="330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8"/>
                    </a:lnTo>
                    <a:lnTo>
                      <a:pt x="300" y="378"/>
                    </a:lnTo>
                    <a:lnTo>
                      <a:pt x="294" y="372"/>
                    </a:lnTo>
                    <a:lnTo>
                      <a:pt x="264" y="378"/>
                    </a:lnTo>
                    <a:lnTo>
                      <a:pt x="258" y="444"/>
                    </a:lnTo>
                    <a:lnTo>
                      <a:pt x="264" y="444"/>
                    </a:lnTo>
                    <a:lnTo>
                      <a:pt x="276" y="456"/>
                    </a:lnTo>
                    <a:lnTo>
                      <a:pt x="288" y="462"/>
                    </a:lnTo>
                    <a:lnTo>
                      <a:pt x="294" y="468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0" y="504"/>
                    </a:lnTo>
                    <a:lnTo>
                      <a:pt x="312" y="516"/>
                    </a:lnTo>
                    <a:lnTo>
                      <a:pt x="318" y="528"/>
                    </a:lnTo>
                    <a:lnTo>
                      <a:pt x="318" y="540"/>
                    </a:lnTo>
                    <a:lnTo>
                      <a:pt x="312" y="552"/>
                    </a:lnTo>
                    <a:lnTo>
                      <a:pt x="300" y="564"/>
                    </a:lnTo>
                    <a:lnTo>
                      <a:pt x="306" y="612"/>
                    </a:lnTo>
                    <a:lnTo>
                      <a:pt x="288" y="660"/>
                    </a:lnTo>
                    <a:lnTo>
                      <a:pt x="282" y="732"/>
                    </a:lnTo>
                    <a:lnTo>
                      <a:pt x="282" y="762"/>
                    </a:lnTo>
                    <a:lnTo>
                      <a:pt x="276" y="774"/>
                    </a:lnTo>
                    <a:lnTo>
                      <a:pt x="270" y="780"/>
                    </a:lnTo>
                    <a:lnTo>
                      <a:pt x="252" y="780"/>
                    </a:lnTo>
                    <a:lnTo>
                      <a:pt x="252" y="774"/>
                    </a:lnTo>
                    <a:lnTo>
                      <a:pt x="240" y="762"/>
                    </a:lnTo>
                    <a:lnTo>
                      <a:pt x="222" y="762"/>
                    </a:lnTo>
                    <a:lnTo>
                      <a:pt x="216" y="768"/>
                    </a:lnTo>
                    <a:lnTo>
                      <a:pt x="210" y="780"/>
                    </a:lnTo>
                    <a:lnTo>
                      <a:pt x="204" y="786"/>
                    </a:lnTo>
                    <a:lnTo>
                      <a:pt x="174" y="780"/>
                    </a:lnTo>
                    <a:lnTo>
                      <a:pt x="168" y="792"/>
                    </a:lnTo>
                    <a:lnTo>
                      <a:pt x="138" y="792"/>
                    </a:lnTo>
                    <a:lnTo>
                      <a:pt x="126" y="798"/>
                    </a:lnTo>
                    <a:lnTo>
                      <a:pt x="120" y="804"/>
                    </a:lnTo>
                    <a:lnTo>
                      <a:pt x="108" y="810"/>
                    </a:lnTo>
                    <a:lnTo>
                      <a:pt x="96" y="822"/>
                    </a:lnTo>
                    <a:lnTo>
                      <a:pt x="96" y="828"/>
                    </a:lnTo>
                    <a:lnTo>
                      <a:pt x="90" y="834"/>
                    </a:lnTo>
                    <a:lnTo>
                      <a:pt x="90" y="840"/>
                    </a:lnTo>
                    <a:lnTo>
                      <a:pt x="66" y="840"/>
                    </a:lnTo>
                    <a:lnTo>
                      <a:pt x="66" y="894"/>
                    </a:lnTo>
                    <a:lnTo>
                      <a:pt x="48" y="912"/>
                    </a:lnTo>
                    <a:lnTo>
                      <a:pt x="48" y="924"/>
                    </a:lnTo>
                    <a:lnTo>
                      <a:pt x="54" y="930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54" y="954"/>
                    </a:lnTo>
                    <a:lnTo>
                      <a:pt x="48" y="948"/>
                    </a:lnTo>
                    <a:lnTo>
                      <a:pt x="18" y="978"/>
                    </a:lnTo>
                    <a:lnTo>
                      <a:pt x="12" y="990"/>
                    </a:lnTo>
                    <a:lnTo>
                      <a:pt x="12" y="1014"/>
                    </a:lnTo>
                    <a:lnTo>
                      <a:pt x="18" y="1020"/>
                    </a:lnTo>
                    <a:lnTo>
                      <a:pt x="6" y="1026"/>
                    </a:lnTo>
                    <a:lnTo>
                      <a:pt x="0" y="1032"/>
                    </a:lnTo>
                    <a:lnTo>
                      <a:pt x="0" y="1044"/>
                    </a:lnTo>
                    <a:lnTo>
                      <a:pt x="6" y="1050"/>
                    </a:lnTo>
                    <a:lnTo>
                      <a:pt x="18" y="1056"/>
                    </a:lnTo>
                    <a:lnTo>
                      <a:pt x="24" y="1080"/>
                    </a:lnTo>
                    <a:lnTo>
                      <a:pt x="24" y="1086"/>
                    </a:lnTo>
                    <a:lnTo>
                      <a:pt x="30" y="1092"/>
                    </a:lnTo>
                    <a:lnTo>
                      <a:pt x="42" y="1116"/>
                    </a:lnTo>
                    <a:lnTo>
                      <a:pt x="54" y="1128"/>
                    </a:lnTo>
                    <a:lnTo>
                      <a:pt x="66" y="1134"/>
                    </a:lnTo>
                    <a:lnTo>
                      <a:pt x="90" y="1158"/>
                    </a:lnTo>
                    <a:lnTo>
                      <a:pt x="84" y="1164"/>
                    </a:lnTo>
                    <a:lnTo>
                      <a:pt x="78" y="1176"/>
                    </a:lnTo>
                    <a:lnTo>
                      <a:pt x="66" y="1182"/>
                    </a:lnTo>
                    <a:lnTo>
                      <a:pt x="60" y="1188"/>
                    </a:lnTo>
                    <a:lnTo>
                      <a:pt x="102" y="1188"/>
                    </a:lnTo>
                    <a:lnTo>
                      <a:pt x="114" y="1194"/>
                    </a:lnTo>
                    <a:lnTo>
                      <a:pt x="120" y="1194"/>
                    </a:lnTo>
                    <a:lnTo>
                      <a:pt x="126" y="1200"/>
                    </a:lnTo>
                    <a:lnTo>
                      <a:pt x="126" y="1212"/>
                    </a:lnTo>
                    <a:lnTo>
                      <a:pt x="132" y="1224"/>
                    </a:lnTo>
                    <a:lnTo>
                      <a:pt x="138" y="1230"/>
                    </a:lnTo>
                    <a:lnTo>
                      <a:pt x="138" y="1236"/>
                    </a:lnTo>
                    <a:lnTo>
                      <a:pt x="198" y="1230"/>
                    </a:lnTo>
                    <a:lnTo>
                      <a:pt x="252" y="1182"/>
                    </a:lnTo>
                    <a:lnTo>
                      <a:pt x="252" y="1194"/>
                    </a:lnTo>
                    <a:lnTo>
                      <a:pt x="258" y="1206"/>
                    </a:lnTo>
                    <a:lnTo>
                      <a:pt x="258" y="1224"/>
                    </a:lnTo>
                    <a:lnTo>
                      <a:pt x="252" y="1230"/>
                    </a:lnTo>
                    <a:lnTo>
                      <a:pt x="252" y="1242"/>
                    </a:lnTo>
                    <a:lnTo>
                      <a:pt x="246" y="1254"/>
                    </a:lnTo>
                    <a:lnTo>
                      <a:pt x="246" y="1266"/>
                    </a:lnTo>
                    <a:lnTo>
                      <a:pt x="252" y="1284"/>
                    </a:lnTo>
                    <a:lnTo>
                      <a:pt x="252" y="1314"/>
                    </a:lnTo>
                    <a:lnTo>
                      <a:pt x="264" y="1308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82" y="1320"/>
                    </a:lnTo>
                    <a:lnTo>
                      <a:pt x="282" y="1314"/>
                    </a:lnTo>
                    <a:lnTo>
                      <a:pt x="288" y="1314"/>
                    </a:lnTo>
                    <a:lnTo>
                      <a:pt x="294" y="1308"/>
                    </a:lnTo>
                    <a:lnTo>
                      <a:pt x="324" y="1308"/>
                    </a:lnTo>
                    <a:lnTo>
                      <a:pt x="336" y="1314"/>
                    </a:lnTo>
                    <a:lnTo>
                      <a:pt x="366" y="1314"/>
                    </a:lnTo>
                    <a:lnTo>
                      <a:pt x="372" y="1320"/>
                    </a:lnTo>
                    <a:lnTo>
                      <a:pt x="372" y="1326"/>
                    </a:lnTo>
                    <a:lnTo>
                      <a:pt x="390" y="1326"/>
                    </a:lnTo>
                    <a:lnTo>
                      <a:pt x="414" y="1314"/>
                    </a:lnTo>
                    <a:lnTo>
                      <a:pt x="420" y="1308"/>
                    </a:lnTo>
                    <a:lnTo>
                      <a:pt x="432" y="1290"/>
                    </a:lnTo>
                    <a:lnTo>
                      <a:pt x="468" y="1290"/>
                    </a:lnTo>
                    <a:lnTo>
                      <a:pt x="474" y="1260"/>
                    </a:lnTo>
                    <a:lnTo>
                      <a:pt x="510" y="1260"/>
                    </a:lnTo>
                    <a:lnTo>
                      <a:pt x="510" y="1254"/>
                    </a:lnTo>
                    <a:lnTo>
                      <a:pt x="516" y="1248"/>
                    </a:lnTo>
                    <a:lnTo>
                      <a:pt x="522" y="1236"/>
                    </a:lnTo>
                    <a:lnTo>
                      <a:pt x="528" y="1230"/>
                    </a:lnTo>
                    <a:lnTo>
                      <a:pt x="540" y="1224"/>
                    </a:lnTo>
                    <a:lnTo>
                      <a:pt x="576" y="1224"/>
                    </a:lnTo>
                    <a:lnTo>
                      <a:pt x="588" y="1212"/>
                    </a:lnTo>
                    <a:lnTo>
                      <a:pt x="600" y="1224"/>
                    </a:lnTo>
                    <a:lnTo>
                      <a:pt x="606" y="1224"/>
                    </a:lnTo>
                    <a:lnTo>
                      <a:pt x="606" y="1218"/>
                    </a:lnTo>
                    <a:lnTo>
                      <a:pt x="618" y="1212"/>
                    </a:lnTo>
                    <a:lnTo>
                      <a:pt x="630" y="1212"/>
                    </a:lnTo>
                    <a:lnTo>
                      <a:pt x="630" y="1242"/>
                    </a:lnTo>
                    <a:lnTo>
                      <a:pt x="624" y="1248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90"/>
                    </a:lnTo>
                    <a:lnTo>
                      <a:pt x="624" y="1296"/>
                    </a:lnTo>
                    <a:lnTo>
                      <a:pt x="630" y="1308"/>
                    </a:lnTo>
                    <a:lnTo>
                      <a:pt x="630" y="1326"/>
                    </a:lnTo>
                    <a:lnTo>
                      <a:pt x="624" y="1332"/>
                    </a:lnTo>
                    <a:lnTo>
                      <a:pt x="624" y="1344"/>
                    </a:lnTo>
                    <a:lnTo>
                      <a:pt x="636" y="1356"/>
                    </a:lnTo>
                    <a:lnTo>
                      <a:pt x="648" y="1362"/>
                    </a:lnTo>
                    <a:lnTo>
                      <a:pt x="654" y="1368"/>
                    </a:lnTo>
                    <a:lnTo>
                      <a:pt x="660" y="1398"/>
                    </a:lnTo>
                    <a:lnTo>
                      <a:pt x="684" y="1398"/>
                    </a:lnTo>
                    <a:lnTo>
                      <a:pt x="690" y="1404"/>
                    </a:lnTo>
                    <a:lnTo>
                      <a:pt x="690" y="1410"/>
                    </a:lnTo>
                    <a:lnTo>
                      <a:pt x="696" y="1422"/>
                    </a:lnTo>
                    <a:lnTo>
                      <a:pt x="696" y="1428"/>
                    </a:lnTo>
                    <a:lnTo>
                      <a:pt x="702" y="1434"/>
                    </a:lnTo>
                    <a:lnTo>
                      <a:pt x="714" y="1440"/>
                    </a:lnTo>
                    <a:lnTo>
                      <a:pt x="744" y="1440"/>
                    </a:lnTo>
                    <a:lnTo>
                      <a:pt x="750" y="1434"/>
                    </a:lnTo>
                    <a:lnTo>
                      <a:pt x="756" y="1446"/>
                    </a:lnTo>
                    <a:lnTo>
                      <a:pt x="768" y="1452"/>
                    </a:lnTo>
                    <a:lnTo>
                      <a:pt x="780" y="1452"/>
                    </a:lnTo>
                    <a:lnTo>
                      <a:pt x="786" y="1446"/>
                    </a:lnTo>
                    <a:lnTo>
                      <a:pt x="798" y="1446"/>
                    </a:lnTo>
                    <a:lnTo>
                      <a:pt x="798" y="1452"/>
                    </a:lnTo>
                    <a:lnTo>
                      <a:pt x="804" y="1464"/>
                    </a:lnTo>
                    <a:lnTo>
                      <a:pt x="816" y="1470"/>
                    </a:lnTo>
                    <a:lnTo>
                      <a:pt x="828" y="1482"/>
                    </a:lnTo>
                    <a:lnTo>
                      <a:pt x="840" y="1488"/>
                    </a:lnTo>
                    <a:lnTo>
                      <a:pt x="864" y="1488"/>
                    </a:lnTo>
                    <a:lnTo>
                      <a:pt x="864" y="1494"/>
                    </a:lnTo>
                    <a:lnTo>
                      <a:pt x="876" y="1506"/>
                    </a:lnTo>
                    <a:lnTo>
                      <a:pt x="888" y="1512"/>
                    </a:lnTo>
                    <a:lnTo>
                      <a:pt x="894" y="1518"/>
                    </a:lnTo>
                    <a:lnTo>
                      <a:pt x="954" y="1518"/>
                    </a:lnTo>
                    <a:lnTo>
                      <a:pt x="978" y="1530"/>
                    </a:lnTo>
                    <a:lnTo>
                      <a:pt x="984" y="1542"/>
                    </a:lnTo>
                    <a:lnTo>
                      <a:pt x="990" y="1548"/>
                    </a:lnTo>
                    <a:lnTo>
                      <a:pt x="990" y="1578"/>
                    </a:lnTo>
                    <a:lnTo>
                      <a:pt x="996" y="1590"/>
                    </a:lnTo>
                    <a:lnTo>
                      <a:pt x="1002" y="1596"/>
                    </a:lnTo>
                    <a:lnTo>
                      <a:pt x="1008" y="1608"/>
                    </a:lnTo>
                    <a:lnTo>
                      <a:pt x="1008" y="1638"/>
                    </a:lnTo>
                    <a:lnTo>
                      <a:pt x="990" y="1638"/>
                    </a:lnTo>
                    <a:lnTo>
                      <a:pt x="990" y="1644"/>
                    </a:lnTo>
                    <a:lnTo>
                      <a:pt x="996" y="1650"/>
                    </a:lnTo>
                    <a:lnTo>
                      <a:pt x="1002" y="1662"/>
                    </a:lnTo>
                    <a:lnTo>
                      <a:pt x="1014" y="1668"/>
                    </a:lnTo>
                    <a:lnTo>
                      <a:pt x="1020" y="1674"/>
                    </a:lnTo>
                    <a:lnTo>
                      <a:pt x="1014" y="1686"/>
                    </a:lnTo>
                    <a:lnTo>
                      <a:pt x="1014" y="1728"/>
                    </a:lnTo>
                    <a:lnTo>
                      <a:pt x="1020" y="1734"/>
                    </a:lnTo>
                    <a:lnTo>
                      <a:pt x="1050" y="1740"/>
                    </a:lnTo>
                    <a:lnTo>
                      <a:pt x="1098" y="1746"/>
                    </a:lnTo>
                    <a:lnTo>
                      <a:pt x="1158" y="1746"/>
                    </a:lnTo>
                    <a:lnTo>
                      <a:pt x="1158" y="1752"/>
                    </a:lnTo>
                    <a:lnTo>
                      <a:pt x="1152" y="1758"/>
                    </a:lnTo>
                    <a:lnTo>
                      <a:pt x="1152" y="1770"/>
                    </a:lnTo>
                    <a:lnTo>
                      <a:pt x="1146" y="1788"/>
                    </a:lnTo>
                    <a:lnTo>
                      <a:pt x="1146" y="1800"/>
                    </a:lnTo>
                    <a:lnTo>
                      <a:pt x="1152" y="1812"/>
                    </a:lnTo>
                    <a:lnTo>
                      <a:pt x="1164" y="1818"/>
                    </a:lnTo>
                    <a:lnTo>
                      <a:pt x="1170" y="1824"/>
                    </a:lnTo>
                    <a:lnTo>
                      <a:pt x="1194" y="1836"/>
                    </a:lnTo>
                    <a:lnTo>
                      <a:pt x="1206" y="1848"/>
                    </a:lnTo>
                    <a:lnTo>
                      <a:pt x="1212" y="1860"/>
                    </a:lnTo>
                    <a:lnTo>
                      <a:pt x="1224" y="1896"/>
                    </a:lnTo>
                    <a:lnTo>
                      <a:pt x="1224" y="1908"/>
                    </a:lnTo>
                    <a:lnTo>
                      <a:pt x="1218" y="1920"/>
                    </a:lnTo>
                    <a:lnTo>
                      <a:pt x="1218" y="1944"/>
                    </a:lnTo>
                    <a:lnTo>
                      <a:pt x="1212" y="1950"/>
                    </a:lnTo>
                    <a:lnTo>
                      <a:pt x="1212" y="1956"/>
                    </a:lnTo>
                    <a:lnTo>
                      <a:pt x="1218" y="1968"/>
                    </a:lnTo>
                    <a:lnTo>
                      <a:pt x="1212" y="1980"/>
                    </a:lnTo>
                    <a:lnTo>
                      <a:pt x="1206" y="1986"/>
                    </a:lnTo>
                    <a:lnTo>
                      <a:pt x="1200" y="1998"/>
                    </a:lnTo>
                    <a:lnTo>
                      <a:pt x="1200" y="2022"/>
                    </a:lnTo>
                    <a:lnTo>
                      <a:pt x="1206" y="2028"/>
                    </a:lnTo>
                    <a:lnTo>
                      <a:pt x="1218" y="2034"/>
                    </a:lnTo>
                    <a:lnTo>
                      <a:pt x="1212" y="2040"/>
                    </a:lnTo>
                    <a:lnTo>
                      <a:pt x="1200" y="2046"/>
                    </a:lnTo>
                    <a:lnTo>
                      <a:pt x="1194" y="2052"/>
                    </a:lnTo>
                    <a:lnTo>
                      <a:pt x="1194" y="2064"/>
                    </a:lnTo>
                    <a:lnTo>
                      <a:pt x="1200" y="2070"/>
                    </a:lnTo>
                    <a:lnTo>
                      <a:pt x="1212" y="2076"/>
                    </a:lnTo>
                    <a:lnTo>
                      <a:pt x="1212" y="2112"/>
                    </a:lnTo>
                    <a:lnTo>
                      <a:pt x="1224" y="2112"/>
                    </a:lnTo>
                    <a:lnTo>
                      <a:pt x="1224" y="2130"/>
                    </a:lnTo>
                    <a:lnTo>
                      <a:pt x="1218" y="2142"/>
                    </a:lnTo>
                    <a:lnTo>
                      <a:pt x="1218" y="2184"/>
                    </a:lnTo>
                    <a:lnTo>
                      <a:pt x="1224" y="2196"/>
                    </a:lnTo>
                    <a:lnTo>
                      <a:pt x="1230" y="2202"/>
                    </a:lnTo>
                    <a:lnTo>
                      <a:pt x="1266" y="2214"/>
                    </a:lnTo>
                    <a:lnTo>
                      <a:pt x="1308" y="2220"/>
                    </a:lnTo>
                    <a:lnTo>
                      <a:pt x="1380" y="2220"/>
                    </a:lnTo>
                    <a:lnTo>
                      <a:pt x="1392" y="2226"/>
                    </a:lnTo>
                    <a:lnTo>
                      <a:pt x="1398" y="2232"/>
                    </a:lnTo>
                    <a:lnTo>
                      <a:pt x="1398" y="2256"/>
                    </a:lnTo>
                    <a:lnTo>
                      <a:pt x="1404" y="2274"/>
                    </a:lnTo>
                    <a:lnTo>
                      <a:pt x="1404" y="2298"/>
                    </a:lnTo>
                    <a:lnTo>
                      <a:pt x="1410" y="2316"/>
                    </a:lnTo>
                    <a:lnTo>
                      <a:pt x="1410" y="2334"/>
                    </a:lnTo>
                    <a:lnTo>
                      <a:pt x="1422" y="2358"/>
                    </a:lnTo>
                    <a:lnTo>
                      <a:pt x="1434" y="2364"/>
                    </a:lnTo>
                    <a:lnTo>
                      <a:pt x="1446" y="2364"/>
                    </a:lnTo>
                    <a:lnTo>
                      <a:pt x="1464" y="2346"/>
                    </a:lnTo>
                    <a:lnTo>
                      <a:pt x="1476" y="2346"/>
                    </a:lnTo>
                    <a:lnTo>
                      <a:pt x="1488" y="2352"/>
                    </a:lnTo>
                    <a:lnTo>
                      <a:pt x="1500" y="2364"/>
                    </a:lnTo>
                    <a:lnTo>
                      <a:pt x="1506" y="2376"/>
                    </a:lnTo>
                    <a:lnTo>
                      <a:pt x="1506" y="2394"/>
                    </a:lnTo>
                    <a:lnTo>
                      <a:pt x="1500" y="2412"/>
                    </a:lnTo>
                    <a:lnTo>
                      <a:pt x="1500" y="2442"/>
                    </a:lnTo>
                    <a:lnTo>
                      <a:pt x="1494" y="2448"/>
                    </a:lnTo>
                    <a:lnTo>
                      <a:pt x="1494" y="2454"/>
                    </a:lnTo>
                    <a:lnTo>
                      <a:pt x="1488" y="2466"/>
                    </a:lnTo>
                    <a:lnTo>
                      <a:pt x="1488" y="2478"/>
                    </a:lnTo>
                    <a:lnTo>
                      <a:pt x="1494" y="2496"/>
                    </a:lnTo>
                    <a:lnTo>
                      <a:pt x="1506" y="2490"/>
                    </a:lnTo>
                    <a:lnTo>
                      <a:pt x="1512" y="2484"/>
                    </a:lnTo>
                    <a:lnTo>
                      <a:pt x="1530" y="2484"/>
                    </a:lnTo>
                    <a:lnTo>
                      <a:pt x="1536" y="2490"/>
                    </a:lnTo>
                    <a:lnTo>
                      <a:pt x="1548" y="2514"/>
                    </a:lnTo>
                    <a:lnTo>
                      <a:pt x="1548" y="2526"/>
                    </a:lnTo>
                    <a:lnTo>
                      <a:pt x="1554" y="2526"/>
                    </a:lnTo>
                    <a:lnTo>
                      <a:pt x="1560" y="2532"/>
                    </a:lnTo>
                    <a:lnTo>
                      <a:pt x="1560" y="2562"/>
                    </a:lnTo>
                    <a:lnTo>
                      <a:pt x="1566" y="2580"/>
                    </a:lnTo>
                    <a:lnTo>
                      <a:pt x="1566" y="2616"/>
                    </a:lnTo>
                    <a:lnTo>
                      <a:pt x="1512" y="2634"/>
                    </a:lnTo>
                    <a:lnTo>
                      <a:pt x="1506" y="2640"/>
                    </a:lnTo>
                    <a:lnTo>
                      <a:pt x="1500" y="2652"/>
                    </a:lnTo>
                    <a:lnTo>
                      <a:pt x="1500" y="2670"/>
                    </a:lnTo>
                    <a:lnTo>
                      <a:pt x="1464" y="2670"/>
                    </a:lnTo>
                    <a:lnTo>
                      <a:pt x="1464" y="2688"/>
                    </a:lnTo>
                    <a:lnTo>
                      <a:pt x="1458" y="2694"/>
                    </a:lnTo>
                    <a:lnTo>
                      <a:pt x="1452" y="2718"/>
                    </a:lnTo>
                    <a:lnTo>
                      <a:pt x="1428" y="2724"/>
                    </a:lnTo>
                    <a:lnTo>
                      <a:pt x="1428" y="2736"/>
                    </a:lnTo>
                    <a:lnTo>
                      <a:pt x="1422" y="2748"/>
                    </a:lnTo>
                    <a:lnTo>
                      <a:pt x="1422" y="2760"/>
                    </a:lnTo>
                    <a:lnTo>
                      <a:pt x="1404" y="2778"/>
                    </a:lnTo>
                    <a:lnTo>
                      <a:pt x="1392" y="2778"/>
                    </a:lnTo>
                    <a:lnTo>
                      <a:pt x="1392" y="2802"/>
                    </a:lnTo>
                    <a:lnTo>
                      <a:pt x="1386" y="2808"/>
                    </a:lnTo>
                    <a:lnTo>
                      <a:pt x="1380" y="2820"/>
                    </a:lnTo>
                    <a:lnTo>
                      <a:pt x="1374" y="2826"/>
                    </a:lnTo>
                    <a:lnTo>
                      <a:pt x="1356" y="2826"/>
                    </a:lnTo>
                    <a:lnTo>
                      <a:pt x="1350" y="2832"/>
                    </a:lnTo>
                    <a:lnTo>
                      <a:pt x="1350" y="2844"/>
                    </a:lnTo>
                    <a:lnTo>
                      <a:pt x="1344" y="2856"/>
                    </a:lnTo>
                    <a:lnTo>
                      <a:pt x="1344" y="2868"/>
                    </a:lnTo>
                    <a:lnTo>
                      <a:pt x="1368" y="2868"/>
                    </a:lnTo>
                    <a:lnTo>
                      <a:pt x="1374" y="2862"/>
                    </a:lnTo>
                    <a:lnTo>
                      <a:pt x="1386" y="2856"/>
                    </a:lnTo>
                    <a:lnTo>
                      <a:pt x="1398" y="2856"/>
                    </a:lnTo>
                    <a:lnTo>
                      <a:pt x="1404" y="2862"/>
                    </a:lnTo>
                    <a:lnTo>
                      <a:pt x="1428" y="2874"/>
                    </a:lnTo>
                    <a:lnTo>
                      <a:pt x="1434" y="2886"/>
                    </a:lnTo>
                    <a:lnTo>
                      <a:pt x="1446" y="2892"/>
                    </a:lnTo>
                    <a:lnTo>
                      <a:pt x="1452" y="2898"/>
                    </a:lnTo>
                    <a:lnTo>
                      <a:pt x="1458" y="2910"/>
                    </a:lnTo>
                    <a:lnTo>
                      <a:pt x="1470" y="2922"/>
                    </a:lnTo>
                    <a:lnTo>
                      <a:pt x="1470" y="2934"/>
                    </a:lnTo>
                    <a:lnTo>
                      <a:pt x="1482" y="2934"/>
                    </a:lnTo>
                    <a:lnTo>
                      <a:pt x="1482" y="2928"/>
                    </a:lnTo>
                    <a:lnTo>
                      <a:pt x="1494" y="2916"/>
                    </a:lnTo>
                    <a:lnTo>
                      <a:pt x="1500" y="2916"/>
                    </a:lnTo>
                    <a:lnTo>
                      <a:pt x="1512" y="2922"/>
                    </a:lnTo>
                    <a:lnTo>
                      <a:pt x="1518" y="2934"/>
                    </a:lnTo>
                    <a:lnTo>
                      <a:pt x="1536" y="2952"/>
                    </a:lnTo>
                    <a:lnTo>
                      <a:pt x="1554" y="2952"/>
                    </a:lnTo>
                    <a:lnTo>
                      <a:pt x="1572" y="2970"/>
                    </a:lnTo>
                    <a:lnTo>
                      <a:pt x="1578" y="2970"/>
                    </a:lnTo>
                    <a:lnTo>
                      <a:pt x="1578" y="2982"/>
                    </a:lnTo>
                    <a:lnTo>
                      <a:pt x="1584" y="2988"/>
                    </a:lnTo>
                    <a:lnTo>
                      <a:pt x="1596" y="2994"/>
                    </a:lnTo>
                    <a:lnTo>
                      <a:pt x="1614" y="3000"/>
                    </a:lnTo>
                    <a:lnTo>
                      <a:pt x="1626" y="3000"/>
                    </a:lnTo>
                    <a:lnTo>
                      <a:pt x="1632" y="3012"/>
                    </a:lnTo>
                    <a:lnTo>
                      <a:pt x="1638" y="3018"/>
                    </a:lnTo>
                    <a:lnTo>
                      <a:pt x="1644" y="3030"/>
                    </a:lnTo>
                    <a:lnTo>
                      <a:pt x="1662" y="3048"/>
                    </a:lnTo>
                    <a:lnTo>
                      <a:pt x="1668" y="3048"/>
                    </a:lnTo>
                    <a:lnTo>
                      <a:pt x="1680" y="3054"/>
                    </a:lnTo>
                    <a:lnTo>
                      <a:pt x="1686" y="3054"/>
                    </a:lnTo>
                    <a:lnTo>
                      <a:pt x="1686" y="3066"/>
                    </a:lnTo>
                    <a:lnTo>
                      <a:pt x="1674" y="3090"/>
                    </a:lnTo>
                    <a:lnTo>
                      <a:pt x="1668" y="3096"/>
                    </a:lnTo>
                    <a:lnTo>
                      <a:pt x="1668" y="3120"/>
                    </a:lnTo>
                    <a:lnTo>
                      <a:pt x="1674" y="3120"/>
                    </a:lnTo>
                    <a:lnTo>
                      <a:pt x="1674" y="3150"/>
                    </a:lnTo>
                    <a:lnTo>
                      <a:pt x="1692" y="3150"/>
                    </a:lnTo>
                    <a:lnTo>
                      <a:pt x="1692" y="3144"/>
                    </a:lnTo>
                    <a:lnTo>
                      <a:pt x="1698" y="3132"/>
                    </a:lnTo>
                    <a:lnTo>
                      <a:pt x="1710" y="3126"/>
                    </a:lnTo>
                    <a:lnTo>
                      <a:pt x="1716" y="3114"/>
                    </a:lnTo>
                    <a:lnTo>
                      <a:pt x="1728" y="3102"/>
                    </a:lnTo>
                    <a:lnTo>
                      <a:pt x="1734" y="3090"/>
                    </a:lnTo>
                    <a:lnTo>
                      <a:pt x="1734" y="3060"/>
                    </a:lnTo>
                    <a:lnTo>
                      <a:pt x="1728" y="3054"/>
                    </a:lnTo>
                    <a:lnTo>
                      <a:pt x="1728" y="3048"/>
                    </a:lnTo>
                    <a:lnTo>
                      <a:pt x="1746" y="3018"/>
                    </a:lnTo>
                    <a:lnTo>
                      <a:pt x="1734" y="3012"/>
                    </a:lnTo>
                    <a:lnTo>
                      <a:pt x="1728" y="3000"/>
                    </a:lnTo>
                    <a:lnTo>
                      <a:pt x="1728" y="2988"/>
                    </a:lnTo>
                    <a:lnTo>
                      <a:pt x="1740" y="2976"/>
                    </a:lnTo>
                    <a:lnTo>
                      <a:pt x="1746" y="2976"/>
                    </a:lnTo>
                    <a:lnTo>
                      <a:pt x="1746" y="2952"/>
                    </a:lnTo>
                    <a:lnTo>
                      <a:pt x="1764" y="2952"/>
                    </a:lnTo>
                    <a:lnTo>
                      <a:pt x="1776" y="2940"/>
                    </a:lnTo>
                    <a:lnTo>
                      <a:pt x="1776" y="2904"/>
                    </a:lnTo>
                    <a:lnTo>
                      <a:pt x="1782" y="2898"/>
                    </a:lnTo>
                    <a:lnTo>
                      <a:pt x="1788" y="2886"/>
                    </a:lnTo>
                    <a:lnTo>
                      <a:pt x="1800" y="2874"/>
                    </a:lnTo>
                    <a:lnTo>
                      <a:pt x="1812" y="2868"/>
                    </a:lnTo>
                    <a:lnTo>
                      <a:pt x="1818" y="2862"/>
                    </a:lnTo>
                    <a:lnTo>
                      <a:pt x="1824" y="2862"/>
                    </a:lnTo>
                    <a:lnTo>
                      <a:pt x="1824" y="2898"/>
                    </a:lnTo>
                    <a:lnTo>
                      <a:pt x="1818" y="2904"/>
                    </a:lnTo>
                    <a:lnTo>
                      <a:pt x="1818" y="2910"/>
                    </a:lnTo>
                    <a:lnTo>
                      <a:pt x="1812" y="2916"/>
                    </a:lnTo>
                    <a:lnTo>
                      <a:pt x="1812" y="2934"/>
                    </a:lnTo>
                    <a:lnTo>
                      <a:pt x="1800" y="2940"/>
                    </a:lnTo>
                    <a:lnTo>
                      <a:pt x="1800" y="2952"/>
                    </a:lnTo>
                    <a:lnTo>
                      <a:pt x="1776" y="2982"/>
                    </a:lnTo>
                    <a:lnTo>
                      <a:pt x="1746" y="3006"/>
                    </a:lnTo>
                    <a:lnTo>
                      <a:pt x="1752" y="3012"/>
                    </a:lnTo>
                    <a:lnTo>
                      <a:pt x="1770" y="3012"/>
                    </a:lnTo>
                    <a:lnTo>
                      <a:pt x="1770" y="2994"/>
                    </a:lnTo>
                    <a:lnTo>
                      <a:pt x="1776" y="2988"/>
                    </a:lnTo>
                    <a:lnTo>
                      <a:pt x="1788" y="2988"/>
                    </a:lnTo>
                    <a:lnTo>
                      <a:pt x="1794" y="2982"/>
                    </a:lnTo>
                    <a:lnTo>
                      <a:pt x="1800" y="2982"/>
                    </a:lnTo>
                    <a:lnTo>
                      <a:pt x="1812" y="2964"/>
                    </a:lnTo>
                    <a:lnTo>
                      <a:pt x="1824" y="2940"/>
                    </a:lnTo>
                    <a:lnTo>
                      <a:pt x="1848" y="2880"/>
                    </a:lnTo>
                    <a:lnTo>
                      <a:pt x="1860" y="2832"/>
                    </a:lnTo>
                    <a:lnTo>
                      <a:pt x="1872" y="2808"/>
                    </a:lnTo>
                    <a:lnTo>
                      <a:pt x="1878" y="2790"/>
                    </a:lnTo>
                    <a:lnTo>
                      <a:pt x="1884" y="2778"/>
                    </a:lnTo>
                    <a:lnTo>
                      <a:pt x="1896" y="2772"/>
                    </a:lnTo>
                    <a:lnTo>
                      <a:pt x="1902" y="2760"/>
                    </a:lnTo>
                    <a:lnTo>
                      <a:pt x="1926" y="2736"/>
                    </a:lnTo>
                    <a:lnTo>
                      <a:pt x="1926" y="2724"/>
                    </a:lnTo>
                    <a:lnTo>
                      <a:pt x="1920" y="2718"/>
                    </a:lnTo>
                    <a:lnTo>
                      <a:pt x="1938" y="2706"/>
                    </a:lnTo>
                    <a:lnTo>
                      <a:pt x="1932" y="2670"/>
                    </a:lnTo>
                    <a:lnTo>
                      <a:pt x="1938" y="2646"/>
                    </a:lnTo>
                    <a:lnTo>
                      <a:pt x="1926" y="2640"/>
                    </a:lnTo>
                    <a:lnTo>
                      <a:pt x="1932" y="2634"/>
                    </a:lnTo>
                    <a:lnTo>
                      <a:pt x="1938" y="2622"/>
                    </a:lnTo>
                    <a:lnTo>
                      <a:pt x="1938" y="2610"/>
                    </a:lnTo>
                    <a:lnTo>
                      <a:pt x="1932" y="2604"/>
                    </a:lnTo>
                    <a:lnTo>
                      <a:pt x="1920" y="2598"/>
                    </a:lnTo>
                    <a:lnTo>
                      <a:pt x="1914" y="2592"/>
                    </a:lnTo>
                    <a:lnTo>
                      <a:pt x="1914" y="2556"/>
                    </a:lnTo>
                    <a:lnTo>
                      <a:pt x="1896" y="2544"/>
                    </a:lnTo>
                    <a:lnTo>
                      <a:pt x="1920" y="2544"/>
                    </a:lnTo>
                    <a:lnTo>
                      <a:pt x="1914" y="2520"/>
                    </a:lnTo>
                    <a:lnTo>
                      <a:pt x="1902" y="2508"/>
                    </a:lnTo>
                    <a:lnTo>
                      <a:pt x="1908" y="2508"/>
                    </a:lnTo>
                    <a:lnTo>
                      <a:pt x="1920" y="2502"/>
                    </a:lnTo>
                    <a:lnTo>
                      <a:pt x="1920" y="2490"/>
                    </a:lnTo>
                    <a:lnTo>
                      <a:pt x="1914" y="2490"/>
                    </a:lnTo>
                    <a:lnTo>
                      <a:pt x="1902" y="2484"/>
                    </a:lnTo>
                    <a:lnTo>
                      <a:pt x="1896" y="2478"/>
                    </a:lnTo>
                    <a:lnTo>
                      <a:pt x="1920" y="2460"/>
                    </a:lnTo>
                    <a:lnTo>
                      <a:pt x="1932" y="2472"/>
                    </a:lnTo>
                    <a:lnTo>
                      <a:pt x="1944" y="2478"/>
                    </a:lnTo>
                    <a:lnTo>
                      <a:pt x="1950" y="2478"/>
                    </a:lnTo>
                    <a:lnTo>
                      <a:pt x="1950" y="2448"/>
                    </a:lnTo>
                    <a:lnTo>
                      <a:pt x="1962" y="2424"/>
                    </a:lnTo>
                    <a:lnTo>
                      <a:pt x="1974" y="2418"/>
                    </a:lnTo>
                    <a:lnTo>
                      <a:pt x="1980" y="2418"/>
                    </a:lnTo>
                    <a:lnTo>
                      <a:pt x="2004" y="2406"/>
                    </a:lnTo>
                    <a:lnTo>
                      <a:pt x="2010" y="2394"/>
                    </a:lnTo>
                    <a:lnTo>
                      <a:pt x="2010" y="2382"/>
                    </a:lnTo>
                    <a:lnTo>
                      <a:pt x="2016" y="2376"/>
                    </a:lnTo>
                    <a:lnTo>
                      <a:pt x="2028" y="2376"/>
                    </a:lnTo>
                    <a:lnTo>
                      <a:pt x="2034" y="2370"/>
                    </a:lnTo>
                    <a:lnTo>
                      <a:pt x="2046" y="2370"/>
                    </a:lnTo>
                    <a:lnTo>
                      <a:pt x="2046" y="2358"/>
                    </a:lnTo>
                    <a:lnTo>
                      <a:pt x="2070" y="2358"/>
                    </a:lnTo>
                    <a:lnTo>
                      <a:pt x="2070" y="2340"/>
                    </a:lnTo>
                    <a:lnTo>
                      <a:pt x="2118" y="2340"/>
                    </a:lnTo>
                    <a:lnTo>
                      <a:pt x="2124" y="2358"/>
                    </a:lnTo>
                    <a:lnTo>
                      <a:pt x="2136" y="2352"/>
                    </a:lnTo>
                    <a:lnTo>
                      <a:pt x="2118" y="2334"/>
                    </a:lnTo>
                    <a:lnTo>
                      <a:pt x="2136" y="2316"/>
                    </a:lnTo>
                    <a:lnTo>
                      <a:pt x="2142" y="2316"/>
                    </a:lnTo>
                    <a:lnTo>
                      <a:pt x="2154" y="2310"/>
                    </a:lnTo>
                    <a:lnTo>
                      <a:pt x="2178" y="2310"/>
                    </a:lnTo>
                    <a:lnTo>
                      <a:pt x="2160" y="2292"/>
                    </a:lnTo>
                    <a:lnTo>
                      <a:pt x="2172" y="2286"/>
                    </a:lnTo>
                    <a:lnTo>
                      <a:pt x="2178" y="2280"/>
                    </a:lnTo>
                    <a:lnTo>
                      <a:pt x="2190" y="2280"/>
                    </a:lnTo>
                    <a:lnTo>
                      <a:pt x="2190" y="2304"/>
                    </a:lnTo>
                    <a:lnTo>
                      <a:pt x="2196" y="2304"/>
                    </a:lnTo>
                    <a:lnTo>
                      <a:pt x="2196" y="2298"/>
                    </a:lnTo>
                    <a:lnTo>
                      <a:pt x="2202" y="2286"/>
                    </a:lnTo>
                    <a:lnTo>
                      <a:pt x="2208" y="2280"/>
                    </a:lnTo>
                    <a:lnTo>
                      <a:pt x="2244" y="2286"/>
                    </a:lnTo>
                    <a:lnTo>
                      <a:pt x="2244" y="2280"/>
                    </a:lnTo>
                    <a:lnTo>
                      <a:pt x="2250" y="2274"/>
                    </a:lnTo>
                    <a:lnTo>
                      <a:pt x="2250" y="2268"/>
                    </a:lnTo>
                    <a:lnTo>
                      <a:pt x="2256" y="2262"/>
                    </a:lnTo>
                    <a:lnTo>
                      <a:pt x="2268" y="2256"/>
                    </a:lnTo>
                    <a:lnTo>
                      <a:pt x="2274" y="2256"/>
                    </a:lnTo>
                    <a:lnTo>
                      <a:pt x="2280" y="2262"/>
                    </a:lnTo>
                    <a:lnTo>
                      <a:pt x="2280" y="2286"/>
                    </a:lnTo>
                    <a:lnTo>
                      <a:pt x="2346" y="2280"/>
                    </a:lnTo>
                    <a:lnTo>
                      <a:pt x="2352" y="2262"/>
                    </a:lnTo>
                    <a:lnTo>
                      <a:pt x="2346" y="2250"/>
                    </a:lnTo>
                    <a:lnTo>
                      <a:pt x="2352" y="2244"/>
                    </a:lnTo>
                    <a:lnTo>
                      <a:pt x="2358" y="2232"/>
                    </a:lnTo>
                    <a:lnTo>
                      <a:pt x="2370" y="2220"/>
                    </a:lnTo>
                    <a:lnTo>
                      <a:pt x="2406" y="2202"/>
                    </a:lnTo>
                    <a:lnTo>
                      <a:pt x="2418" y="2202"/>
                    </a:lnTo>
                    <a:lnTo>
                      <a:pt x="2412" y="2190"/>
                    </a:lnTo>
                    <a:lnTo>
                      <a:pt x="2412" y="2112"/>
                    </a:lnTo>
                    <a:lnTo>
                      <a:pt x="2442" y="2082"/>
                    </a:lnTo>
                    <a:lnTo>
                      <a:pt x="2442" y="2058"/>
                    </a:lnTo>
                    <a:lnTo>
                      <a:pt x="2460" y="2052"/>
                    </a:lnTo>
                    <a:lnTo>
                      <a:pt x="2460" y="2022"/>
                    </a:lnTo>
                    <a:lnTo>
                      <a:pt x="2466" y="2022"/>
                    </a:lnTo>
                    <a:lnTo>
                      <a:pt x="2472" y="2016"/>
                    </a:lnTo>
                    <a:lnTo>
                      <a:pt x="2478" y="2016"/>
                    </a:lnTo>
                    <a:lnTo>
                      <a:pt x="2478" y="2010"/>
                    </a:lnTo>
                    <a:lnTo>
                      <a:pt x="2484" y="2004"/>
                    </a:lnTo>
                    <a:lnTo>
                      <a:pt x="2484" y="1956"/>
                    </a:lnTo>
                    <a:lnTo>
                      <a:pt x="2478" y="1944"/>
                    </a:lnTo>
                    <a:lnTo>
                      <a:pt x="2478" y="1926"/>
                    </a:lnTo>
                    <a:lnTo>
                      <a:pt x="2472" y="1908"/>
                    </a:lnTo>
                    <a:lnTo>
                      <a:pt x="2484" y="1884"/>
                    </a:lnTo>
                    <a:lnTo>
                      <a:pt x="2514" y="1854"/>
                    </a:lnTo>
                    <a:lnTo>
                      <a:pt x="2514" y="1848"/>
                    </a:lnTo>
                    <a:lnTo>
                      <a:pt x="2508" y="1836"/>
                    </a:lnTo>
                    <a:lnTo>
                      <a:pt x="2508" y="1830"/>
                    </a:lnTo>
                    <a:lnTo>
                      <a:pt x="2502" y="1818"/>
                    </a:lnTo>
                    <a:lnTo>
                      <a:pt x="2508" y="1764"/>
                    </a:lnTo>
                    <a:lnTo>
                      <a:pt x="2508" y="1758"/>
                    </a:lnTo>
                    <a:lnTo>
                      <a:pt x="2514" y="1752"/>
                    </a:lnTo>
                    <a:lnTo>
                      <a:pt x="2514" y="1722"/>
                    </a:lnTo>
                    <a:lnTo>
                      <a:pt x="2520" y="1710"/>
                    </a:lnTo>
                    <a:lnTo>
                      <a:pt x="2520" y="1680"/>
                    </a:lnTo>
                    <a:lnTo>
                      <a:pt x="2508" y="1644"/>
                    </a:lnTo>
                    <a:lnTo>
                      <a:pt x="2502" y="1608"/>
                    </a:lnTo>
                    <a:lnTo>
                      <a:pt x="2502" y="1596"/>
                    </a:lnTo>
                    <a:lnTo>
                      <a:pt x="2508" y="1560"/>
                    </a:lnTo>
                    <a:lnTo>
                      <a:pt x="2508" y="1548"/>
                    </a:lnTo>
                    <a:lnTo>
                      <a:pt x="2502" y="1536"/>
                    </a:lnTo>
                    <a:lnTo>
                      <a:pt x="2502" y="1500"/>
                    </a:lnTo>
                    <a:lnTo>
                      <a:pt x="2508" y="1488"/>
                    </a:lnTo>
                    <a:lnTo>
                      <a:pt x="2520" y="1476"/>
                    </a:lnTo>
                    <a:lnTo>
                      <a:pt x="2508" y="1458"/>
                    </a:lnTo>
                    <a:lnTo>
                      <a:pt x="2520" y="1446"/>
                    </a:lnTo>
                    <a:lnTo>
                      <a:pt x="2532" y="1446"/>
                    </a:lnTo>
                    <a:lnTo>
                      <a:pt x="2532" y="1452"/>
                    </a:lnTo>
                    <a:lnTo>
                      <a:pt x="2538" y="1464"/>
                    </a:lnTo>
                    <a:lnTo>
                      <a:pt x="2544" y="1470"/>
                    </a:lnTo>
                    <a:lnTo>
                      <a:pt x="2556" y="1464"/>
                    </a:lnTo>
                    <a:lnTo>
                      <a:pt x="2562" y="1452"/>
                    </a:lnTo>
                    <a:lnTo>
                      <a:pt x="2574" y="1446"/>
                    </a:lnTo>
                    <a:lnTo>
                      <a:pt x="2580" y="1434"/>
                    </a:lnTo>
                    <a:lnTo>
                      <a:pt x="2586" y="1428"/>
                    </a:lnTo>
                    <a:lnTo>
                      <a:pt x="2592" y="1416"/>
                    </a:lnTo>
                    <a:lnTo>
                      <a:pt x="2592" y="1404"/>
                    </a:lnTo>
                    <a:lnTo>
                      <a:pt x="2598" y="1386"/>
                    </a:lnTo>
                    <a:lnTo>
                      <a:pt x="2598" y="1374"/>
                    </a:lnTo>
                    <a:lnTo>
                      <a:pt x="2604" y="1356"/>
                    </a:lnTo>
                    <a:lnTo>
                      <a:pt x="2604" y="1344"/>
                    </a:lnTo>
                    <a:lnTo>
                      <a:pt x="2610" y="1338"/>
                    </a:lnTo>
                    <a:lnTo>
                      <a:pt x="2616" y="1338"/>
                    </a:lnTo>
                    <a:lnTo>
                      <a:pt x="2628" y="1326"/>
                    </a:lnTo>
                    <a:lnTo>
                      <a:pt x="2634" y="1314"/>
                    </a:lnTo>
                    <a:lnTo>
                      <a:pt x="2640" y="1308"/>
                    </a:lnTo>
                    <a:lnTo>
                      <a:pt x="2640" y="1296"/>
                    </a:lnTo>
                    <a:lnTo>
                      <a:pt x="2652" y="1290"/>
                    </a:lnTo>
                    <a:lnTo>
                      <a:pt x="2658" y="1284"/>
                    </a:lnTo>
                    <a:lnTo>
                      <a:pt x="2670" y="1284"/>
                    </a:lnTo>
                    <a:lnTo>
                      <a:pt x="2682" y="1272"/>
                    </a:lnTo>
                    <a:lnTo>
                      <a:pt x="2682" y="1254"/>
                    </a:lnTo>
                    <a:lnTo>
                      <a:pt x="2688" y="1254"/>
                    </a:lnTo>
                    <a:lnTo>
                      <a:pt x="2724" y="1218"/>
                    </a:lnTo>
                    <a:lnTo>
                      <a:pt x="2736" y="1188"/>
                    </a:lnTo>
                    <a:lnTo>
                      <a:pt x="2754" y="1158"/>
                    </a:lnTo>
                    <a:lnTo>
                      <a:pt x="2760" y="1134"/>
                    </a:lnTo>
                    <a:lnTo>
                      <a:pt x="2766" y="1122"/>
                    </a:lnTo>
                    <a:lnTo>
                      <a:pt x="2772" y="1116"/>
                    </a:lnTo>
                    <a:lnTo>
                      <a:pt x="2778" y="1104"/>
                    </a:lnTo>
                    <a:lnTo>
                      <a:pt x="2784" y="1098"/>
                    </a:lnTo>
                    <a:lnTo>
                      <a:pt x="2784" y="1080"/>
                    </a:lnTo>
                    <a:lnTo>
                      <a:pt x="2778" y="1068"/>
                    </a:lnTo>
                    <a:lnTo>
                      <a:pt x="2778" y="100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28" name="Botswana"/>
              <p:cNvSpPr>
                <a:spLocks/>
              </p:cNvSpPr>
              <p:nvPr/>
            </p:nvSpPr>
            <p:spPr bwMode="gray">
              <a:xfrm>
                <a:off x="3011" y="2676"/>
                <a:ext cx="166" cy="187"/>
              </a:xfrm>
              <a:custGeom>
                <a:avLst/>
                <a:gdLst>
                  <a:gd name="T0" fmla="*/ 36101798 w 648"/>
                  <a:gd name="T1" fmla="*/ 35803127 h 732"/>
                  <a:gd name="T2" fmla="*/ 36101798 w 648"/>
                  <a:gd name="T3" fmla="*/ 35803127 h 732"/>
                  <a:gd name="T4" fmla="*/ 36101798 w 648"/>
                  <a:gd name="T5" fmla="*/ 35803127 h 732"/>
                  <a:gd name="T6" fmla="*/ 36101798 w 648"/>
                  <a:gd name="T7" fmla="*/ 35803127 h 732"/>
                  <a:gd name="T8" fmla="*/ 36101798 w 648"/>
                  <a:gd name="T9" fmla="*/ 35803127 h 732"/>
                  <a:gd name="T10" fmla="*/ 36101798 w 648"/>
                  <a:gd name="T11" fmla="*/ 35803127 h 732"/>
                  <a:gd name="T12" fmla="*/ 36101798 w 648"/>
                  <a:gd name="T13" fmla="*/ 35803127 h 732"/>
                  <a:gd name="T14" fmla="*/ 36101798 w 648"/>
                  <a:gd name="T15" fmla="*/ 35803127 h 732"/>
                  <a:gd name="T16" fmla="*/ 36101798 w 648"/>
                  <a:gd name="T17" fmla="*/ 35803127 h 732"/>
                  <a:gd name="T18" fmla="*/ 36101798 w 648"/>
                  <a:gd name="T19" fmla="*/ 35803127 h 732"/>
                  <a:gd name="T20" fmla="*/ 36101798 w 648"/>
                  <a:gd name="T21" fmla="*/ 35803127 h 732"/>
                  <a:gd name="T22" fmla="*/ 36101798 w 648"/>
                  <a:gd name="T23" fmla="*/ 35803127 h 732"/>
                  <a:gd name="T24" fmla="*/ 36101798 w 648"/>
                  <a:gd name="T25" fmla="*/ 35803127 h 732"/>
                  <a:gd name="T26" fmla="*/ 36101798 w 648"/>
                  <a:gd name="T27" fmla="*/ 35803127 h 732"/>
                  <a:gd name="T28" fmla="*/ 36101798 w 648"/>
                  <a:gd name="T29" fmla="*/ 35803127 h 732"/>
                  <a:gd name="T30" fmla="*/ 36101798 w 648"/>
                  <a:gd name="T31" fmla="*/ 35803127 h 732"/>
                  <a:gd name="T32" fmla="*/ 36101798 w 648"/>
                  <a:gd name="T33" fmla="*/ 35803127 h 732"/>
                  <a:gd name="T34" fmla="*/ 36101798 w 648"/>
                  <a:gd name="T35" fmla="*/ 35803127 h 732"/>
                  <a:gd name="T36" fmla="*/ 36101798 w 648"/>
                  <a:gd name="T37" fmla="*/ 35803127 h 732"/>
                  <a:gd name="T38" fmla="*/ 36101798 w 648"/>
                  <a:gd name="T39" fmla="*/ 35803127 h 732"/>
                  <a:gd name="T40" fmla="*/ 36101798 w 648"/>
                  <a:gd name="T41" fmla="*/ 35803127 h 732"/>
                  <a:gd name="T42" fmla="*/ 36101798 w 648"/>
                  <a:gd name="T43" fmla="*/ 35803127 h 732"/>
                  <a:gd name="T44" fmla="*/ 36101798 w 648"/>
                  <a:gd name="T45" fmla="*/ 35803127 h 732"/>
                  <a:gd name="T46" fmla="*/ 36101798 w 648"/>
                  <a:gd name="T47" fmla="*/ 35803127 h 732"/>
                  <a:gd name="T48" fmla="*/ 36101798 w 648"/>
                  <a:gd name="T49" fmla="*/ 35803127 h 732"/>
                  <a:gd name="T50" fmla="*/ 36101798 w 648"/>
                  <a:gd name="T51" fmla="*/ 35803127 h 732"/>
                  <a:gd name="T52" fmla="*/ 36101798 w 648"/>
                  <a:gd name="T53" fmla="*/ 35803127 h 732"/>
                  <a:gd name="T54" fmla="*/ 36101798 w 648"/>
                  <a:gd name="T55" fmla="*/ 35803127 h 732"/>
                  <a:gd name="T56" fmla="*/ 36101798 w 648"/>
                  <a:gd name="T57" fmla="*/ 35803127 h 732"/>
                  <a:gd name="T58" fmla="*/ 36101798 w 648"/>
                  <a:gd name="T59" fmla="*/ 35803127 h 732"/>
                  <a:gd name="T60" fmla="*/ 36101798 w 648"/>
                  <a:gd name="T61" fmla="*/ 35803127 h 732"/>
                  <a:gd name="T62" fmla="*/ 36101798 w 648"/>
                  <a:gd name="T63" fmla="*/ 35803127 h 732"/>
                  <a:gd name="T64" fmla="*/ 36101798 w 648"/>
                  <a:gd name="T65" fmla="*/ 35803127 h 732"/>
                  <a:gd name="T66" fmla="*/ 36101798 w 648"/>
                  <a:gd name="T67" fmla="*/ 35803127 h 732"/>
                  <a:gd name="T68" fmla="*/ 36101798 w 648"/>
                  <a:gd name="T69" fmla="*/ 35803127 h 732"/>
                  <a:gd name="T70" fmla="*/ 36101798 w 648"/>
                  <a:gd name="T71" fmla="*/ 35803127 h 732"/>
                  <a:gd name="T72" fmla="*/ 36101798 w 648"/>
                  <a:gd name="T73" fmla="*/ 35803127 h 732"/>
                  <a:gd name="T74" fmla="*/ 36101798 w 648"/>
                  <a:gd name="T75" fmla="*/ 35803127 h 732"/>
                  <a:gd name="T76" fmla="*/ 36101798 w 648"/>
                  <a:gd name="T77" fmla="*/ 35803127 h 732"/>
                  <a:gd name="T78" fmla="*/ 36101798 w 648"/>
                  <a:gd name="T79" fmla="*/ 35803127 h 732"/>
                  <a:gd name="T80" fmla="*/ 36101798 w 648"/>
                  <a:gd name="T81" fmla="*/ 35803127 h 732"/>
                  <a:gd name="T82" fmla="*/ 36101798 w 648"/>
                  <a:gd name="T83" fmla="*/ 35803127 h 732"/>
                  <a:gd name="T84" fmla="*/ 36101798 w 648"/>
                  <a:gd name="T85" fmla="*/ 35803127 h 732"/>
                  <a:gd name="T86" fmla="*/ 36101798 w 648"/>
                  <a:gd name="T87" fmla="*/ 35803127 h 732"/>
                  <a:gd name="T88" fmla="*/ 36101798 w 648"/>
                  <a:gd name="T89" fmla="*/ 35803127 h 732"/>
                  <a:gd name="T90" fmla="*/ 36101798 w 648"/>
                  <a:gd name="T91" fmla="*/ 35803127 h 732"/>
                  <a:gd name="T92" fmla="*/ 36101798 w 648"/>
                  <a:gd name="T93" fmla="*/ 35803127 h 732"/>
                  <a:gd name="T94" fmla="*/ 36101798 w 648"/>
                  <a:gd name="T95" fmla="*/ 0 h 732"/>
                  <a:gd name="T96" fmla="*/ 36101798 w 648"/>
                  <a:gd name="T97" fmla="*/ 35803127 h 732"/>
                  <a:gd name="T98" fmla="*/ 36101798 w 648"/>
                  <a:gd name="T99" fmla="*/ 35803127 h 732"/>
                  <a:gd name="T100" fmla="*/ 36101798 w 648"/>
                  <a:gd name="T101" fmla="*/ 35803127 h 732"/>
                  <a:gd name="T102" fmla="*/ 36101798 w 648"/>
                  <a:gd name="T103" fmla="*/ 35803127 h 732"/>
                  <a:gd name="T104" fmla="*/ 36101798 w 648"/>
                  <a:gd name="T105" fmla="*/ 35803127 h 732"/>
                  <a:gd name="T106" fmla="*/ 36101798 w 648"/>
                  <a:gd name="T107" fmla="*/ 35803127 h 732"/>
                  <a:gd name="T108" fmla="*/ 36101798 w 648"/>
                  <a:gd name="T109" fmla="*/ 35803127 h 732"/>
                  <a:gd name="T110" fmla="*/ 36101798 w 648"/>
                  <a:gd name="T111" fmla="*/ 35803127 h 732"/>
                  <a:gd name="T112" fmla="*/ 36101798 w 648"/>
                  <a:gd name="T113" fmla="*/ 35803127 h 732"/>
                  <a:gd name="T114" fmla="*/ 0 w 648"/>
                  <a:gd name="T115" fmla="*/ 35803127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8"/>
                  <a:gd name="T175" fmla="*/ 0 h 732"/>
                  <a:gd name="T176" fmla="*/ 648 w 648"/>
                  <a:gd name="T177" fmla="*/ 732 h 7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8" h="732">
                    <a:moveTo>
                      <a:pt x="0" y="570"/>
                    </a:moveTo>
                    <a:lnTo>
                      <a:pt x="12" y="576"/>
                    </a:lnTo>
                    <a:lnTo>
                      <a:pt x="18" y="582"/>
                    </a:lnTo>
                    <a:lnTo>
                      <a:pt x="30" y="588"/>
                    </a:lnTo>
                    <a:lnTo>
                      <a:pt x="36" y="594"/>
                    </a:lnTo>
                    <a:lnTo>
                      <a:pt x="42" y="612"/>
                    </a:lnTo>
                    <a:lnTo>
                      <a:pt x="48" y="624"/>
                    </a:lnTo>
                    <a:lnTo>
                      <a:pt x="48" y="642"/>
                    </a:lnTo>
                    <a:lnTo>
                      <a:pt x="54" y="648"/>
                    </a:lnTo>
                    <a:lnTo>
                      <a:pt x="54" y="672"/>
                    </a:lnTo>
                    <a:lnTo>
                      <a:pt x="48" y="684"/>
                    </a:lnTo>
                    <a:lnTo>
                      <a:pt x="48" y="690"/>
                    </a:lnTo>
                    <a:lnTo>
                      <a:pt x="42" y="702"/>
                    </a:lnTo>
                    <a:lnTo>
                      <a:pt x="42" y="732"/>
                    </a:lnTo>
                    <a:lnTo>
                      <a:pt x="120" y="732"/>
                    </a:lnTo>
                    <a:lnTo>
                      <a:pt x="120" y="714"/>
                    </a:lnTo>
                    <a:lnTo>
                      <a:pt x="144" y="714"/>
                    </a:lnTo>
                    <a:lnTo>
                      <a:pt x="144" y="708"/>
                    </a:lnTo>
                    <a:lnTo>
                      <a:pt x="150" y="702"/>
                    </a:lnTo>
                    <a:lnTo>
                      <a:pt x="156" y="690"/>
                    </a:lnTo>
                    <a:lnTo>
                      <a:pt x="162" y="684"/>
                    </a:lnTo>
                    <a:lnTo>
                      <a:pt x="168" y="684"/>
                    </a:lnTo>
                    <a:lnTo>
                      <a:pt x="174" y="678"/>
                    </a:lnTo>
                    <a:lnTo>
                      <a:pt x="186" y="678"/>
                    </a:lnTo>
                    <a:lnTo>
                      <a:pt x="186" y="654"/>
                    </a:lnTo>
                    <a:lnTo>
                      <a:pt x="192" y="642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204" y="612"/>
                    </a:lnTo>
                    <a:lnTo>
                      <a:pt x="216" y="606"/>
                    </a:lnTo>
                    <a:lnTo>
                      <a:pt x="228" y="606"/>
                    </a:lnTo>
                    <a:lnTo>
                      <a:pt x="240" y="612"/>
                    </a:lnTo>
                    <a:lnTo>
                      <a:pt x="246" y="61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300" y="636"/>
                    </a:lnTo>
                    <a:lnTo>
                      <a:pt x="306" y="642"/>
                    </a:lnTo>
                    <a:lnTo>
                      <a:pt x="318" y="648"/>
                    </a:lnTo>
                    <a:lnTo>
                      <a:pt x="324" y="654"/>
                    </a:lnTo>
                    <a:lnTo>
                      <a:pt x="336" y="654"/>
                    </a:lnTo>
                    <a:lnTo>
                      <a:pt x="348" y="648"/>
                    </a:lnTo>
                    <a:lnTo>
                      <a:pt x="354" y="642"/>
                    </a:lnTo>
                    <a:lnTo>
                      <a:pt x="360" y="648"/>
                    </a:lnTo>
                    <a:lnTo>
                      <a:pt x="372" y="648"/>
                    </a:lnTo>
                    <a:lnTo>
                      <a:pt x="384" y="642"/>
                    </a:lnTo>
                    <a:lnTo>
                      <a:pt x="390" y="636"/>
                    </a:lnTo>
                    <a:lnTo>
                      <a:pt x="396" y="624"/>
                    </a:lnTo>
                    <a:lnTo>
                      <a:pt x="402" y="606"/>
                    </a:lnTo>
                    <a:lnTo>
                      <a:pt x="408" y="594"/>
                    </a:lnTo>
                    <a:lnTo>
                      <a:pt x="408" y="582"/>
                    </a:lnTo>
                    <a:lnTo>
                      <a:pt x="426" y="564"/>
                    </a:lnTo>
                    <a:lnTo>
                      <a:pt x="444" y="558"/>
                    </a:lnTo>
                    <a:lnTo>
                      <a:pt x="456" y="552"/>
                    </a:lnTo>
                    <a:lnTo>
                      <a:pt x="462" y="546"/>
                    </a:lnTo>
                    <a:lnTo>
                      <a:pt x="468" y="534"/>
                    </a:lnTo>
                    <a:lnTo>
                      <a:pt x="480" y="528"/>
                    </a:lnTo>
                    <a:lnTo>
                      <a:pt x="480" y="492"/>
                    </a:lnTo>
                    <a:lnTo>
                      <a:pt x="492" y="468"/>
                    </a:lnTo>
                    <a:lnTo>
                      <a:pt x="504" y="462"/>
                    </a:lnTo>
                    <a:lnTo>
                      <a:pt x="510" y="462"/>
                    </a:lnTo>
                    <a:lnTo>
                      <a:pt x="522" y="456"/>
                    </a:lnTo>
                    <a:lnTo>
                      <a:pt x="564" y="414"/>
                    </a:lnTo>
                    <a:lnTo>
                      <a:pt x="576" y="390"/>
                    </a:lnTo>
                    <a:lnTo>
                      <a:pt x="582" y="384"/>
                    </a:lnTo>
                    <a:lnTo>
                      <a:pt x="594" y="384"/>
                    </a:lnTo>
                    <a:lnTo>
                      <a:pt x="606" y="378"/>
                    </a:lnTo>
                    <a:lnTo>
                      <a:pt x="618" y="378"/>
                    </a:lnTo>
                    <a:lnTo>
                      <a:pt x="630" y="354"/>
                    </a:lnTo>
                    <a:lnTo>
                      <a:pt x="648" y="354"/>
                    </a:lnTo>
                    <a:lnTo>
                      <a:pt x="648" y="348"/>
                    </a:lnTo>
                    <a:lnTo>
                      <a:pt x="642" y="336"/>
                    </a:lnTo>
                    <a:lnTo>
                      <a:pt x="624" y="318"/>
                    </a:lnTo>
                    <a:lnTo>
                      <a:pt x="606" y="312"/>
                    </a:lnTo>
                    <a:lnTo>
                      <a:pt x="594" y="312"/>
                    </a:lnTo>
                    <a:lnTo>
                      <a:pt x="576" y="306"/>
                    </a:lnTo>
                    <a:lnTo>
                      <a:pt x="564" y="306"/>
                    </a:lnTo>
                    <a:lnTo>
                      <a:pt x="564" y="276"/>
                    </a:lnTo>
                    <a:lnTo>
                      <a:pt x="546" y="276"/>
                    </a:lnTo>
                    <a:lnTo>
                      <a:pt x="546" y="246"/>
                    </a:lnTo>
                    <a:lnTo>
                      <a:pt x="552" y="240"/>
                    </a:lnTo>
                    <a:lnTo>
                      <a:pt x="546" y="216"/>
                    </a:lnTo>
                    <a:lnTo>
                      <a:pt x="516" y="216"/>
                    </a:lnTo>
                    <a:lnTo>
                      <a:pt x="516" y="186"/>
                    </a:lnTo>
                    <a:lnTo>
                      <a:pt x="510" y="180"/>
                    </a:lnTo>
                    <a:lnTo>
                      <a:pt x="480" y="180"/>
                    </a:lnTo>
                    <a:lnTo>
                      <a:pt x="462" y="162"/>
                    </a:lnTo>
                    <a:lnTo>
                      <a:pt x="450" y="156"/>
                    </a:lnTo>
                    <a:lnTo>
                      <a:pt x="432" y="120"/>
                    </a:lnTo>
                    <a:lnTo>
                      <a:pt x="432" y="96"/>
                    </a:lnTo>
                    <a:lnTo>
                      <a:pt x="426" y="90"/>
                    </a:lnTo>
                    <a:lnTo>
                      <a:pt x="414" y="66"/>
                    </a:lnTo>
                    <a:lnTo>
                      <a:pt x="408" y="60"/>
                    </a:lnTo>
                    <a:lnTo>
                      <a:pt x="396" y="60"/>
                    </a:lnTo>
                    <a:lnTo>
                      <a:pt x="396" y="30"/>
                    </a:lnTo>
                    <a:lnTo>
                      <a:pt x="384" y="18"/>
                    </a:lnTo>
                    <a:lnTo>
                      <a:pt x="378" y="0"/>
                    </a:lnTo>
                    <a:lnTo>
                      <a:pt x="342" y="6"/>
                    </a:lnTo>
                    <a:lnTo>
                      <a:pt x="330" y="18"/>
                    </a:lnTo>
                    <a:lnTo>
                      <a:pt x="306" y="18"/>
                    </a:lnTo>
                    <a:lnTo>
                      <a:pt x="264" y="60"/>
                    </a:lnTo>
                    <a:lnTo>
                      <a:pt x="258" y="60"/>
                    </a:lnTo>
                    <a:lnTo>
                      <a:pt x="258" y="42"/>
                    </a:lnTo>
                    <a:lnTo>
                      <a:pt x="252" y="42"/>
                    </a:lnTo>
                    <a:lnTo>
                      <a:pt x="252" y="24"/>
                    </a:lnTo>
                    <a:lnTo>
                      <a:pt x="246" y="18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168" y="36"/>
                    </a:lnTo>
                    <a:lnTo>
                      <a:pt x="132" y="36"/>
                    </a:lnTo>
                    <a:lnTo>
                      <a:pt x="114" y="42"/>
                    </a:lnTo>
                    <a:lnTo>
                      <a:pt x="78" y="42"/>
                    </a:lnTo>
                    <a:lnTo>
                      <a:pt x="78" y="216"/>
                    </a:lnTo>
                    <a:lnTo>
                      <a:pt x="72" y="222"/>
                    </a:lnTo>
                    <a:lnTo>
                      <a:pt x="78" y="348"/>
                    </a:lnTo>
                    <a:lnTo>
                      <a:pt x="6" y="348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Bosnia and Herzegovina"/>
              <p:cNvSpPr>
                <a:spLocks/>
              </p:cNvSpPr>
              <p:nvPr/>
            </p:nvSpPr>
            <p:spPr bwMode="gray">
              <a:xfrm>
                <a:off x="2925" y="1378"/>
                <a:ext cx="68" cy="60"/>
              </a:xfrm>
              <a:custGeom>
                <a:avLst/>
                <a:gdLst>
                  <a:gd name="T0" fmla="*/ 36698141 w 264"/>
                  <a:gd name="T1" fmla="*/ 36202280 h 234"/>
                  <a:gd name="T2" fmla="*/ 36698141 w 264"/>
                  <a:gd name="T3" fmla="*/ 36202280 h 234"/>
                  <a:gd name="T4" fmla="*/ 36698141 w 264"/>
                  <a:gd name="T5" fmla="*/ 36202280 h 234"/>
                  <a:gd name="T6" fmla="*/ 36698141 w 264"/>
                  <a:gd name="T7" fmla="*/ 36202280 h 234"/>
                  <a:gd name="T8" fmla="*/ 36698141 w 264"/>
                  <a:gd name="T9" fmla="*/ 36202280 h 234"/>
                  <a:gd name="T10" fmla="*/ 36698141 w 264"/>
                  <a:gd name="T11" fmla="*/ 36202280 h 234"/>
                  <a:gd name="T12" fmla="*/ 36698141 w 264"/>
                  <a:gd name="T13" fmla="*/ 36202280 h 234"/>
                  <a:gd name="T14" fmla="*/ 36698141 w 264"/>
                  <a:gd name="T15" fmla="*/ 36202280 h 234"/>
                  <a:gd name="T16" fmla="*/ 36698141 w 264"/>
                  <a:gd name="T17" fmla="*/ 36202280 h 234"/>
                  <a:gd name="T18" fmla="*/ 36698141 w 264"/>
                  <a:gd name="T19" fmla="*/ 36202280 h 234"/>
                  <a:gd name="T20" fmla="*/ 36698141 w 264"/>
                  <a:gd name="T21" fmla="*/ 36202280 h 234"/>
                  <a:gd name="T22" fmla="*/ 36698141 w 264"/>
                  <a:gd name="T23" fmla="*/ 36202280 h 234"/>
                  <a:gd name="T24" fmla="*/ 36698141 w 264"/>
                  <a:gd name="T25" fmla="*/ 36202280 h 234"/>
                  <a:gd name="T26" fmla="*/ 36698141 w 264"/>
                  <a:gd name="T27" fmla="*/ 36202280 h 234"/>
                  <a:gd name="T28" fmla="*/ 36698141 w 264"/>
                  <a:gd name="T29" fmla="*/ 36202280 h 234"/>
                  <a:gd name="T30" fmla="*/ 36698141 w 264"/>
                  <a:gd name="T31" fmla="*/ 36202280 h 234"/>
                  <a:gd name="T32" fmla="*/ 36698141 w 264"/>
                  <a:gd name="T33" fmla="*/ 36202280 h 234"/>
                  <a:gd name="T34" fmla="*/ 36698141 w 264"/>
                  <a:gd name="T35" fmla="*/ 36202280 h 234"/>
                  <a:gd name="T36" fmla="*/ 36698141 w 264"/>
                  <a:gd name="T37" fmla="*/ 36202280 h 234"/>
                  <a:gd name="T38" fmla="*/ 36698141 w 264"/>
                  <a:gd name="T39" fmla="*/ 0 h 234"/>
                  <a:gd name="T40" fmla="*/ 36698141 w 264"/>
                  <a:gd name="T41" fmla="*/ 0 h 234"/>
                  <a:gd name="T42" fmla="*/ 36698141 w 264"/>
                  <a:gd name="T43" fmla="*/ 36202280 h 234"/>
                  <a:gd name="T44" fmla="*/ 0 w 264"/>
                  <a:gd name="T45" fmla="*/ 36202280 h 234"/>
                  <a:gd name="T46" fmla="*/ 36698141 w 264"/>
                  <a:gd name="T47" fmla="*/ 36202280 h 234"/>
                  <a:gd name="T48" fmla="*/ 36698141 w 264"/>
                  <a:gd name="T49" fmla="*/ 36202280 h 234"/>
                  <a:gd name="T50" fmla="*/ 36698141 w 264"/>
                  <a:gd name="T51" fmla="*/ 36202280 h 234"/>
                  <a:gd name="T52" fmla="*/ 36698141 w 264"/>
                  <a:gd name="T53" fmla="*/ 36202280 h 234"/>
                  <a:gd name="T54" fmla="*/ 36698141 w 264"/>
                  <a:gd name="T55" fmla="*/ 36202280 h 234"/>
                  <a:gd name="T56" fmla="*/ 36698141 w 264"/>
                  <a:gd name="T57" fmla="*/ 36202280 h 234"/>
                  <a:gd name="T58" fmla="*/ 36698141 w 264"/>
                  <a:gd name="T59" fmla="*/ 36202280 h 234"/>
                  <a:gd name="T60" fmla="*/ 36698141 w 264"/>
                  <a:gd name="T61" fmla="*/ 36202280 h 234"/>
                  <a:gd name="T62" fmla="*/ 36698141 w 264"/>
                  <a:gd name="T63" fmla="*/ 36202280 h 234"/>
                  <a:gd name="T64" fmla="*/ 36698141 w 264"/>
                  <a:gd name="T65" fmla="*/ 36202280 h 234"/>
                  <a:gd name="T66" fmla="*/ 36698141 w 264"/>
                  <a:gd name="T67" fmla="*/ 36202280 h 234"/>
                  <a:gd name="T68" fmla="*/ 36698141 w 264"/>
                  <a:gd name="T69" fmla="*/ 36202280 h 234"/>
                  <a:gd name="T70" fmla="*/ 36698141 w 264"/>
                  <a:gd name="T71" fmla="*/ 36202280 h 234"/>
                  <a:gd name="T72" fmla="*/ 36698141 w 264"/>
                  <a:gd name="T73" fmla="*/ 36202280 h 234"/>
                  <a:gd name="T74" fmla="*/ 36698141 w 264"/>
                  <a:gd name="T75" fmla="*/ 36202280 h 234"/>
                  <a:gd name="T76" fmla="*/ 36698141 w 264"/>
                  <a:gd name="T77" fmla="*/ 36202280 h 234"/>
                  <a:gd name="T78" fmla="*/ 36698141 w 264"/>
                  <a:gd name="T79" fmla="*/ 36202280 h 234"/>
                  <a:gd name="T80" fmla="*/ 36698141 w 264"/>
                  <a:gd name="T81" fmla="*/ 36202280 h 234"/>
                  <a:gd name="T82" fmla="*/ 36698141 w 264"/>
                  <a:gd name="T83" fmla="*/ 36202280 h 234"/>
                  <a:gd name="T84" fmla="*/ 36698141 w 264"/>
                  <a:gd name="T85" fmla="*/ 36202280 h 234"/>
                  <a:gd name="T86" fmla="*/ 36698141 w 264"/>
                  <a:gd name="T87" fmla="*/ 36202280 h 234"/>
                  <a:gd name="T88" fmla="*/ 36698141 w 264"/>
                  <a:gd name="T89" fmla="*/ 36202280 h 234"/>
                  <a:gd name="T90" fmla="*/ 36698141 w 264"/>
                  <a:gd name="T91" fmla="*/ 36202280 h 234"/>
                  <a:gd name="T92" fmla="*/ 36698141 w 264"/>
                  <a:gd name="T93" fmla="*/ 36202280 h 234"/>
                  <a:gd name="T94" fmla="*/ 36698141 w 264"/>
                  <a:gd name="T95" fmla="*/ 36202280 h 234"/>
                  <a:gd name="T96" fmla="*/ 36698141 w 264"/>
                  <a:gd name="T97" fmla="*/ 36202280 h 234"/>
                  <a:gd name="T98" fmla="*/ 36698141 w 264"/>
                  <a:gd name="T99" fmla="*/ 36202280 h 234"/>
                  <a:gd name="T100" fmla="*/ 36698141 w 264"/>
                  <a:gd name="T101" fmla="*/ 36202280 h 234"/>
                  <a:gd name="T102" fmla="*/ 36698141 w 264"/>
                  <a:gd name="T103" fmla="*/ 36202280 h 234"/>
                  <a:gd name="T104" fmla="*/ 36698141 w 264"/>
                  <a:gd name="T105" fmla="*/ 36202280 h 234"/>
                  <a:gd name="T106" fmla="*/ 36698141 w 264"/>
                  <a:gd name="T107" fmla="*/ 36202280 h 234"/>
                  <a:gd name="T108" fmla="*/ 36698141 w 264"/>
                  <a:gd name="T109" fmla="*/ 36202280 h 234"/>
                  <a:gd name="T110" fmla="*/ 36698141 w 264"/>
                  <a:gd name="T111" fmla="*/ 36202280 h 234"/>
                  <a:gd name="T112" fmla="*/ 36698141 w 264"/>
                  <a:gd name="T113" fmla="*/ 36202280 h 234"/>
                  <a:gd name="T114" fmla="*/ 36698141 w 264"/>
                  <a:gd name="T115" fmla="*/ 36202280 h 234"/>
                  <a:gd name="T116" fmla="*/ 36698141 w 264"/>
                  <a:gd name="T117" fmla="*/ 36202280 h 234"/>
                  <a:gd name="T118" fmla="*/ 36698141 w 264"/>
                  <a:gd name="T119" fmla="*/ 36202280 h 234"/>
                  <a:gd name="T120" fmla="*/ 36698141 w 264"/>
                  <a:gd name="T121" fmla="*/ 36202280 h 234"/>
                  <a:gd name="T122" fmla="*/ 36698141 w 264"/>
                  <a:gd name="T123" fmla="*/ 36202280 h 234"/>
                  <a:gd name="T124" fmla="*/ 36698141 w 264"/>
                  <a:gd name="T125" fmla="*/ 36202280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Bolivia"/>
              <p:cNvSpPr>
                <a:spLocks/>
              </p:cNvSpPr>
              <p:nvPr/>
            </p:nvSpPr>
            <p:spPr bwMode="gray">
              <a:xfrm>
                <a:off x="1394" y="2510"/>
                <a:ext cx="228" cy="271"/>
              </a:xfrm>
              <a:custGeom>
                <a:avLst/>
                <a:gdLst>
                  <a:gd name="T0" fmla="*/ 35622245 w 894"/>
                  <a:gd name="T1" fmla="*/ 36294882 h 1056"/>
                  <a:gd name="T2" fmla="*/ 35622245 w 894"/>
                  <a:gd name="T3" fmla="*/ 36294882 h 1056"/>
                  <a:gd name="T4" fmla="*/ 35622245 w 894"/>
                  <a:gd name="T5" fmla="*/ 36294882 h 1056"/>
                  <a:gd name="T6" fmla="*/ 35622245 w 894"/>
                  <a:gd name="T7" fmla="*/ 36294882 h 1056"/>
                  <a:gd name="T8" fmla="*/ 35622245 w 894"/>
                  <a:gd name="T9" fmla="*/ 36294882 h 1056"/>
                  <a:gd name="T10" fmla="*/ 35622245 w 894"/>
                  <a:gd name="T11" fmla="*/ 36294882 h 1056"/>
                  <a:gd name="T12" fmla="*/ 35622245 w 894"/>
                  <a:gd name="T13" fmla="*/ 36294882 h 1056"/>
                  <a:gd name="T14" fmla="*/ 35622245 w 894"/>
                  <a:gd name="T15" fmla="*/ 36294882 h 1056"/>
                  <a:gd name="T16" fmla="*/ 35622245 w 894"/>
                  <a:gd name="T17" fmla="*/ 36294882 h 1056"/>
                  <a:gd name="T18" fmla="*/ 35622245 w 894"/>
                  <a:gd name="T19" fmla="*/ 36294882 h 1056"/>
                  <a:gd name="T20" fmla="*/ 35622245 w 894"/>
                  <a:gd name="T21" fmla="*/ 36294882 h 1056"/>
                  <a:gd name="T22" fmla="*/ 35622245 w 894"/>
                  <a:gd name="T23" fmla="*/ 36294882 h 1056"/>
                  <a:gd name="T24" fmla="*/ 35622245 w 894"/>
                  <a:gd name="T25" fmla="*/ 36294882 h 1056"/>
                  <a:gd name="T26" fmla="*/ 35622245 w 894"/>
                  <a:gd name="T27" fmla="*/ 36294882 h 1056"/>
                  <a:gd name="T28" fmla="*/ 35622245 w 894"/>
                  <a:gd name="T29" fmla="*/ 36294882 h 1056"/>
                  <a:gd name="T30" fmla="*/ 35622245 w 894"/>
                  <a:gd name="T31" fmla="*/ 36294882 h 1056"/>
                  <a:gd name="T32" fmla="*/ 35622245 w 894"/>
                  <a:gd name="T33" fmla="*/ 36294882 h 1056"/>
                  <a:gd name="T34" fmla="*/ 35622245 w 894"/>
                  <a:gd name="T35" fmla="*/ 36294882 h 1056"/>
                  <a:gd name="T36" fmla="*/ 35622245 w 894"/>
                  <a:gd name="T37" fmla="*/ 36294882 h 1056"/>
                  <a:gd name="T38" fmla="*/ 35622245 w 894"/>
                  <a:gd name="T39" fmla="*/ 36294882 h 1056"/>
                  <a:gd name="T40" fmla="*/ 35622245 w 894"/>
                  <a:gd name="T41" fmla="*/ 36294882 h 1056"/>
                  <a:gd name="T42" fmla="*/ 35622245 w 894"/>
                  <a:gd name="T43" fmla="*/ 36294882 h 1056"/>
                  <a:gd name="T44" fmla="*/ 35622245 w 894"/>
                  <a:gd name="T45" fmla="*/ 36294882 h 1056"/>
                  <a:gd name="T46" fmla="*/ 35622245 w 894"/>
                  <a:gd name="T47" fmla="*/ 36294882 h 1056"/>
                  <a:gd name="T48" fmla="*/ 0 w 894"/>
                  <a:gd name="T49" fmla="*/ 36294882 h 1056"/>
                  <a:gd name="T50" fmla="*/ 35622245 w 894"/>
                  <a:gd name="T51" fmla="*/ 36294882 h 1056"/>
                  <a:gd name="T52" fmla="*/ 35622245 w 894"/>
                  <a:gd name="T53" fmla="*/ 36294882 h 1056"/>
                  <a:gd name="T54" fmla="*/ 35622245 w 894"/>
                  <a:gd name="T55" fmla="*/ 36294882 h 1056"/>
                  <a:gd name="T56" fmla="*/ 35622245 w 894"/>
                  <a:gd name="T57" fmla="*/ 36294882 h 1056"/>
                  <a:gd name="T58" fmla="*/ 35622245 w 894"/>
                  <a:gd name="T59" fmla="*/ 36294882 h 1056"/>
                  <a:gd name="T60" fmla="*/ 35622245 w 894"/>
                  <a:gd name="T61" fmla="*/ 36294882 h 1056"/>
                  <a:gd name="T62" fmla="*/ 35622245 w 894"/>
                  <a:gd name="T63" fmla="*/ 36294882 h 1056"/>
                  <a:gd name="T64" fmla="*/ 35622245 w 894"/>
                  <a:gd name="T65" fmla="*/ 36294882 h 1056"/>
                  <a:gd name="T66" fmla="*/ 35622245 w 894"/>
                  <a:gd name="T67" fmla="*/ 36294882 h 1056"/>
                  <a:gd name="T68" fmla="*/ 35622245 w 894"/>
                  <a:gd name="T69" fmla="*/ 36294882 h 1056"/>
                  <a:gd name="T70" fmla="*/ 35622245 w 894"/>
                  <a:gd name="T71" fmla="*/ 36294882 h 1056"/>
                  <a:gd name="T72" fmla="*/ 35622245 w 894"/>
                  <a:gd name="T73" fmla="*/ 36294882 h 1056"/>
                  <a:gd name="T74" fmla="*/ 35622245 w 894"/>
                  <a:gd name="T75" fmla="*/ 36294882 h 1056"/>
                  <a:gd name="T76" fmla="*/ 35622245 w 894"/>
                  <a:gd name="T77" fmla="*/ 36294882 h 1056"/>
                  <a:gd name="T78" fmla="*/ 35622245 w 894"/>
                  <a:gd name="T79" fmla="*/ 36294882 h 1056"/>
                  <a:gd name="T80" fmla="*/ 35622245 w 894"/>
                  <a:gd name="T81" fmla="*/ 36294882 h 1056"/>
                  <a:gd name="T82" fmla="*/ 35622245 w 894"/>
                  <a:gd name="T83" fmla="*/ 36294882 h 1056"/>
                  <a:gd name="T84" fmla="*/ 35622245 w 894"/>
                  <a:gd name="T85" fmla="*/ 36294882 h 1056"/>
                  <a:gd name="T86" fmla="*/ 35622245 w 894"/>
                  <a:gd name="T87" fmla="*/ 36294882 h 1056"/>
                  <a:gd name="T88" fmla="*/ 35622245 w 894"/>
                  <a:gd name="T89" fmla="*/ 36294882 h 1056"/>
                  <a:gd name="T90" fmla="*/ 35622245 w 894"/>
                  <a:gd name="T91" fmla="*/ 36294882 h 1056"/>
                  <a:gd name="T92" fmla="*/ 35622245 w 894"/>
                  <a:gd name="T93" fmla="*/ 36294882 h 1056"/>
                  <a:gd name="T94" fmla="*/ 35622245 w 894"/>
                  <a:gd name="T95" fmla="*/ 36294882 h 1056"/>
                  <a:gd name="T96" fmla="*/ 35622245 w 894"/>
                  <a:gd name="T97" fmla="*/ 36294882 h 1056"/>
                  <a:gd name="T98" fmla="*/ 35622245 w 894"/>
                  <a:gd name="T99" fmla="*/ 36294882 h 1056"/>
                  <a:gd name="T100" fmla="*/ 35622245 w 894"/>
                  <a:gd name="T101" fmla="*/ 36294882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4"/>
                  <a:gd name="T154" fmla="*/ 0 h 1056"/>
                  <a:gd name="T155" fmla="*/ 894 w 894"/>
                  <a:gd name="T156" fmla="*/ 1056 h 10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4" h="1056">
                    <a:moveTo>
                      <a:pt x="882" y="744"/>
                    </a:moveTo>
                    <a:lnTo>
                      <a:pt x="882" y="738"/>
                    </a:lnTo>
                    <a:lnTo>
                      <a:pt x="888" y="732"/>
                    </a:lnTo>
                    <a:lnTo>
                      <a:pt x="888" y="708"/>
                    </a:lnTo>
                    <a:lnTo>
                      <a:pt x="894" y="696"/>
                    </a:lnTo>
                    <a:lnTo>
                      <a:pt x="894" y="684"/>
                    </a:lnTo>
                    <a:lnTo>
                      <a:pt x="882" y="648"/>
                    </a:lnTo>
                    <a:lnTo>
                      <a:pt x="876" y="636"/>
                    </a:lnTo>
                    <a:lnTo>
                      <a:pt x="864" y="624"/>
                    </a:lnTo>
                    <a:lnTo>
                      <a:pt x="840" y="612"/>
                    </a:lnTo>
                    <a:lnTo>
                      <a:pt x="834" y="606"/>
                    </a:lnTo>
                    <a:lnTo>
                      <a:pt x="822" y="600"/>
                    </a:lnTo>
                    <a:lnTo>
                      <a:pt x="816" y="588"/>
                    </a:lnTo>
                    <a:lnTo>
                      <a:pt x="816" y="576"/>
                    </a:lnTo>
                    <a:lnTo>
                      <a:pt x="822" y="558"/>
                    </a:lnTo>
                    <a:lnTo>
                      <a:pt x="822" y="546"/>
                    </a:lnTo>
                    <a:lnTo>
                      <a:pt x="828" y="540"/>
                    </a:lnTo>
                    <a:lnTo>
                      <a:pt x="828" y="534"/>
                    </a:lnTo>
                    <a:lnTo>
                      <a:pt x="768" y="534"/>
                    </a:lnTo>
                    <a:lnTo>
                      <a:pt x="720" y="528"/>
                    </a:lnTo>
                    <a:lnTo>
                      <a:pt x="690" y="522"/>
                    </a:lnTo>
                    <a:lnTo>
                      <a:pt x="684" y="516"/>
                    </a:lnTo>
                    <a:lnTo>
                      <a:pt x="684" y="474"/>
                    </a:lnTo>
                    <a:lnTo>
                      <a:pt x="690" y="462"/>
                    </a:lnTo>
                    <a:lnTo>
                      <a:pt x="684" y="456"/>
                    </a:lnTo>
                    <a:lnTo>
                      <a:pt x="672" y="450"/>
                    </a:lnTo>
                    <a:lnTo>
                      <a:pt x="666" y="438"/>
                    </a:lnTo>
                    <a:lnTo>
                      <a:pt x="660" y="432"/>
                    </a:lnTo>
                    <a:lnTo>
                      <a:pt x="660" y="426"/>
                    </a:lnTo>
                    <a:lnTo>
                      <a:pt x="678" y="426"/>
                    </a:lnTo>
                    <a:lnTo>
                      <a:pt x="678" y="396"/>
                    </a:lnTo>
                    <a:lnTo>
                      <a:pt x="672" y="384"/>
                    </a:lnTo>
                    <a:lnTo>
                      <a:pt x="666" y="378"/>
                    </a:lnTo>
                    <a:lnTo>
                      <a:pt x="660" y="366"/>
                    </a:lnTo>
                    <a:lnTo>
                      <a:pt x="660" y="336"/>
                    </a:lnTo>
                    <a:lnTo>
                      <a:pt x="654" y="330"/>
                    </a:lnTo>
                    <a:lnTo>
                      <a:pt x="648" y="318"/>
                    </a:lnTo>
                    <a:lnTo>
                      <a:pt x="624" y="306"/>
                    </a:lnTo>
                    <a:lnTo>
                      <a:pt x="564" y="306"/>
                    </a:lnTo>
                    <a:lnTo>
                      <a:pt x="558" y="300"/>
                    </a:lnTo>
                    <a:lnTo>
                      <a:pt x="546" y="294"/>
                    </a:lnTo>
                    <a:lnTo>
                      <a:pt x="534" y="282"/>
                    </a:lnTo>
                    <a:lnTo>
                      <a:pt x="534" y="276"/>
                    </a:lnTo>
                    <a:lnTo>
                      <a:pt x="510" y="276"/>
                    </a:lnTo>
                    <a:lnTo>
                      <a:pt x="498" y="270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8" y="240"/>
                    </a:lnTo>
                    <a:lnTo>
                      <a:pt x="468" y="234"/>
                    </a:lnTo>
                    <a:lnTo>
                      <a:pt x="456" y="234"/>
                    </a:lnTo>
                    <a:lnTo>
                      <a:pt x="450" y="240"/>
                    </a:lnTo>
                    <a:lnTo>
                      <a:pt x="438" y="240"/>
                    </a:lnTo>
                    <a:lnTo>
                      <a:pt x="426" y="234"/>
                    </a:lnTo>
                    <a:lnTo>
                      <a:pt x="420" y="222"/>
                    </a:lnTo>
                    <a:lnTo>
                      <a:pt x="414" y="228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66" y="216"/>
                    </a:lnTo>
                    <a:lnTo>
                      <a:pt x="366" y="210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4" y="186"/>
                    </a:lnTo>
                    <a:lnTo>
                      <a:pt x="330" y="186"/>
                    </a:lnTo>
                    <a:lnTo>
                      <a:pt x="324" y="156"/>
                    </a:lnTo>
                    <a:lnTo>
                      <a:pt x="318" y="150"/>
                    </a:lnTo>
                    <a:lnTo>
                      <a:pt x="306" y="144"/>
                    </a:lnTo>
                    <a:lnTo>
                      <a:pt x="294" y="132"/>
                    </a:lnTo>
                    <a:lnTo>
                      <a:pt x="294" y="120"/>
                    </a:lnTo>
                    <a:lnTo>
                      <a:pt x="300" y="114"/>
                    </a:lnTo>
                    <a:lnTo>
                      <a:pt x="300" y="96"/>
                    </a:lnTo>
                    <a:lnTo>
                      <a:pt x="294" y="84"/>
                    </a:lnTo>
                    <a:lnTo>
                      <a:pt x="288" y="78"/>
                    </a:lnTo>
                    <a:lnTo>
                      <a:pt x="288" y="48"/>
                    </a:lnTo>
                    <a:lnTo>
                      <a:pt x="294" y="42"/>
                    </a:lnTo>
                    <a:lnTo>
                      <a:pt x="294" y="36"/>
                    </a:lnTo>
                    <a:lnTo>
                      <a:pt x="300" y="30"/>
                    </a:lnTo>
                    <a:lnTo>
                      <a:pt x="300" y="0"/>
                    </a:lnTo>
                    <a:lnTo>
                      <a:pt x="288" y="0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58" y="0"/>
                    </a:lnTo>
                    <a:lnTo>
                      <a:pt x="246" y="12"/>
                    </a:lnTo>
                    <a:lnTo>
                      <a:pt x="210" y="12"/>
                    </a:lnTo>
                    <a:lnTo>
                      <a:pt x="198" y="18"/>
                    </a:lnTo>
                    <a:lnTo>
                      <a:pt x="192" y="24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44" y="48"/>
                    </a:lnTo>
                    <a:lnTo>
                      <a:pt x="138" y="78"/>
                    </a:lnTo>
                    <a:lnTo>
                      <a:pt x="102" y="78"/>
                    </a:lnTo>
                    <a:lnTo>
                      <a:pt x="90" y="96"/>
                    </a:lnTo>
                    <a:lnTo>
                      <a:pt x="84" y="102"/>
                    </a:lnTo>
                    <a:lnTo>
                      <a:pt x="60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62"/>
                    </a:lnTo>
                    <a:lnTo>
                      <a:pt x="42" y="174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66" y="228"/>
                    </a:lnTo>
                    <a:lnTo>
                      <a:pt x="60" y="234"/>
                    </a:lnTo>
                    <a:lnTo>
                      <a:pt x="54" y="246"/>
                    </a:lnTo>
                    <a:lnTo>
                      <a:pt x="48" y="252"/>
                    </a:lnTo>
                    <a:lnTo>
                      <a:pt x="60" y="300"/>
                    </a:lnTo>
                    <a:lnTo>
                      <a:pt x="42" y="330"/>
                    </a:lnTo>
                    <a:lnTo>
                      <a:pt x="48" y="330"/>
                    </a:lnTo>
                    <a:lnTo>
                      <a:pt x="60" y="342"/>
                    </a:lnTo>
                    <a:lnTo>
                      <a:pt x="66" y="354"/>
                    </a:lnTo>
                    <a:lnTo>
                      <a:pt x="66" y="360"/>
                    </a:lnTo>
                    <a:lnTo>
                      <a:pt x="60" y="372"/>
                    </a:lnTo>
                    <a:lnTo>
                      <a:pt x="48" y="384"/>
                    </a:lnTo>
                    <a:lnTo>
                      <a:pt x="36" y="408"/>
                    </a:lnTo>
                    <a:lnTo>
                      <a:pt x="42" y="426"/>
                    </a:lnTo>
                    <a:lnTo>
                      <a:pt x="48" y="438"/>
                    </a:lnTo>
                    <a:lnTo>
                      <a:pt x="54" y="444"/>
                    </a:lnTo>
                    <a:lnTo>
                      <a:pt x="54" y="450"/>
                    </a:lnTo>
                    <a:lnTo>
                      <a:pt x="42" y="468"/>
                    </a:lnTo>
                    <a:lnTo>
                      <a:pt x="54" y="480"/>
                    </a:lnTo>
                    <a:lnTo>
                      <a:pt x="78" y="498"/>
                    </a:lnTo>
                    <a:lnTo>
                      <a:pt x="78" y="516"/>
                    </a:lnTo>
                    <a:lnTo>
                      <a:pt x="102" y="528"/>
                    </a:lnTo>
                    <a:lnTo>
                      <a:pt x="90" y="558"/>
                    </a:lnTo>
                    <a:lnTo>
                      <a:pt x="78" y="546"/>
                    </a:lnTo>
                    <a:lnTo>
                      <a:pt x="78" y="558"/>
                    </a:lnTo>
                    <a:lnTo>
                      <a:pt x="66" y="582"/>
                    </a:lnTo>
                    <a:lnTo>
                      <a:pt x="54" y="588"/>
                    </a:lnTo>
                    <a:lnTo>
                      <a:pt x="36" y="606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60" y="666"/>
                    </a:lnTo>
                    <a:lnTo>
                      <a:pt x="84" y="666"/>
                    </a:lnTo>
                    <a:lnTo>
                      <a:pt x="96" y="744"/>
                    </a:lnTo>
                    <a:lnTo>
                      <a:pt x="108" y="750"/>
                    </a:lnTo>
                    <a:lnTo>
                      <a:pt x="114" y="750"/>
                    </a:lnTo>
                    <a:lnTo>
                      <a:pt x="138" y="762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44" y="822"/>
                    </a:lnTo>
                    <a:lnTo>
                      <a:pt x="138" y="828"/>
                    </a:lnTo>
                    <a:lnTo>
                      <a:pt x="132" y="840"/>
                    </a:lnTo>
                    <a:lnTo>
                      <a:pt x="126" y="846"/>
                    </a:lnTo>
                    <a:lnTo>
                      <a:pt x="126" y="858"/>
                    </a:lnTo>
                    <a:lnTo>
                      <a:pt x="132" y="870"/>
                    </a:lnTo>
                    <a:lnTo>
                      <a:pt x="138" y="876"/>
                    </a:lnTo>
                    <a:lnTo>
                      <a:pt x="138" y="900"/>
                    </a:lnTo>
                    <a:lnTo>
                      <a:pt x="144" y="900"/>
                    </a:lnTo>
                    <a:lnTo>
                      <a:pt x="150" y="906"/>
                    </a:lnTo>
                    <a:lnTo>
                      <a:pt x="162" y="912"/>
                    </a:lnTo>
                    <a:lnTo>
                      <a:pt x="168" y="918"/>
                    </a:lnTo>
                    <a:lnTo>
                      <a:pt x="180" y="924"/>
                    </a:lnTo>
                    <a:lnTo>
                      <a:pt x="186" y="930"/>
                    </a:lnTo>
                    <a:lnTo>
                      <a:pt x="186" y="996"/>
                    </a:lnTo>
                    <a:lnTo>
                      <a:pt x="210" y="1020"/>
                    </a:lnTo>
                    <a:lnTo>
                      <a:pt x="210" y="1044"/>
                    </a:lnTo>
                    <a:lnTo>
                      <a:pt x="216" y="1056"/>
                    </a:lnTo>
                    <a:lnTo>
                      <a:pt x="270" y="1056"/>
                    </a:lnTo>
                    <a:lnTo>
                      <a:pt x="270" y="1026"/>
                    </a:lnTo>
                    <a:lnTo>
                      <a:pt x="282" y="1026"/>
                    </a:lnTo>
                    <a:lnTo>
                      <a:pt x="282" y="1008"/>
                    </a:lnTo>
                    <a:lnTo>
                      <a:pt x="306" y="1002"/>
                    </a:lnTo>
                    <a:lnTo>
                      <a:pt x="318" y="978"/>
                    </a:lnTo>
                    <a:lnTo>
                      <a:pt x="324" y="984"/>
                    </a:lnTo>
                    <a:lnTo>
                      <a:pt x="348" y="996"/>
                    </a:lnTo>
                    <a:lnTo>
                      <a:pt x="360" y="996"/>
                    </a:lnTo>
                    <a:lnTo>
                      <a:pt x="378" y="1002"/>
                    </a:lnTo>
                    <a:lnTo>
                      <a:pt x="432" y="1002"/>
                    </a:lnTo>
                    <a:lnTo>
                      <a:pt x="462" y="1050"/>
                    </a:lnTo>
                    <a:lnTo>
                      <a:pt x="474" y="996"/>
                    </a:lnTo>
                    <a:lnTo>
                      <a:pt x="546" y="990"/>
                    </a:lnTo>
                    <a:lnTo>
                      <a:pt x="582" y="1014"/>
                    </a:lnTo>
                    <a:lnTo>
                      <a:pt x="582" y="996"/>
                    </a:lnTo>
                    <a:lnTo>
                      <a:pt x="594" y="924"/>
                    </a:lnTo>
                    <a:lnTo>
                      <a:pt x="594" y="900"/>
                    </a:lnTo>
                    <a:lnTo>
                      <a:pt x="588" y="894"/>
                    </a:lnTo>
                    <a:lnTo>
                      <a:pt x="588" y="888"/>
                    </a:lnTo>
                    <a:lnTo>
                      <a:pt x="576" y="864"/>
                    </a:lnTo>
                    <a:lnTo>
                      <a:pt x="576" y="852"/>
                    </a:lnTo>
                    <a:lnTo>
                      <a:pt x="582" y="846"/>
                    </a:lnTo>
                    <a:lnTo>
                      <a:pt x="594" y="840"/>
                    </a:lnTo>
                    <a:lnTo>
                      <a:pt x="606" y="828"/>
                    </a:lnTo>
                    <a:lnTo>
                      <a:pt x="612" y="798"/>
                    </a:lnTo>
                    <a:lnTo>
                      <a:pt x="714" y="780"/>
                    </a:lnTo>
                    <a:lnTo>
                      <a:pt x="792" y="768"/>
                    </a:lnTo>
                    <a:lnTo>
                      <a:pt x="846" y="810"/>
                    </a:lnTo>
                    <a:lnTo>
                      <a:pt x="864" y="846"/>
                    </a:lnTo>
                    <a:lnTo>
                      <a:pt x="864" y="840"/>
                    </a:lnTo>
                    <a:lnTo>
                      <a:pt x="870" y="834"/>
                    </a:lnTo>
                    <a:lnTo>
                      <a:pt x="882" y="828"/>
                    </a:lnTo>
                    <a:lnTo>
                      <a:pt x="888" y="822"/>
                    </a:lnTo>
                    <a:lnTo>
                      <a:pt x="876" y="816"/>
                    </a:lnTo>
                    <a:lnTo>
                      <a:pt x="870" y="810"/>
                    </a:lnTo>
                    <a:lnTo>
                      <a:pt x="870" y="786"/>
                    </a:lnTo>
                    <a:lnTo>
                      <a:pt x="876" y="774"/>
                    </a:lnTo>
                    <a:lnTo>
                      <a:pt x="882" y="768"/>
                    </a:lnTo>
                    <a:lnTo>
                      <a:pt x="888" y="756"/>
                    </a:lnTo>
                    <a:lnTo>
                      <a:pt x="882" y="74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Bhutan"/>
              <p:cNvSpPr>
                <a:spLocks/>
              </p:cNvSpPr>
              <p:nvPr/>
            </p:nvSpPr>
            <p:spPr bwMode="gray">
              <a:xfrm>
                <a:off x="4223" y="1726"/>
                <a:ext cx="60" cy="34"/>
              </a:xfrm>
              <a:custGeom>
                <a:avLst/>
                <a:gdLst>
                  <a:gd name="T0" fmla="*/ 36202280 w 234"/>
                  <a:gd name="T1" fmla="*/ 36698141 h 132"/>
                  <a:gd name="T2" fmla="*/ 36202280 w 234"/>
                  <a:gd name="T3" fmla="*/ 36698141 h 132"/>
                  <a:gd name="T4" fmla="*/ 36202280 w 234"/>
                  <a:gd name="T5" fmla="*/ 36698141 h 132"/>
                  <a:gd name="T6" fmla="*/ 36202280 w 234"/>
                  <a:gd name="T7" fmla="*/ 36698141 h 132"/>
                  <a:gd name="T8" fmla="*/ 36202280 w 234"/>
                  <a:gd name="T9" fmla="*/ 36698141 h 132"/>
                  <a:gd name="T10" fmla="*/ 36202280 w 234"/>
                  <a:gd name="T11" fmla="*/ 36698141 h 132"/>
                  <a:gd name="T12" fmla="*/ 36202280 w 234"/>
                  <a:gd name="T13" fmla="*/ 36698141 h 132"/>
                  <a:gd name="T14" fmla="*/ 36202280 w 234"/>
                  <a:gd name="T15" fmla="*/ 36698141 h 132"/>
                  <a:gd name="T16" fmla="*/ 36202280 w 234"/>
                  <a:gd name="T17" fmla="*/ 36698141 h 132"/>
                  <a:gd name="T18" fmla="*/ 36202280 w 234"/>
                  <a:gd name="T19" fmla="*/ 36698141 h 132"/>
                  <a:gd name="T20" fmla="*/ 36202280 w 234"/>
                  <a:gd name="T21" fmla="*/ 36698141 h 132"/>
                  <a:gd name="T22" fmla="*/ 36202280 w 234"/>
                  <a:gd name="T23" fmla="*/ 36698141 h 132"/>
                  <a:gd name="T24" fmla="*/ 36202280 w 234"/>
                  <a:gd name="T25" fmla="*/ 36698141 h 132"/>
                  <a:gd name="T26" fmla="*/ 36202280 w 234"/>
                  <a:gd name="T27" fmla="*/ 36698141 h 132"/>
                  <a:gd name="T28" fmla="*/ 36202280 w 234"/>
                  <a:gd name="T29" fmla="*/ 36698141 h 132"/>
                  <a:gd name="T30" fmla="*/ 36202280 w 234"/>
                  <a:gd name="T31" fmla="*/ 36698141 h 132"/>
                  <a:gd name="T32" fmla="*/ 36202280 w 234"/>
                  <a:gd name="T33" fmla="*/ 36698141 h 132"/>
                  <a:gd name="T34" fmla="*/ 36202280 w 234"/>
                  <a:gd name="T35" fmla="*/ 36698141 h 132"/>
                  <a:gd name="T36" fmla="*/ 36202280 w 234"/>
                  <a:gd name="T37" fmla="*/ 36698141 h 132"/>
                  <a:gd name="T38" fmla="*/ 36202280 w 234"/>
                  <a:gd name="T39" fmla="*/ 36698141 h 132"/>
                  <a:gd name="T40" fmla="*/ 36202280 w 234"/>
                  <a:gd name="T41" fmla="*/ 36698141 h 132"/>
                  <a:gd name="T42" fmla="*/ 36202280 w 234"/>
                  <a:gd name="T43" fmla="*/ 36698141 h 132"/>
                  <a:gd name="T44" fmla="*/ 36202280 w 234"/>
                  <a:gd name="T45" fmla="*/ 36698141 h 132"/>
                  <a:gd name="T46" fmla="*/ 36202280 w 234"/>
                  <a:gd name="T47" fmla="*/ 36698141 h 132"/>
                  <a:gd name="T48" fmla="*/ 36202280 w 234"/>
                  <a:gd name="T49" fmla="*/ 36698141 h 132"/>
                  <a:gd name="T50" fmla="*/ 36202280 w 234"/>
                  <a:gd name="T51" fmla="*/ 36698141 h 132"/>
                  <a:gd name="T52" fmla="*/ 36202280 w 234"/>
                  <a:gd name="T53" fmla="*/ 36698141 h 132"/>
                  <a:gd name="T54" fmla="*/ 36202280 w 234"/>
                  <a:gd name="T55" fmla="*/ 36698141 h 132"/>
                  <a:gd name="T56" fmla="*/ 36202280 w 234"/>
                  <a:gd name="T57" fmla="*/ 36698141 h 132"/>
                  <a:gd name="T58" fmla="*/ 36202280 w 234"/>
                  <a:gd name="T59" fmla="*/ 0 h 132"/>
                  <a:gd name="T60" fmla="*/ 36202280 w 234"/>
                  <a:gd name="T61" fmla="*/ 0 h 132"/>
                  <a:gd name="T62" fmla="*/ 36202280 w 234"/>
                  <a:gd name="T63" fmla="*/ 36698141 h 132"/>
                  <a:gd name="T64" fmla="*/ 36202280 w 234"/>
                  <a:gd name="T65" fmla="*/ 36698141 h 132"/>
                  <a:gd name="T66" fmla="*/ 36202280 w 234"/>
                  <a:gd name="T67" fmla="*/ 36698141 h 132"/>
                  <a:gd name="T68" fmla="*/ 36202280 w 234"/>
                  <a:gd name="T69" fmla="*/ 36698141 h 132"/>
                  <a:gd name="T70" fmla="*/ 36202280 w 234"/>
                  <a:gd name="T71" fmla="*/ 36698141 h 132"/>
                  <a:gd name="T72" fmla="*/ 36202280 w 234"/>
                  <a:gd name="T73" fmla="*/ 36698141 h 132"/>
                  <a:gd name="T74" fmla="*/ 36202280 w 234"/>
                  <a:gd name="T75" fmla="*/ 36698141 h 132"/>
                  <a:gd name="T76" fmla="*/ 0 w 234"/>
                  <a:gd name="T77" fmla="*/ 36698141 h 132"/>
                  <a:gd name="T78" fmla="*/ 0 w 234"/>
                  <a:gd name="T79" fmla="*/ 36698141 h 132"/>
                  <a:gd name="T80" fmla="*/ 36202280 w 234"/>
                  <a:gd name="T81" fmla="*/ 36698141 h 132"/>
                  <a:gd name="T82" fmla="*/ 36202280 w 234"/>
                  <a:gd name="T83" fmla="*/ 36698141 h 132"/>
                  <a:gd name="T84" fmla="*/ 36202280 w 234"/>
                  <a:gd name="T85" fmla="*/ 36698141 h 132"/>
                  <a:gd name="T86" fmla="*/ 36202280 w 234"/>
                  <a:gd name="T87" fmla="*/ 36698141 h 132"/>
                  <a:gd name="T88" fmla="*/ 36202280 w 234"/>
                  <a:gd name="T89" fmla="*/ 36698141 h 132"/>
                  <a:gd name="T90" fmla="*/ 36202280 w 234"/>
                  <a:gd name="T91" fmla="*/ 36698141 h 132"/>
                  <a:gd name="T92" fmla="*/ 36202280 w 234"/>
                  <a:gd name="T93" fmla="*/ 36698141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4"/>
                  <a:gd name="T142" fmla="*/ 0 h 132"/>
                  <a:gd name="T143" fmla="*/ 234 w 234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4" h="132">
                    <a:moveTo>
                      <a:pt x="78" y="132"/>
                    </a:moveTo>
                    <a:lnTo>
                      <a:pt x="90" y="132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26" y="120"/>
                    </a:lnTo>
                    <a:lnTo>
                      <a:pt x="138" y="126"/>
                    </a:lnTo>
                    <a:lnTo>
                      <a:pt x="168" y="126"/>
                    </a:lnTo>
                    <a:lnTo>
                      <a:pt x="180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10" y="126"/>
                    </a:lnTo>
                    <a:lnTo>
                      <a:pt x="234" y="114"/>
                    </a:lnTo>
                    <a:lnTo>
                      <a:pt x="234" y="108"/>
                    </a:lnTo>
                    <a:lnTo>
                      <a:pt x="222" y="96"/>
                    </a:lnTo>
                    <a:lnTo>
                      <a:pt x="222" y="72"/>
                    </a:lnTo>
                    <a:lnTo>
                      <a:pt x="198" y="72"/>
                    </a:lnTo>
                    <a:lnTo>
                      <a:pt x="192" y="66"/>
                    </a:lnTo>
                    <a:lnTo>
                      <a:pt x="192" y="42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62" y="12"/>
                    </a:lnTo>
                    <a:lnTo>
                      <a:pt x="150" y="12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102" y="6"/>
                    </a:lnTo>
                    <a:lnTo>
                      <a:pt x="78" y="6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8" y="12"/>
                    </a:lnTo>
                    <a:lnTo>
                      <a:pt x="36" y="24"/>
                    </a:lnTo>
                    <a:lnTo>
                      <a:pt x="30" y="36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8" y="108"/>
                    </a:lnTo>
                    <a:lnTo>
                      <a:pt x="42" y="120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66" y="132"/>
                    </a:lnTo>
                    <a:lnTo>
                      <a:pt x="78" y="13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Benin"/>
              <p:cNvSpPr>
                <a:spLocks/>
              </p:cNvSpPr>
              <p:nvPr/>
            </p:nvSpPr>
            <p:spPr bwMode="gray">
              <a:xfrm>
                <a:off x="2667" y="2055"/>
                <a:ext cx="57" cy="127"/>
              </a:xfrm>
              <a:custGeom>
                <a:avLst/>
                <a:gdLst>
                  <a:gd name="T0" fmla="*/ 551380654 w 222"/>
                  <a:gd name="T1" fmla="*/ 547651188 h 498"/>
                  <a:gd name="T2" fmla="*/ 551380654 w 222"/>
                  <a:gd name="T3" fmla="*/ 547651188 h 498"/>
                  <a:gd name="T4" fmla="*/ 551380654 w 222"/>
                  <a:gd name="T5" fmla="*/ 547651188 h 498"/>
                  <a:gd name="T6" fmla="*/ 551380654 w 222"/>
                  <a:gd name="T7" fmla="*/ 547651188 h 498"/>
                  <a:gd name="T8" fmla="*/ 551380654 w 222"/>
                  <a:gd name="T9" fmla="*/ 547651188 h 498"/>
                  <a:gd name="T10" fmla="*/ 551380654 w 222"/>
                  <a:gd name="T11" fmla="*/ 547651188 h 498"/>
                  <a:gd name="T12" fmla="*/ 551380654 w 222"/>
                  <a:gd name="T13" fmla="*/ 547651188 h 498"/>
                  <a:gd name="T14" fmla="*/ 551380654 w 222"/>
                  <a:gd name="T15" fmla="*/ 547651188 h 498"/>
                  <a:gd name="T16" fmla="*/ 551380654 w 222"/>
                  <a:gd name="T17" fmla="*/ 547651188 h 498"/>
                  <a:gd name="T18" fmla="*/ 551380654 w 222"/>
                  <a:gd name="T19" fmla="*/ 547651188 h 498"/>
                  <a:gd name="T20" fmla="*/ 551380654 w 222"/>
                  <a:gd name="T21" fmla="*/ 547651188 h 498"/>
                  <a:gd name="T22" fmla="*/ 551380654 w 222"/>
                  <a:gd name="T23" fmla="*/ 547651188 h 498"/>
                  <a:gd name="T24" fmla="*/ 551380654 w 222"/>
                  <a:gd name="T25" fmla="*/ 547651188 h 498"/>
                  <a:gd name="T26" fmla="*/ 551380654 w 222"/>
                  <a:gd name="T27" fmla="*/ 547651188 h 498"/>
                  <a:gd name="T28" fmla="*/ 551380654 w 222"/>
                  <a:gd name="T29" fmla="*/ 547651188 h 498"/>
                  <a:gd name="T30" fmla="*/ 551380654 w 222"/>
                  <a:gd name="T31" fmla="*/ 547651188 h 498"/>
                  <a:gd name="T32" fmla="*/ 551380654 w 222"/>
                  <a:gd name="T33" fmla="*/ 547651188 h 498"/>
                  <a:gd name="T34" fmla="*/ 551380654 w 222"/>
                  <a:gd name="T35" fmla="*/ 547651188 h 498"/>
                  <a:gd name="T36" fmla="*/ 551380654 w 222"/>
                  <a:gd name="T37" fmla="*/ 547651188 h 498"/>
                  <a:gd name="T38" fmla="*/ 551380654 w 222"/>
                  <a:gd name="T39" fmla="*/ 547651188 h 498"/>
                  <a:gd name="T40" fmla="*/ 551380654 w 222"/>
                  <a:gd name="T41" fmla="*/ 547651188 h 498"/>
                  <a:gd name="T42" fmla="*/ 551380654 w 222"/>
                  <a:gd name="T43" fmla="*/ 547651188 h 498"/>
                  <a:gd name="T44" fmla="*/ 551380654 w 222"/>
                  <a:gd name="T45" fmla="*/ 547651188 h 498"/>
                  <a:gd name="T46" fmla="*/ 0 w 222"/>
                  <a:gd name="T47" fmla="*/ 547651188 h 498"/>
                  <a:gd name="T48" fmla="*/ 551380654 w 222"/>
                  <a:gd name="T49" fmla="*/ 547651188 h 498"/>
                  <a:gd name="T50" fmla="*/ 551380654 w 222"/>
                  <a:gd name="T51" fmla="*/ 547651188 h 498"/>
                  <a:gd name="T52" fmla="*/ 551380654 w 222"/>
                  <a:gd name="T53" fmla="*/ 547651188 h 498"/>
                  <a:gd name="T54" fmla="*/ 551380654 w 222"/>
                  <a:gd name="T55" fmla="*/ 547651188 h 498"/>
                  <a:gd name="T56" fmla="*/ 551380654 w 222"/>
                  <a:gd name="T57" fmla="*/ 547651188 h 498"/>
                  <a:gd name="T58" fmla="*/ 551380654 w 222"/>
                  <a:gd name="T59" fmla="*/ 547651188 h 498"/>
                  <a:gd name="T60" fmla="*/ 551380654 w 222"/>
                  <a:gd name="T61" fmla="*/ 547651188 h 498"/>
                  <a:gd name="T62" fmla="*/ 551380654 w 222"/>
                  <a:gd name="T63" fmla="*/ 547651188 h 498"/>
                  <a:gd name="T64" fmla="*/ 551380654 w 222"/>
                  <a:gd name="T65" fmla="*/ 547651188 h 498"/>
                  <a:gd name="T66" fmla="*/ 551380654 w 222"/>
                  <a:gd name="T67" fmla="*/ 547651188 h 498"/>
                  <a:gd name="T68" fmla="*/ 551380654 w 222"/>
                  <a:gd name="T69" fmla="*/ 547651188 h 4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498"/>
                  <a:gd name="T107" fmla="*/ 222 w 222"/>
                  <a:gd name="T108" fmla="*/ 498 h 4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498">
                    <a:moveTo>
                      <a:pt x="138" y="372"/>
                    </a:moveTo>
                    <a:lnTo>
                      <a:pt x="144" y="342"/>
                    </a:lnTo>
                    <a:lnTo>
                      <a:pt x="138" y="306"/>
                    </a:lnTo>
                    <a:lnTo>
                      <a:pt x="144" y="276"/>
                    </a:lnTo>
                    <a:lnTo>
                      <a:pt x="162" y="276"/>
                    </a:lnTo>
                    <a:lnTo>
                      <a:pt x="174" y="25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6" y="204"/>
                    </a:lnTo>
                    <a:lnTo>
                      <a:pt x="198" y="198"/>
                    </a:lnTo>
                    <a:lnTo>
                      <a:pt x="198" y="156"/>
                    </a:lnTo>
                    <a:lnTo>
                      <a:pt x="210" y="150"/>
                    </a:lnTo>
                    <a:lnTo>
                      <a:pt x="216" y="150"/>
                    </a:lnTo>
                    <a:lnTo>
                      <a:pt x="222" y="144"/>
                    </a:lnTo>
                    <a:lnTo>
                      <a:pt x="222" y="132"/>
                    </a:lnTo>
                    <a:lnTo>
                      <a:pt x="216" y="126"/>
                    </a:lnTo>
                    <a:lnTo>
                      <a:pt x="216" y="114"/>
                    </a:lnTo>
                    <a:lnTo>
                      <a:pt x="210" y="102"/>
                    </a:lnTo>
                    <a:lnTo>
                      <a:pt x="204" y="96"/>
                    </a:lnTo>
                    <a:lnTo>
                      <a:pt x="192" y="72"/>
                    </a:lnTo>
                    <a:lnTo>
                      <a:pt x="198" y="66"/>
                    </a:lnTo>
                    <a:lnTo>
                      <a:pt x="198" y="60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14" y="12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14" y="42"/>
                    </a:lnTo>
                    <a:lnTo>
                      <a:pt x="108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48" y="72"/>
                    </a:lnTo>
                    <a:lnTo>
                      <a:pt x="30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6" y="114"/>
                    </a:lnTo>
                    <a:lnTo>
                      <a:pt x="0" y="132"/>
                    </a:lnTo>
                    <a:lnTo>
                      <a:pt x="0" y="162"/>
                    </a:lnTo>
                    <a:lnTo>
                      <a:pt x="12" y="168"/>
                    </a:lnTo>
                    <a:lnTo>
                      <a:pt x="42" y="198"/>
                    </a:lnTo>
                    <a:lnTo>
                      <a:pt x="42" y="240"/>
                    </a:lnTo>
                    <a:lnTo>
                      <a:pt x="54" y="252"/>
                    </a:lnTo>
                    <a:lnTo>
                      <a:pt x="60" y="264"/>
                    </a:lnTo>
                    <a:lnTo>
                      <a:pt x="60" y="294"/>
                    </a:lnTo>
                    <a:lnTo>
                      <a:pt x="66" y="306"/>
                    </a:lnTo>
                    <a:lnTo>
                      <a:pt x="54" y="318"/>
                    </a:lnTo>
                    <a:lnTo>
                      <a:pt x="54" y="378"/>
                    </a:lnTo>
                    <a:lnTo>
                      <a:pt x="66" y="390"/>
                    </a:lnTo>
                    <a:lnTo>
                      <a:pt x="54" y="396"/>
                    </a:lnTo>
                    <a:lnTo>
                      <a:pt x="60" y="462"/>
                    </a:lnTo>
                    <a:lnTo>
                      <a:pt x="60" y="468"/>
                    </a:lnTo>
                    <a:lnTo>
                      <a:pt x="72" y="480"/>
                    </a:lnTo>
                    <a:lnTo>
                      <a:pt x="72" y="492"/>
                    </a:lnTo>
                    <a:lnTo>
                      <a:pt x="84" y="492"/>
                    </a:lnTo>
                    <a:lnTo>
                      <a:pt x="96" y="498"/>
                    </a:lnTo>
                    <a:lnTo>
                      <a:pt x="108" y="498"/>
                    </a:lnTo>
                    <a:lnTo>
                      <a:pt x="120" y="474"/>
                    </a:lnTo>
                    <a:lnTo>
                      <a:pt x="126" y="480"/>
                    </a:lnTo>
                    <a:lnTo>
                      <a:pt x="138" y="486"/>
                    </a:lnTo>
                    <a:lnTo>
                      <a:pt x="138" y="37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33" name="Belize"/>
              <p:cNvSpPr>
                <a:spLocks/>
              </p:cNvSpPr>
              <p:nvPr/>
            </p:nvSpPr>
            <p:spPr bwMode="gray">
              <a:xfrm>
                <a:off x="1047" y="1929"/>
                <a:ext cx="28" cy="54"/>
              </a:xfrm>
              <a:custGeom>
                <a:avLst/>
                <a:gdLst>
                  <a:gd name="T0" fmla="*/ 37422442 w 108"/>
                  <a:gd name="T1" fmla="*/ 36513436 h 210"/>
                  <a:gd name="T2" fmla="*/ 37422442 w 108"/>
                  <a:gd name="T3" fmla="*/ 36513436 h 210"/>
                  <a:gd name="T4" fmla="*/ 37422442 w 108"/>
                  <a:gd name="T5" fmla="*/ 36513436 h 210"/>
                  <a:gd name="T6" fmla="*/ 37422442 w 108"/>
                  <a:gd name="T7" fmla="*/ 36513436 h 210"/>
                  <a:gd name="T8" fmla="*/ 37422442 w 108"/>
                  <a:gd name="T9" fmla="*/ 36513436 h 210"/>
                  <a:gd name="T10" fmla="*/ 37422442 w 108"/>
                  <a:gd name="T11" fmla="*/ 0 h 210"/>
                  <a:gd name="T12" fmla="*/ 37422442 w 108"/>
                  <a:gd name="T13" fmla="*/ 36513436 h 210"/>
                  <a:gd name="T14" fmla="*/ 37422442 w 108"/>
                  <a:gd name="T15" fmla="*/ 36513436 h 210"/>
                  <a:gd name="T16" fmla="*/ 37422442 w 108"/>
                  <a:gd name="T17" fmla="*/ 36513436 h 210"/>
                  <a:gd name="T18" fmla="*/ 37422442 w 108"/>
                  <a:gd name="T19" fmla="*/ 36513436 h 210"/>
                  <a:gd name="T20" fmla="*/ 37422442 w 108"/>
                  <a:gd name="T21" fmla="*/ 36513436 h 210"/>
                  <a:gd name="T22" fmla="*/ 37422442 w 108"/>
                  <a:gd name="T23" fmla="*/ 36513436 h 210"/>
                  <a:gd name="T24" fmla="*/ 37422442 w 108"/>
                  <a:gd name="T25" fmla="*/ 36513436 h 210"/>
                  <a:gd name="T26" fmla="*/ 37422442 w 108"/>
                  <a:gd name="T27" fmla="*/ 36513436 h 210"/>
                  <a:gd name="T28" fmla="*/ 37422442 w 108"/>
                  <a:gd name="T29" fmla="*/ 36513436 h 210"/>
                  <a:gd name="T30" fmla="*/ 37422442 w 108"/>
                  <a:gd name="T31" fmla="*/ 36513436 h 210"/>
                  <a:gd name="T32" fmla="*/ 37422442 w 108"/>
                  <a:gd name="T33" fmla="*/ 36513436 h 210"/>
                  <a:gd name="T34" fmla="*/ 37422442 w 108"/>
                  <a:gd name="T35" fmla="*/ 36513436 h 210"/>
                  <a:gd name="T36" fmla="*/ 0 w 108"/>
                  <a:gd name="T37" fmla="*/ 36513436 h 210"/>
                  <a:gd name="T38" fmla="*/ 37422442 w 108"/>
                  <a:gd name="T39" fmla="*/ 36513436 h 210"/>
                  <a:gd name="T40" fmla="*/ 37422442 w 108"/>
                  <a:gd name="T41" fmla="*/ 36513436 h 210"/>
                  <a:gd name="T42" fmla="*/ 37422442 w 108"/>
                  <a:gd name="T43" fmla="*/ 36513436 h 210"/>
                  <a:gd name="T44" fmla="*/ 37422442 w 108"/>
                  <a:gd name="T45" fmla="*/ 36513436 h 210"/>
                  <a:gd name="T46" fmla="*/ 37422442 w 108"/>
                  <a:gd name="T47" fmla="*/ 36513436 h 210"/>
                  <a:gd name="T48" fmla="*/ 37422442 w 108"/>
                  <a:gd name="T49" fmla="*/ 36513436 h 210"/>
                  <a:gd name="T50" fmla="*/ 37422442 w 108"/>
                  <a:gd name="T51" fmla="*/ 36513436 h 210"/>
                  <a:gd name="T52" fmla="*/ 37422442 w 108"/>
                  <a:gd name="T53" fmla="*/ 36513436 h 210"/>
                  <a:gd name="T54" fmla="*/ 37422442 w 108"/>
                  <a:gd name="T55" fmla="*/ 36513436 h 2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210"/>
                  <a:gd name="T86" fmla="*/ 108 w 108"/>
                  <a:gd name="T87" fmla="*/ 210 h 2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210">
                    <a:moveTo>
                      <a:pt x="108" y="30"/>
                    </a:moveTo>
                    <a:lnTo>
                      <a:pt x="108" y="24"/>
                    </a:lnTo>
                    <a:lnTo>
                      <a:pt x="10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0" y="210"/>
                    </a:lnTo>
                    <a:lnTo>
                      <a:pt x="30" y="210"/>
                    </a:lnTo>
                    <a:lnTo>
                      <a:pt x="42" y="168"/>
                    </a:lnTo>
                    <a:lnTo>
                      <a:pt x="60" y="174"/>
                    </a:lnTo>
                    <a:lnTo>
                      <a:pt x="84" y="150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60"/>
                    </a:lnTo>
                    <a:lnTo>
                      <a:pt x="108" y="36"/>
                    </a:lnTo>
                    <a:lnTo>
                      <a:pt x="108" y="3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Belgium"/>
              <p:cNvSpPr>
                <a:spLocks/>
              </p:cNvSpPr>
              <p:nvPr/>
            </p:nvSpPr>
            <p:spPr bwMode="gray">
              <a:xfrm>
                <a:off x="2721" y="1255"/>
                <a:ext cx="57" cy="39"/>
              </a:xfrm>
              <a:custGeom>
                <a:avLst/>
                <a:gdLst>
                  <a:gd name="T0" fmla="*/ 0 w 222"/>
                  <a:gd name="T1" fmla="*/ 37744114 h 150"/>
                  <a:gd name="T2" fmla="*/ 36349237 w 222"/>
                  <a:gd name="T3" fmla="*/ 37744114 h 150"/>
                  <a:gd name="T4" fmla="*/ 36349237 w 222"/>
                  <a:gd name="T5" fmla="*/ 37744114 h 150"/>
                  <a:gd name="T6" fmla="*/ 36349237 w 222"/>
                  <a:gd name="T7" fmla="*/ 37744114 h 150"/>
                  <a:gd name="T8" fmla="*/ 36349237 w 222"/>
                  <a:gd name="T9" fmla="*/ 37744114 h 150"/>
                  <a:gd name="T10" fmla="*/ 36349237 w 222"/>
                  <a:gd name="T11" fmla="*/ 37744114 h 150"/>
                  <a:gd name="T12" fmla="*/ 36349237 w 222"/>
                  <a:gd name="T13" fmla="*/ 37744114 h 150"/>
                  <a:gd name="T14" fmla="*/ 36349237 w 222"/>
                  <a:gd name="T15" fmla="*/ 37744114 h 150"/>
                  <a:gd name="T16" fmla="*/ 36349237 w 222"/>
                  <a:gd name="T17" fmla="*/ 37744114 h 150"/>
                  <a:gd name="T18" fmla="*/ 36349237 w 222"/>
                  <a:gd name="T19" fmla="*/ 37744114 h 150"/>
                  <a:gd name="T20" fmla="*/ 36349237 w 222"/>
                  <a:gd name="T21" fmla="*/ 37744114 h 150"/>
                  <a:gd name="T22" fmla="*/ 36349237 w 222"/>
                  <a:gd name="T23" fmla="*/ 37744114 h 150"/>
                  <a:gd name="T24" fmla="*/ 36349237 w 222"/>
                  <a:gd name="T25" fmla="*/ 37744114 h 150"/>
                  <a:gd name="T26" fmla="*/ 36349237 w 222"/>
                  <a:gd name="T27" fmla="*/ 37744114 h 150"/>
                  <a:gd name="T28" fmla="*/ 36349237 w 222"/>
                  <a:gd name="T29" fmla="*/ 37744114 h 150"/>
                  <a:gd name="T30" fmla="*/ 36349237 w 222"/>
                  <a:gd name="T31" fmla="*/ 37744114 h 150"/>
                  <a:gd name="T32" fmla="*/ 36349237 w 222"/>
                  <a:gd name="T33" fmla="*/ 37744114 h 150"/>
                  <a:gd name="T34" fmla="*/ 36349237 w 222"/>
                  <a:gd name="T35" fmla="*/ 37744114 h 150"/>
                  <a:gd name="T36" fmla="*/ 36349237 w 222"/>
                  <a:gd name="T37" fmla="*/ 37744114 h 150"/>
                  <a:gd name="T38" fmla="*/ 36349237 w 222"/>
                  <a:gd name="T39" fmla="*/ 37744114 h 150"/>
                  <a:gd name="T40" fmla="*/ 36349237 w 222"/>
                  <a:gd name="T41" fmla="*/ 37744114 h 150"/>
                  <a:gd name="T42" fmla="*/ 36349237 w 222"/>
                  <a:gd name="T43" fmla="*/ 37744114 h 150"/>
                  <a:gd name="T44" fmla="*/ 36349237 w 222"/>
                  <a:gd name="T45" fmla="*/ 37744114 h 150"/>
                  <a:gd name="T46" fmla="*/ 36349237 w 222"/>
                  <a:gd name="T47" fmla="*/ 37744114 h 150"/>
                  <a:gd name="T48" fmla="*/ 36349237 w 222"/>
                  <a:gd name="T49" fmla="*/ 37744114 h 150"/>
                  <a:gd name="T50" fmla="*/ 36349237 w 222"/>
                  <a:gd name="T51" fmla="*/ 37744114 h 150"/>
                  <a:gd name="T52" fmla="*/ 36349237 w 222"/>
                  <a:gd name="T53" fmla="*/ 37744114 h 150"/>
                  <a:gd name="T54" fmla="*/ 36349237 w 222"/>
                  <a:gd name="T55" fmla="*/ 37744114 h 150"/>
                  <a:gd name="T56" fmla="*/ 36349237 w 222"/>
                  <a:gd name="T57" fmla="*/ 37744114 h 150"/>
                  <a:gd name="T58" fmla="*/ 36349237 w 222"/>
                  <a:gd name="T59" fmla="*/ 37744114 h 150"/>
                  <a:gd name="T60" fmla="*/ 36349237 w 222"/>
                  <a:gd name="T61" fmla="*/ 37744114 h 150"/>
                  <a:gd name="T62" fmla="*/ 36349237 w 222"/>
                  <a:gd name="T63" fmla="*/ 37744114 h 150"/>
                  <a:gd name="T64" fmla="*/ 36349237 w 222"/>
                  <a:gd name="T65" fmla="*/ 37744114 h 150"/>
                  <a:gd name="T66" fmla="*/ 36349237 w 222"/>
                  <a:gd name="T67" fmla="*/ 37744114 h 150"/>
                  <a:gd name="T68" fmla="*/ 36349237 w 222"/>
                  <a:gd name="T69" fmla="*/ 37744114 h 150"/>
                  <a:gd name="T70" fmla="*/ 36349237 w 222"/>
                  <a:gd name="T71" fmla="*/ 37744114 h 150"/>
                  <a:gd name="T72" fmla="*/ 36349237 w 222"/>
                  <a:gd name="T73" fmla="*/ 37744114 h 150"/>
                  <a:gd name="T74" fmla="*/ 36349237 w 222"/>
                  <a:gd name="T75" fmla="*/ 37744114 h 150"/>
                  <a:gd name="T76" fmla="*/ 36349237 w 222"/>
                  <a:gd name="T77" fmla="*/ 37744114 h 150"/>
                  <a:gd name="T78" fmla="*/ 36349237 w 222"/>
                  <a:gd name="T79" fmla="*/ 37744114 h 150"/>
                  <a:gd name="T80" fmla="*/ 36349237 w 222"/>
                  <a:gd name="T81" fmla="*/ 0 h 150"/>
                  <a:gd name="T82" fmla="*/ 36349237 w 222"/>
                  <a:gd name="T83" fmla="*/ 0 h 150"/>
                  <a:gd name="T84" fmla="*/ 36349237 w 222"/>
                  <a:gd name="T85" fmla="*/ 37744114 h 150"/>
                  <a:gd name="T86" fmla="*/ 36349237 w 222"/>
                  <a:gd name="T87" fmla="*/ 0 h 150"/>
                  <a:gd name="T88" fmla="*/ 36349237 w 222"/>
                  <a:gd name="T89" fmla="*/ 37744114 h 150"/>
                  <a:gd name="T90" fmla="*/ 36349237 w 222"/>
                  <a:gd name="T91" fmla="*/ 37744114 h 150"/>
                  <a:gd name="T92" fmla="*/ 36349237 w 222"/>
                  <a:gd name="T93" fmla="*/ 37744114 h 150"/>
                  <a:gd name="T94" fmla="*/ 36349237 w 222"/>
                  <a:gd name="T95" fmla="*/ 37744114 h 150"/>
                  <a:gd name="T96" fmla="*/ 36349237 w 222"/>
                  <a:gd name="T97" fmla="*/ 37744114 h 150"/>
                  <a:gd name="T98" fmla="*/ 36349237 w 222"/>
                  <a:gd name="T99" fmla="*/ 37744114 h 150"/>
                  <a:gd name="T100" fmla="*/ 36349237 w 222"/>
                  <a:gd name="T101" fmla="*/ 37744114 h 150"/>
                  <a:gd name="T102" fmla="*/ 0 w 222"/>
                  <a:gd name="T103" fmla="*/ 37744114 h 150"/>
                  <a:gd name="T104" fmla="*/ 0 w 222"/>
                  <a:gd name="T105" fmla="*/ 37744114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Bangladesh"/>
              <p:cNvSpPr>
                <a:spLocks/>
              </p:cNvSpPr>
              <p:nvPr/>
            </p:nvSpPr>
            <p:spPr bwMode="gray">
              <a:xfrm>
                <a:off x="4215" y="1763"/>
                <a:ext cx="96" cy="109"/>
              </a:xfrm>
              <a:custGeom>
                <a:avLst/>
                <a:gdLst>
                  <a:gd name="T0" fmla="*/ 554189015 w 372"/>
                  <a:gd name="T1" fmla="*/ 549473227 h 426"/>
                  <a:gd name="T2" fmla="*/ 554189015 w 372"/>
                  <a:gd name="T3" fmla="*/ 549473227 h 426"/>
                  <a:gd name="T4" fmla="*/ 554189015 w 372"/>
                  <a:gd name="T5" fmla="*/ 549473227 h 426"/>
                  <a:gd name="T6" fmla="*/ 554189015 w 372"/>
                  <a:gd name="T7" fmla="*/ 549473227 h 426"/>
                  <a:gd name="T8" fmla="*/ 554189015 w 372"/>
                  <a:gd name="T9" fmla="*/ 549473227 h 426"/>
                  <a:gd name="T10" fmla="*/ 554189015 w 372"/>
                  <a:gd name="T11" fmla="*/ 549473227 h 426"/>
                  <a:gd name="T12" fmla="*/ 554189015 w 372"/>
                  <a:gd name="T13" fmla="*/ 549473227 h 426"/>
                  <a:gd name="T14" fmla="*/ 554189015 w 372"/>
                  <a:gd name="T15" fmla="*/ 549473227 h 426"/>
                  <a:gd name="T16" fmla="*/ 554189015 w 372"/>
                  <a:gd name="T17" fmla="*/ 549473227 h 426"/>
                  <a:gd name="T18" fmla="*/ 554189015 w 372"/>
                  <a:gd name="T19" fmla="*/ 549473227 h 426"/>
                  <a:gd name="T20" fmla="*/ 554189015 w 372"/>
                  <a:gd name="T21" fmla="*/ 549473227 h 426"/>
                  <a:gd name="T22" fmla="*/ 554189015 w 372"/>
                  <a:gd name="T23" fmla="*/ 549473227 h 426"/>
                  <a:gd name="T24" fmla="*/ 554189015 w 372"/>
                  <a:gd name="T25" fmla="*/ 549473227 h 426"/>
                  <a:gd name="T26" fmla="*/ 554189015 w 372"/>
                  <a:gd name="T27" fmla="*/ 549473227 h 426"/>
                  <a:gd name="T28" fmla="*/ 554189015 w 372"/>
                  <a:gd name="T29" fmla="*/ 549473227 h 426"/>
                  <a:gd name="T30" fmla="*/ 554189015 w 372"/>
                  <a:gd name="T31" fmla="*/ 549473227 h 426"/>
                  <a:gd name="T32" fmla="*/ 554189015 w 372"/>
                  <a:gd name="T33" fmla="*/ 549473227 h 426"/>
                  <a:gd name="T34" fmla="*/ 554189015 w 372"/>
                  <a:gd name="T35" fmla="*/ 549473227 h 426"/>
                  <a:gd name="T36" fmla="*/ 554189015 w 372"/>
                  <a:gd name="T37" fmla="*/ 549473227 h 426"/>
                  <a:gd name="T38" fmla="*/ 554189015 w 372"/>
                  <a:gd name="T39" fmla="*/ 549473227 h 426"/>
                  <a:gd name="T40" fmla="*/ 554189015 w 372"/>
                  <a:gd name="T41" fmla="*/ 549473227 h 426"/>
                  <a:gd name="T42" fmla="*/ 554189015 w 372"/>
                  <a:gd name="T43" fmla="*/ 549473227 h 426"/>
                  <a:gd name="T44" fmla="*/ 554189015 w 372"/>
                  <a:gd name="T45" fmla="*/ 549473227 h 426"/>
                  <a:gd name="T46" fmla="*/ 554189015 w 372"/>
                  <a:gd name="T47" fmla="*/ 549473227 h 426"/>
                  <a:gd name="T48" fmla="*/ 554189015 w 372"/>
                  <a:gd name="T49" fmla="*/ 549473227 h 426"/>
                  <a:gd name="T50" fmla="*/ 554189015 w 372"/>
                  <a:gd name="T51" fmla="*/ 549473227 h 426"/>
                  <a:gd name="T52" fmla="*/ 554189015 w 372"/>
                  <a:gd name="T53" fmla="*/ 549473227 h 426"/>
                  <a:gd name="T54" fmla="*/ 554189015 w 372"/>
                  <a:gd name="T55" fmla="*/ 549473227 h 426"/>
                  <a:gd name="T56" fmla="*/ 554189015 w 372"/>
                  <a:gd name="T57" fmla="*/ 549473227 h 426"/>
                  <a:gd name="T58" fmla="*/ 554189015 w 372"/>
                  <a:gd name="T59" fmla="*/ 549473227 h 426"/>
                  <a:gd name="T60" fmla="*/ 554189015 w 372"/>
                  <a:gd name="T61" fmla="*/ 549473227 h 426"/>
                  <a:gd name="T62" fmla="*/ 554189015 w 372"/>
                  <a:gd name="T63" fmla="*/ 549473227 h 426"/>
                  <a:gd name="T64" fmla="*/ 554189015 w 372"/>
                  <a:gd name="T65" fmla="*/ 549473227 h 426"/>
                  <a:gd name="T66" fmla="*/ 554189015 w 372"/>
                  <a:gd name="T67" fmla="*/ 549473227 h 426"/>
                  <a:gd name="T68" fmla="*/ 554189015 w 372"/>
                  <a:gd name="T69" fmla="*/ 549473227 h 426"/>
                  <a:gd name="T70" fmla="*/ 554189015 w 372"/>
                  <a:gd name="T71" fmla="*/ 549473227 h 426"/>
                  <a:gd name="T72" fmla="*/ 554189015 w 372"/>
                  <a:gd name="T73" fmla="*/ 549473227 h 426"/>
                  <a:gd name="T74" fmla="*/ 554189015 w 372"/>
                  <a:gd name="T75" fmla="*/ 549473227 h 426"/>
                  <a:gd name="T76" fmla="*/ 554189015 w 372"/>
                  <a:gd name="T77" fmla="*/ 549473227 h 426"/>
                  <a:gd name="T78" fmla="*/ 554189015 w 372"/>
                  <a:gd name="T79" fmla="*/ 549473227 h 426"/>
                  <a:gd name="T80" fmla="*/ 554189015 w 372"/>
                  <a:gd name="T81" fmla="*/ 549473227 h 426"/>
                  <a:gd name="T82" fmla="*/ 554189015 w 372"/>
                  <a:gd name="T83" fmla="*/ 549473227 h 426"/>
                  <a:gd name="T84" fmla="*/ 554189015 w 372"/>
                  <a:gd name="T85" fmla="*/ 0 h 426"/>
                  <a:gd name="T86" fmla="*/ 554189015 w 372"/>
                  <a:gd name="T87" fmla="*/ 549473227 h 426"/>
                  <a:gd name="T88" fmla="*/ 0 w 372"/>
                  <a:gd name="T89" fmla="*/ 549473227 h 426"/>
                  <a:gd name="T90" fmla="*/ 554189015 w 372"/>
                  <a:gd name="T91" fmla="*/ 549473227 h 426"/>
                  <a:gd name="T92" fmla="*/ 554189015 w 372"/>
                  <a:gd name="T93" fmla="*/ 549473227 h 426"/>
                  <a:gd name="T94" fmla="*/ 554189015 w 372"/>
                  <a:gd name="T95" fmla="*/ 549473227 h 426"/>
                  <a:gd name="T96" fmla="*/ 554189015 w 372"/>
                  <a:gd name="T97" fmla="*/ 549473227 h 426"/>
                  <a:gd name="T98" fmla="*/ 554189015 w 372"/>
                  <a:gd name="T99" fmla="*/ 549473227 h 426"/>
                  <a:gd name="T100" fmla="*/ 554189015 w 372"/>
                  <a:gd name="T101" fmla="*/ 549473227 h 426"/>
                  <a:gd name="T102" fmla="*/ 554189015 w 372"/>
                  <a:gd name="T103" fmla="*/ 549473227 h 426"/>
                  <a:gd name="T104" fmla="*/ 554189015 w 372"/>
                  <a:gd name="T105" fmla="*/ 549473227 h 426"/>
                  <a:gd name="T106" fmla="*/ 554189015 w 372"/>
                  <a:gd name="T107" fmla="*/ 549473227 h 426"/>
                  <a:gd name="T108" fmla="*/ 554189015 w 372"/>
                  <a:gd name="T109" fmla="*/ 549473227 h 426"/>
                  <a:gd name="T110" fmla="*/ 554189015 w 372"/>
                  <a:gd name="T111" fmla="*/ 549473227 h 426"/>
                  <a:gd name="T112" fmla="*/ 554189015 w 372"/>
                  <a:gd name="T113" fmla="*/ 549473227 h 426"/>
                  <a:gd name="T114" fmla="*/ 554189015 w 372"/>
                  <a:gd name="T115" fmla="*/ 549473227 h 4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426"/>
                  <a:gd name="T176" fmla="*/ 372 w 372"/>
                  <a:gd name="T177" fmla="*/ 426 h 4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426">
                    <a:moveTo>
                      <a:pt x="132" y="414"/>
                    </a:moveTo>
                    <a:lnTo>
                      <a:pt x="138" y="354"/>
                    </a:lnTo>
                    <a:lnTo>
                      <a:pt x="144" y="354"/>
                    </a:lnTo>
                    <a:lnTo>
                      <a:pt x="150" y="360"/>
                    </a:lnTo>
                    <a:lnTo>
                      <a:pt x="162" y="360"/>
                    </a:lnTo>
                    <a:lnTo>
                      <a:pt x="174" y="366"/>
                    </a:lnTo>
                    <a:lnTo>
                      <a:pt x="192" y="372"/>
                    </a:lnTo>
                    <a:lnTo>
                      <a:pt x="216" y="372"/>
                    </a:lnTo>
                    <a:lnTo>
                      <a:pt x="210" y="366"/>
                    </a:lnTo>
                    <a:lnTo>
                      <a:pt x="210" y="348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58" y="360"/>
                    </a:lnTo>
                    <a:lnTo>
                      <a:pt x="270" y="360"/>
                    </a:lnTo>
                    <a:lnTo>
                      <a:pt x="282" y="348"/>
                    </a:lnTo>
                    <a:lnTo>
                      <a:pt x="282" y="336"/>
                    </a:lnTo>
                    <a:lnTo>
                      <a:pt x="270" y="300"/>
                    </a:lnTo>
                    <a:lnTo>
                      <a:pt x="318" y="354"/>
                    </a:lnTo>
                    <a:lnTo>
                      <a:pt x="318" y="360"/>
                    </a:lnTo>
                    <a:lnTo>
                      <a:pt x="312" y="366"/>
                    </a:lnTo>
                    <a:lnTo>
                      <a:pt x="312" y="390"/>
                    </a:lnTo>
                    <a:lnTo>
                      <a:pt x="306" y="402"/>
                    </a:lnTo>
                    <a:lnTo>
                      <a:pt x="306" y="414"/>
                    </a:lnTo>
                    <a:lnTo>
                      <a:pt x="312" y="420"/>
                    </a:lnTo>
                    <a:lnTo>
                      <a:pt x="324" y="420"/>
                    </a:lnTo>
                    <a:lnTo>
                      <a:pt x="330" y="426"/>
                    </a:lnTo>
                    <a:lnTo>
                      <a:pt x="336" y="414"/>
                    </a:lnTo>
                    <a:lnTo>
                      <a:pt x="336" y="408"/>
                    </a:lnTo>
                    <a:lnTo>
                      <a:pt x="372" y="414"/>
                    </a:lnTo>
                    <a:lnTo>
                      <a:pt x="360" y="354"/>
                    </a:lnTo>
                    <a:lnTo>
                      <a:pt x="360" y="348"/>
                    </a:lnTo>
                    <a:lnTo>
                      <a:pt x="354" y="342"/>
                    </a:lnTo>
                    <a:lnTo>
                      <a:pt x="348" y="330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36" y="288"/>
                    </a:lnTo>
                    <a:lnTo>
                      <a:pt x="330" y="276"/>
                    </a:lnTo>
                    <a:lnTo>
                      <a:pt x="330" y="270"/>
                    </a:lnTo>
                    <a:lnTo>
                      <a:pt x="324" y="258"/>
                    </a:lnTo>
                    <a:lnTo>
                      <a:pt x="324" y="240"/>
                    </a:lnTo>
                    <a:lnTo>
                      <a:pt x="318" y="234"/>
                    </a:lnTo>
                    <a:lnTo>
                      <a:pt x="306" y="228"/>
                    </a:lnTo>
                    <a:lnTo>
                      <a:pt x="288" y="228"/>
                    </a:lnTo>
                    <a:lnTo>
                      <a:pt x="288" y="252"/>
                    </a:lnTo>
                    <a:lnTo>
                      <a:pt x="282" y="288"/>
                    </a:lnTo>
                    <a:lnTo>
                      <a:pt x="264" y="264"/>
                    </a:lnTo>
                    <a:lnTo>
                      <a:pt x="258" y="264"/>
                    </a:lnTo>
                    <a:lnTo>
                      <a:pt x="240" y="246"/>
                    </a:lnTo>
                    <a:lnTo>
                      <a:pt x="234" y="234"/>
                    </a:lnTo>
                    <a:lnTo>
                      <a:pt x="234" y="216"/>
                    </a:lnTo>
                    <a:lnTo>
                      <a:pt x="240" y="204"/>
                    </a:lnTo>
                    <a:lnTo>
                      <a:pt x="252" y="192"/>
                    </a:lnTo>
                    <a:lnTo>
                      <a:pt x="258" y="192"/>
                    </a:lnTo>
                    <a:lnTo>
                      <a:pt x="270" y="186"/>
                    </a:lnTo>
                    <a:lnTo>
                      <a:pt x="276" y="186"/>
                    </a:lnTo>
                    <a:lnTo>
                      <a:pt x="282" y="180"/>
                    </a:lnTo>
                    <a:lnTo>
                      <a:pt x="288" y="168"/>
                    </a:lnTo>
                    <a:lnTo>
                      <a:pt x="294" y="150"/>
                    </a:lnTo>
                    <a:lnTo>
                      <a:pt x="294" y="138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06" y="126"/>
                    </a:lnTo>
                    <a:lnTo>
                      <a:pt x="282" y="102"/>
                    </a:lnTo>
                    <a:lnTo>
                      <a:pt x="276" y="102"/>
                    </a:lnTo>
                    <a:lnTo>
                      <a:pt x="228" y="114"/>
                    </a:lnTo>
                    <a:lnTo>
                      <a:pt x="210" y="114"/>
                    </a:lnTo>
                    <a:lnTo>
                      <a:pt x="198" y="108"/>
                    </a:lnTo>
                    <a:lnTo>
                      <a:pt x="138" y="108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6" y="66"/>
                    </a:lnTo>
                    <a:lnTo>
                      <a:pt x="120" y="66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2" y="24"/>
                    </a:lnTo>
                    <a:lnTo>
                      <a:pt x="96" y="42"/>
                    </a:lnTo>
                    <a:lnTo>
                      <a:pt x="90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66" y="96"/>
                    </a:lnTo>
                    <a:lnTo>
                      <a:pt x="66" y="108"/>
                    </a:lnTo>
                    <a:lnTo>
                      <a:pt x="30" y="108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50"/>
                    </a:lnTo>
                    <a:lnTo>
                      <a:pt x="24" y="162"/>
                    </a:lnTo>
                    <a:lnTo>
                      <a:pt x="36" y="168"/>
                    </a:lnTo>
                    <a:lnTo>
                      <a:pt x="54" y="16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6"/>
                    </a:lnTo>
                    <a:lnTo>
                      <a:pt x="66" y="204"/>
                    </a:lnTo>
                    <a:lnTo>
                      <a:pt x="60" y="210"/>
                    </a:lnTo>
                    <a:lnTo>
                      <a:pt x="54" y="222"/>
                    </a:lnTo>
                    <a:lnTo>
                      <a:pt x="66" y="252"/>
                    </a:lnTo>
                    <a:lnTo>
                      <a:pt x="96" y="276"/>
                    </a:lnTo>
                    <a:lnTo>
                      <a:pt x="96" y="306"/>
                    </a:lnTo>
                    <a:lnTo>
                      <a:pt x="114" y="348"/>
                    </a:lnTo>
                    <a:lnTo>
                      <a:pt x="108" y="378"/>
                    </a:lnTo>
                    <a:lnTo>
                      <a:pt x="132" y="41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36" name="Bahrain"/>
              <p:cNvSpPr>
                <a:spLocks/>
              </p:cNvSpPr>
              <p:nvPr/>
            </p:nvSpPr>
            <p:spPr bwMode="gray">
              <a:xfrm>
                <a:off x="3553" y="1767"/>
                <a:ext cx="7" cy="14"/>
              </a:xfrm>
              <a:custGeom>
                <a:avLst/>
                <a:gdLst>
                  <a:gd name="T0" fmla="*/ 218247684 w 15"/>
                  <a:gd name="T1" fmla="*/ 0 h 28"/>
                  <a:gd name="T2" fmla="*/ 218247684 w 15"/>
                  <a:gd name="T3" fmla="*/ 268435063 h 28"/>
                  <a:gd name="T4" fmla="*/ 218247684 w 15"/>
                  <a:gd name="T5" fmla="*/ 268435063 h 28"/>
                  <a:gd name="T6" fmla="*/ 206582126 w 15"/>
                  <a:gd name="T7" fmla="*/ 268435063 h 28"/>
                  <a:gd name="T8" fmla="*/ 82655232 w 15"/>
                  <a:gd name="T9" fmla="*/ 268435063 h 28"/>
                  <a:gd name="T10" fmla="*/ 218247684 w 15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8"/>
                  <a:gd name="T20" fmla="*/ 15 w 1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8">
                    <a:moveTo>
                      <a:pt x="9" y="0"/>
                    </a:moveTo>
                    <a:cubicBezTo>
                      <a:pt x="14" y="0"/>
                      <a:pt x="15" y="10"/>
                      <a:pt x="14" y="14"/>
                    </a:cubicBezTo>
                    <a:cubicBezTo>
                      <a:pt x="13" y="18"/>
                      <a:pt x="15" y="28"/>
                      <a:pt x="9" y="28"/>
                    </a:cubicBezTo>
                    <a:cubicBezTo>
                      <a:pt x="4" y="27"/>
                      <a:pt x="5" y="21"/>
                      <a:pt x="5" y="18"/>
                    </a:cubicBezTo>
                    <a:cubicBezTo>
                      <a:pt x="5" y="14"/>
                      <a:pt x="0" y="14"/>
                      <a:pt x="2" y="8"/>
                    </a:cubicBez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Belarus"/>
              <p:cNvSpPr>
                <a:spLocks/>
              </p:cNvSpPr>
              <p:nvPr/>
            </p:nvSpPr>
            <p:spPr bwMode="gray">
              <a:xfrm>
                <a:off x="3040" y="1162"/>
                <a:ext cx="146" cy="95"/>
              </a:xfrm>
              <a:custGeom>
                <a:avLst/>
                <a:gdLst>
                  <a:gd name="T0" fmla="*/ 36088037 w 570"/>
                  <a:gd name="T1" fmla="*/ 35766095 h 372"/>
                  <a:gd name="T2" fmla="*/ 36088037 w 570"/>
                  <a:gd name="T3" fmla="*/ 35766095 h 372"/>
                  <a:gd name="T4" fmla="*/ 36088037 w 570"/>
                  <a:gd name="T5" fmla="*/ 35766095 h 372"/>
                  <a:gd name="T6" fmla="*/ 36088037 w 570"/>
                  <a:gd name="T7" fmla="*/ 35766095 h 372"/>
                  <a:gd name="T8" fmla="*/ 36088037 w 570"/>
                  <a:gd name="T9" fmla="*/ 35766095 h 372"/>
                  <a:gd name="T10" fmla="*/ 36088037 w 570"/>
                  <a:gd name="T11" fmla="*/ 35766095 h 372"/>
                  <a:gd name="T12" fmla="*/ 36088037 w 570"/>
                  <a:gd name="T13" fmla="*/ 35766095 h 372"/>
                  <a:gd name="T14" fmla="*/ 36088037 w 570"/>
                  <a:gd name="T15" fmla="*/ 35766095 h 372"/>
                  <a:gd name="T16" fmla="*/ 36088037 w 570"/>
                  <a:gd name="T17" fmla="*/ 35766095 h 372"/>
                  <a:gd name="T18" fmla="*/ 36088037 w 570"/>
                  <a:gd name="T19" fmla="*/ 35766095 h 372"/>
                  <a:gd name="T20" fmla="*/ 36088037 w 570"/>
                  <a:gd name="T21" fmla="*/ 35766095 h 372"/>
                  <a:gd name="T22" fmla="*/ 36088037 w 570"/>
                  <a:gd name="T23" fmla="*/ 35766095 h 372"/>
                  <a:gd name="T24" fmla="*/ 36088037 w 570"/>
                  <a:gd name="T25" fmla="*/ 35766095 h 372"/>
                  <a:gd name="T26" fmla="*/ 36088037 w 570"/>
                  <a:gd name="T27" fmla="*/ 35766095 h 372"/>
                  <a:gd name="T28" fmla="*/ 36088037 w 570"/>
                  <a:gd name="T29" fmla="*/ 35766095 h 372"/>
                  <a:gd name="T30" fmla="*/ 36088037 w 570"/>
                  <a:gd name="T31" fmla="*/ 35766095 h 372"/>
                  <a:gd name="T32" fmla="*/ 36088037 w 570"/>
                  <a:gd name="T33" fmla="*/ 35766095 h 372"/>
                  <a:gd name="T34" fmla="*/ 36088037 w 570"/>
                  <a:gd name="T35" fmla="*/ 35766095 h 372"/>
                  <a:gd name="T36" fmla="*/ 36088037 w 570"/>
                  <a:gd name="T37" fmla="*/ 35766095 h 372"/>
                  <a:gd name="T38" fmla="*/ 36088037 w 570"/>
                  <a:gd name="T39" fmla="*/ 35766095 h 372"/>
                  <a:gd name="T40" fmla="*/ 36088037 w 570"/>
                  <a:gd name="T41" fmla="*/ 35766095 h 372"/>
                  <a:gd name="T42" fmla="*/ 36088037 w 570"/>
                  <a:gd name="T43" fmla="*/ 35766095 h 372"/>
                  <a:gd name="T44" fmla="*/ 36088037 w 570"/>
                  <a:gd name="T45" fmla="*/ 35766095 h 372"/>
                  <a:gd name="T46" fmla="*/ 36088037 w 570"/>
                  <a:gd name="T47" fmla="*/ 35766095 h 372"/>
                  <a:gd name="T48" fmla="*/ 36088037 w 570"/>
                  <a:gd name="T49" fmla="*/ 35766095 h 372"/>
                  <a:gd name="T50" fmla="*/ 36088037 w 570"/>
                  <a:gd name="T51" fmla="*/ 35766095 h 372"/>
                  <a:gd name="T52" fmla="*/ 36088037 w 570"/>
                  <a:gd name="T53" fmla="*/ 35766095 h 372"/>
                  <a:gd name="T54" fmla="*/ 36088037 w 570"/>
                  <a:gd name="T55" fmla="*/ 35766095 h 372"/>
                  <a:gd name="T56" fmla="*/ 36088037 w 570"/>
                  <a:gd name="T57" fmla="*/ 0 h 372"/>
                  <a:gd name="T58" fmla="*/ 36088037 w 570"/>
                  <a:gd name="T59" fmla="*/ 35766095 h 372"/>
                  <a:gd name="T60" fmla="*/ 36088037 w 570"/>
                  <a:gd name="T61" fmla="*/ 35766095 h 372"/>
                  <a:gd name="T62" fmla="*/ 36088037 w 570"/>
                  <a:gd name="T63" fmla="*/ 35766095 h 372"/>
                  <a:gd name="T64" fmla="*/ 36088037 w 570"/>
                  <a:gd name="T65" fmla="*/ 35766095 h 372"/>
                  <a:gd name="T66" fmla="*/ 36088037 w 570"/>
                  <a:gd name="T67" fmla="*/ 35766095 h 372"/>
                  <a:gd name="T68" fmla="*/ 36088037 w 570"/>
                  <a:gd name="T69" fmla="*/ 35766095 h 372"/>
                  <a:gd name="T70" fmla="*/ 36088037 w 570"/>
                  <a:gd name="T71" fmla="*/ 35766095 h 372"/>
                  <a:gd name="T72" fmla="*/ 36088037 w 570"/>
                  <a:gd name="T73" fmla="*/ 35766095 h 372"/>
                  <a:gd name="T74" fmla="*/ 36088037 w 570"/>
                  <a:gd name="T75" fmla="*/ 35766095 h 372"/>
                  <a:gd name="T76" fmla="*/ 36088037 w 570"/>
                  <a:gd name="T77" fmla="*/ 35766095 h 372"/>
                  <a:gd name="T78" fmla="*/ 36088037 w 570"/>
                  <a:gd name="T79" fmla="*/ 35766095 h 372"/>
                  <a:gd name="T80" fmla="*/ 36088037 w 570"/>
                  <a:gd name="T81" fmla="*/ 35766095 h 372"/>
                  <a:gd name="T82" fmla="*/ 36088037 w 570"/>
                  <a:gd name="T83" fmla="*/ 35766095 h 372"/>
                  <a:gd name="T84" fmla="*/ 36088037 w 570"/>
                  <a:gd name="T85" fmla="*/ 35766095 h 372"/>
                  <a:gd name="T86" fmla="*/ 36088037 w 570"/>
                  <a:gd name="T87" fmla="*/ 35766095 h 372"/>
                  <a:gd name="T88" fmla="*/ 36088037 w 570"/>
                  <a:gd name="T89" fmla="*/ 35766095 h 372"/>
                  <a:gd name="T90" fmla="*/ 36088037 w 570"/>
                  <a:gd name="T91" fmla="*/ 35766095 h 372"/>
                  <a:gd name="T92" fmla="*/ 36088037 w 570"/>
                  <a:gd name="T93" fmla="*/ 35766095 h 372"/>
                  <a:gd name="T94" fmla="*/ 36088037 w 570"/>
                  <a:gd name="T95" fmla="*/ 35766095 h 372"/>
                  <a:gd name="T96" fmla="*/ 36088037 w 570"/>
                  <a:gd name="T97" fmla="*/ 35766095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Azerbaijan"/>
              <p:cNvSpPr>
                <a:spLocks noEditPoints="1"/>
              </p:cNvSpPr>
              <p:nvPr/>
            </p:nvSpPr>
            <p:spPr bwMode="gray">
              <a:xfrm>
                <a:off x="3419" y="1447"/>
                <a:ext cx="92" cy="74"/>
              </a:xfrm>
              <a:custGeom>
                <a:avLst/>
                <a:gdLst>
                  <a:gd name="T0" fmla="*/ 35841438 w 360"/>
                  <a:gd name="T1" fmla="*/ 36428984 h 288"/>
                  <a:gd name="T2" fmla="*/ 35841438 w 360"/>
                  <a:gd name="T3" fmla="*/ 36428984 h 288"/>
                  <a:gd name="T4" fmla="*/ 35841438 w 360"/>
                  <a:gd name="T5" fmla="*/ 36428984 h 288"/>
                  <a:gd name="T6" fmla="*/ 35841438 w 360"/>
                  <a:gd name="T7" fmla="*/ 36428984 h 288"/>
                  <a:gd name="T8" fmla="*/ 35841438 w 360"/>
                  <a:gd name="T9" fmla="*/ 36428984 h 288"/>
                  <a:gd name="T10" fmla="*/ 35841438 w 360"/>
                  <a:gd name="T11" fmla="*/ 36428984 h 288"/>
                  <a:gd name="T12" fmla="*/ 35841438 w 360"/>
                  <a:gd name="T13" fmla="*/ 36428984 h 288"/>
                  <a:gd name="T14" fmla="*/ 35841438 w 360"/>
                  <a:gd name="T15" fmla="*/ 36428984 h 288"/>
                  <a:gd name="T16" fmla="*/ 35841438 w 360"/>
                  <a:gd name="T17" fmla="*/ 36428984 h 288"/>
                  <a:gd name="T18" fmla="*/ 35841438 w 360"/>
                  <a:gd name="T19" fmla="*/ 36428984 h 288"/>
                  <a:gd name="T20" fmla="*/ 35841438 w 360"/>
                  <a:gd name="T21" fmla="*/ 36428984 h 288"/>
                  <a:gd name="T22" fmla="*/ 35841438 w 360"/>
                  <a:gd name="T23" fmla="*/ 36428984 h 288"/>
                  <a:gd name="T24" fmla="*/ 35841438 w 360"/>
                  <a:gd name="T25" fmla="*/ 36428984 h 288"/>
                  <a:gd name="T26" fmla="*/ 35841438 w 360"/>
                  <a:gd name="T27" fmla="*/ 0 h 288"/>
                  <a:gd name="T28" fmla="*/ 35841438 w 360"/>
                  <a:gd name="T29" fmla="*/ 36428984 h 288"/>
                  <a:gd name="T30" fmla="*/ 35841438 w 360"/>
                  <a:gd name="T31" fmla="*/ 36428984 h 288"/>
                  <a:gd name="T32" fmla="*/ 35841438 w 360"/>
                  <a:gd name="T33" fmla="*/ 36428984 h 288"/>
                  <a:gd name="T34" fmla="*/ 35841438 w 360"/>
                  <a:gd name="T35" fmla="*/ 36428984 h 288"/>
                  <a:gd name="T36" fmla="*/ 35841438 w 360"/>
                  <a:gd name="T37" fmla="*/ 36428984 h 288"/>
                  <a:gd name="T38" fmla="*/ 35841438 w 360"/>
                  <a:gd name="T39" fmla="*/ 0 h 288"/>
                  <a:gd name="T40" fmla="*/ 35841438 w 360"/>
                  <a:gd name="T41" fmla="*/ 36428984 h 288"/>
                  <a:gd name="T42" fmla="*/ 35841438 w 360"/>
                  <a:gd name="T43" fmla="*/ 36428984 h 288"/>
                  <a:gd name="T44" fmla="*/ 35841438 w 360"/>
                  <a:gd name="T45" fmla="*/ 36428984 h 288"/>
                  <a:gd name="T46" fmla="*/ 35841438 w 360"/>
                  <a:gd name="T47" fmla="*/ 36428984 h 288"/>
                  <a:gd name="T48" fmla="*/ 35841438 w 360"/>
                  <a:gd name="T49" fmla="*/ 36428984 h 288"/>
                  <a:gd name="T50" fmla="*/ 35841438 w 360"/>
                  <a:gd name="T51" fmla="*/ 36428984 h 288"/>
                  <a:gd name="T52" fmla="*/ 35841438 w 360"/>
                  <a:gd name="T53" fmla="*/ 36428984 h 288"/>
                  <a:gd name="T54" fmla="*/ 0 w 360"/>
                  <a:gd name="T55" fmla="*/ 36428984 h 288"/>
                  <a:gd name="T56" fmla="*/ 35841438 w 360"/>
                  <a:gd name="T57" fmla="*/ 36428984 h 288"/>
                  <a:gd name="T58" fmla="*/ 35841438 w 360"/>
                  <a:gd name="T59" fmla="*/ 36428984 h 288"/>
                  <a:gd name="T60" fmla="*/ 35841438 w 360"/>
                  <a:gd name="T61" fmla="*/ 36428984 h 288"/>
                  <a:gd name="T62" fmla="*/ 35841438 w 360"/>
                  <a:gd name="T63" fmla="*/ 36428984 h 288"/>
                  <a:gd name="T64" fmla="*/ 35841438 w 360"/>
                  <a:gd name="T65" fmla="*/ 36428984 h 288"/>
                  <a:gd name="T66" fmla="*/ 35841438 w 360"/>
                  <a:gd name="T67" fmla="*/ 36428984 h 288"/>
                  <a:gd name="T68" fmla="*/ 35841438 w 360"/>
                  <a:gd name="T69" fmla="*/ 36428984 h 288"/>
                  <a:gd name="T70" fmla="*/ 35841438 w 360"/>
                  <a:gd name="T71" fmla="*/ 36428984 h 288"/>
                  <a:gd name="T72" fmla="*/ 35841438 w 360"/>
                  <a:gd name="T73" fmla="*/ 36428984 h 288"/>
                  <a:gd name="T74" fmla="*/ 35841438 w 360"/>
                  <a:gd name="T75" fmla="*/ 36428984 h 288"/>
                  <a:gd name="T76" fmla="*/ 35841438 w 360"/>
                  <a:gd name="T77" fmla="*/ 36428984 h 288"/>
                  <a:gd name="T78" fmla="*/ 35841438 w 360"/>
                  <a:gd name="T79" fmla="*/ 36428984 h 288"/>
                  <a:gd name="T80" fmla="*/ 35841438 w 360"/>
                  <a:gd name="T81" fmla="*/ 36428984 h 288"/>
                  <a:gd name="T82" fmla="*/ 35841438 w 360"/>
                  <a:gd name="T83" fmla="*/ 36428984 h 288"/>
                  <a:gd name="T84" fmla="*/ 35841438 w 360"/>
                  <a:gd name="T85" fmla="*/ 36428984 h 288"/>
                  <a:gd name="T86" fmla="*/ 35841438 w 360"/>
                  <a:gd name="T87" fmla="*/ 36428984 h 288"/>
                  <a:gd name="T88" fmla="*/ 35841438 w 360"/>
                  <a:gd name="T89" fmla="*/ 36428984 h 288"/>
                  <a:gd name="T90" fmla="*/ 35841438 w 360"/>
                  <a:gd name="T91" fmla="*/ 36428984 h 288"/>
                  <a:gd name="T92" fmla="*/ 35841438 w 360"/>
                  <a:gd name="T93" fmla="*/ 36428984 h 288"/>
                  <a:gd name="T94" fmla="*/ 35841438 w 360"/>
                  <a:gd name="T95" fmla="*/ 36428984 h 288"/>
                  <a:gd name="T96" fmla="*/ 35841438 w 360"/>
                  <a:gd name="T97" fmla="*/ 36428984 h 288"/>
                  <a:gd name="T98" fmla="*/ 35841438 w 360"/>
                  <a:gd name="T99" fmla="*/ 36428984 h 288"/>
                  <a:gd name="T100" fmla="*/ 35841438 w 360"/>
                  <a:gd name="T101" fmla="*/ 36428984 h 288"/>
                  <a:gd name="T102" fmla="*/ 35841438 w 360"/>
                  <a:gd name="T103" fmla="*/ 36428984 h 288"/>
                  <a:gd name="T104" fmla="*/ 35841438 w 360"/>
                  <a:gd name="T105" fmla="*/ 36428984 h 288"/>
                  <a:gd name="T106" fmla="*/ 35841438 w 360"/>
                  <a:gd name="T107" fmla="*/ 36428984 h 288"/>
                  <a:gd name="T108" fmla="*/ 35841438 w 360"/>
                  <a:gd name="T109" fmla="*/ 36428984 h 288"/>
                  <a:gd name="T110" fmla="*/ 35841438 w 360"/>
                  <a:gd name="T111" fmla="*/ 36428984 h 288"/>
                  <a:gd name="T112" fmla="*/ 35841438 w 360"/>
                  <a:gd name="T113" fmla="*/ 36428984 h 288"/>
                  <a:gd name="T114" fmla="*/ 35841438 w 360"/>
                  <a:gd name="T115" fmla="*/ 36428984 h 288"/>
                  <a:gd name="T116" fmla="*/ 35841438 w 360"/>
                  <a:gd name="T117" fmla="*/ 36428984 h 288"/>
                  <a:gd name="T118" fmla="*/ 35841438 w 360"/>
                  <a:gd name="T119" fmla="*/ 36428984 h 288"/>
                  <a:gd name="T120" fmla="*/ 35841438 w 360"/>
                  <a:gd name="T121" fmla="*/ 36428984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Austria"/>
              <p:cNvSpPr>
                <a:spLocks/>
              </p:cNvSpPr>
              <p:nvPr/>
            </p:nvSpPr>
            <p:spPr bwMode="gray">
              <a:xfrm>
                <a:off x="2828" y="1303"/>
                <a:ext cx="117" cy="52"/>
              </a:xfrm>
              <a:custGeom>
                <a:avLst/>
                <a:gdLst>
                  <a:gd name="T0" fmla="*/ 36273751 w 456"/>
                  <a:gd name="T1" fmla="*/ 35567125 h 204"/>
                  <a:gd name="T2" fmla="*/ 36273751 w 456"/>
                  <a:gd name="T3" fmla="*/ 35567125 h 204"/>
                  <a:gd name="T4" fmla="*/ 36273751 w 456"/>
                  <a:gd name="T5" fmla="*/ 35567125 h 204"/>
                  <a:gd name="T6" fmla="*/ 36273751 w 456"/>
                  <a:gd name="T7" fmla="*/ 35567125 h 204"/>
                  <a:gd name="T8" fmla="*/ 36273751 w 456"/>
                  <a:gd name="T9" fmla="*/ 35567125 h 204"/>
                  <a:gd name="T10" fmla="*/ 36273751 w 456"/>
                  <a:gd name="T11" fmla="*/ 35567125 h 204"/>
                  <a:gd name="T12" fmla="*/ 36273751 w 456"/>
                  <a:gd name="T13" fmla="*/ 35567125 h 204"/>
                  <a:gd name="T14" fmla="*/ 36273751 w 456"/>
                  <a:gd name="T15" fmla="*/ 0 h 204"/>
                  <a:gd name="T16" fmla="*/ 36273751 w 456"/>
                  <a:gd name="T17" fmla="*/ 35567125 h 204"/>
                  <a:gd name="T18" fmla="*/ 36273751 w 456"/>
                  <a:gd name="T19" fmla="*/ 35567125 h 204"/>
                  <a:gd name="T20" fmla="*/ 36273751 w 456"/>
                  <a:gd name="T21" fmla="*/ 35567125 h 204"/>
                  <a:gd name="T22" fmla="*/ 36273751 w 456"/>
                  <a:gd name="T23" fmla="*/ 35567125 h 204"/>
                  <a:gd name="T24" fmla="*/ 36273751 w 456"/>
                  <a:gd name="T25" fmla="*/ 35567125 h 204"/>
                  <a:gd name="T26" fmla="*/ 36273751 w 456"/>
                  <a:gd name="T27" fmla="*/ 35567125 h 204"/>
                  <a:gd name="T28" fmla="*/ 36273751 w 456"/>
                  <a:gd name="T29" fmla="*/ 35567125 h 204"/>
                  <a:gd name="T30" fmla="*/ 36273751 w 456"/>
                  <a:gd name="T31" fmla="*/ 35567125 h 204"/>
                  <a:gd name="T32" fmla="*/ 36273751 w 456"/>
                  <a:gd name="T33" fmla="*/ 35567125 h 204"/>
                  <a:gd name="T34" fmla="*/ 36273751 w 456"/>
                  <a:gd name="T35" fmla="*/ 35567125 h 204"/>
                  <a:gd name="T36" fmla="*/ 36273751 w 456"/>
                  <a:gd name="T37" fmla="*/ 35567125 h 204"/>
                  <a:gd name="T38" fmla="*/ 36273751 w 456"/>
                  <a:gd name="T39" fmla="*/ 35567125 h 204"/>
                  <a:gd name="T40" fmla="*/ 36273751 w 456"/>
                  <a:gd name="T41" fmla="*/ 35567125 h 204"/>
                  <a:gd name="T42" fmla="*/ 36273751 w 456"/>
                  <a:gd name="T43" fmla="*/ 35567125 h 204"/>
                  <a:gd name="T44" fmla="*/ 36273751 w 456"/>
                  <a:gd name="T45" fmla="*/ 35567125 h 204"/>
                  <a:gd name="T46" fmla="*/ 36273751 w 456"/>
                  <a:gd name="T47" fmla="*/ 35567125 h 204"/>
                  <a:gd name="T48" fmla="*/ 36273751 w 456"/>
                  <a:gd name="T49" fmla="*/ 35567125 h 204"/>
                  <a:gd name="T50" fmla="*/ 36273751 w 456"/>
                  <a:gd name="T51" fmla="*/ 35567125 h 204"/>
                  <a:gd name="T52" fmla="*/ 36273751 w 456"/>
                  <a:gd name="T53" fmla="*/ 35567125 h 204"/>
                  <a:gd name="T54" fmla="*/ 0 w 456"/>
                  <a:gd name="T55" fmla="*/ 35567125 h 204"/>
                  <a:gd name="T56" fmla="*/ 36273751 w 456"/>
                  <a:gd name="T57" fmla="*/ 35567125 h 204"/>
                  <a:gd name="T58" fmla="*/ 36273751 w 456"/>
                  <a:gd name="T59" fmla="*/ 35567125 h 204"/>
                  <a:gd name="T60" fmla="*/ 36273751 w 456"/>
                  <a:gd name="T61" fmla="*/ 35567125 h 204"/>
                  <a:gd name="T62" fmla="*/ 36273751 w 456"/>
                  <a:gd name="T63" fmla="*/ 35567125 h 204"/>
                  <a:gd name="T64" fmla="*/ 36273751 w 456"/>
                  <a:gd name="T65" fmla="*/ 35567125 h 204"/>
                  <a:gd name="T66" fmla="*/ 36273751 w 456"/>
                  <a:gd name="T67" fmla="*/ 35567125 h 204"/>
                  <a:gd name="T68" fmla="*/ 36273751 w 456"/>
                  <a:gd name="T69" fmla="*/ 35567125 h 204"/>
                  <a:gd name="T70" fmla="*/ 36273751 w 456"/>
                  <a:gd name="T71" fmla="*/ 35567125 h 204"/>
                  <a:gd name="T72" fmla="*/ 36273751 w 456"/>
                  <a:gd name="T73" fmla="*/ 35567125 h 204"/>
                  <a:gd name="T74" fmla="*/ 36273751 w 456"/>
                  <a:gd name="T75" fmla="*/ 35567125 h 204"/>
                  <a:gd name="T76" fmla="*/ 36273751 w 456"/>
                  <a:gd name="T77" fmla="*/ 35567125 h 204"/>
                  <a:gd name="T78" fmla="*/ 36273751 w 456"/>
                  <a:gd name="T79" fmla="*/ 35567125 h 204"/>
                  <a:gd name="T80" fmla="*/ 36273751 w 456"/>
                  <a:gd name="T81" fmla="*/ 35567125 h 204"/>
                  <a:gd name="T82" fmla="*/ 36273751 w 456"/>
                  <a:gd name="T83" fmla="*/ 35567125 h 204"/>
                  <a:gd name="T84" fmla="*/ 36273751 w 456"/>
                  <a:gd name="T85" fmla="*/ 35567125 h 204"/>
                  <a:gd name="T86" fmla="*/ 36273751 w 456"/>
                  <a:gd name="T87" fmla="*/ 35567125 h 204"/>
                  <a:gd name="T88" fmla="*/ 36273751 w 456"/>
                  <a:gd name="T89" fmla="*/ 35567125 h 204"/>
                  <a:gd name="T90" fmla="*/ 36273751 w 456"/>
                  <a:gd name="T91" fmla="*/ 35567125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Australia"/>
              <p:cNvSpPr>
                <a:spLocks noEditPoints="1"/>
              </p:cNvSpPr>
              <p:nvPr/>
            </p:nvSpPr>
            <p:spPr bwMode="gray">
              <a:xfrm>
                <a:off x="4633" y="2529"/>
                <a:ext cx="726" cy="681"/>
              </a:xfrm>
              <a:custGeom>
                <a:avLst/>
                <a:gdLst>
                  <a:gd name="T0" fmla="*/ 35950239 w 2838"/>
                  <a:gd name="T1" fmla="*/ 35873005 h 2664"/>
                  <a:gd name="T2" fmla="*/ 35950239 w 2838"/>
                  <a:gd name="T3" fmla="*/ 35873005 h 2664"/>
                  <a:gd name="T4" fmla="*/ 35950239 w 2838"/>
                  <a:gd name="T5" fmla="*/ 35873005 h 2664"/>
                  <a:gd name="T6" fmla="*/ 35950239 w 2838"/>
                  <a:gd name="T7" fmla="*/ 35873005 h 2664"/>
                  <a:gd name="T8" fmla="*/ 35950239 w 2838"/>
                  <a:gd name="T9" fmla="*/ 35873005 h 2664"/>
                  <a:gd name="T10" fmla="*/ 35950239 w 2838"/>
                  <a:gd name="T11" fmla="*/ 35873005 h 2664"/>
                  <a:gd name="T12" fmla="*/ 35950239 w 2838"/>
                  <a:gd name="T13" fmla="*/ 35873005 h 2664"/>
                  <a:gd name="T14" fmla="*/ 35950239 w 2838"/>
                  <a:gd name="T15" fmla="*/ 35873005 h 2664"/>
                  <a:gd name="T16" fmla="*/ 35950239 w 2838"/>
                  <a:gd name="T17" fmla="*/ 35873005 h 2664"/>
                  <a:gd name="T18" fmla="*/ 35950239 w 2838"/>
                  <a:gd name="T19" fmla="*/ 35873005 h 2664"/>
                  <a:gd name="T20" fmla="*/ 35950239 w 2838"/>
                  <a:gd name="T21" fmla="*/ 35873005 h 2664"/>
                  <a:gd name="T22" fmla="*/ 35950239 w 2838"/>
                  <a:gd name="T23" fmla="*/ 35873005 h 2664"/>
                  <a:gd name="T24" fmla="*/ 35950239 w 2838"/>
                  <a:gd name="T25" fmla="*/ 35873005 h 2664"/>
                  <a:gd name="T26" fmla="*/ 35950239 w 2838"/>
                  <a:gd name="T27" fmla="*/ 35873005 h 2664"/>
                  <a:gd name="T28" fmla="*/ 35950239 w 2838"/>
                  <a:gd name="T29" fmla="*/ 35873005 h 2664"/>
                  <a:gd name="T30" fmla="*/ 35950239 w 2838"/>
                  <a:gd name="T31" fmla="*/ 35873005 h 2664"/>
                  <a:gd name="T32" fmla="*/ 35950239 w 2838"/>
                  <a:gd name="T33" fmla="*/ 35873005 h 2664"/>
                  <a:gd name="T34" fmla="*/ 35950239 w 2838"/>
                  <a:gd name="T35" fmla="*/ 35873005 h 2664"/>
                  <a:gd name="T36" fmla="*/ 35950239 w 2838"/>
                  <a:gd name="T37" fmla="*/ 35873005 h 2664"/>
                  <a:gd name="T38" fmla="*/ 35950239 w 2838"/>
                  <a:gd name="T39" fmla="*/ 35873005 h 2664"/>
                  <a:gd name="T40" fmla="*/ 35950239 w 2838"/>
                  <a:gd name="T41" fmla="*/ 35873005 h 2664"/>
                  <a:gd name="T42" fmla="*/ 35950239 w 2838"/>
                  <a:gd name="T43" fmla="*/ 35873005 h 2664"/>
                  <a:gd name="T44" fmla="*/ 35950239 w 2838"/>
                  <a:gd name="T45" fmla="*/ 35873005 h 2664"/>
                  <a:gd name="T46" fmla="*/ 35950239 w 2838"/>
                  <a:gd name="T47" fmla="*/ 35873005 h 2664"/>
                  <a:gd name="T48" fmla="*/ 35950239 w 2838"/>
                  <a:gd name="T49" fmla="*/ 35873005 h 2664"/>
                  <a:gd name="T50" fmla="*/ 35950239 w 2838"/>
                  <a:gd name="T51" fmla="*/ 35873005 h 2664"/>
                  <a:gd name="T52" fmla="*/ 35950239 w 2838"/>
                  <a:gd name="T53" fmla="*/ 35873005 h 2664"/>
                  <a:gd name="T54" fmla="*/ 35950239 w 2838"/>
                  <a:gd name="T55" fmla="*/ 35873005 h 2664"/>
                  <a:gd name="T56" fmla="*/ 35950239 w 2838"/>
                  <a:gd name="T57" fmla="*/ 35873005 h 2664"/>
                  <a:gd name="T58" fmla="*/ 35950239 w 2838"/>
                  <a:gd name="T59" fmla="*/ 35873005 h 2664"/>
                  <a:gd name="T60" fmla="*/ 35950239 w 2838"/>
                  <a:gd name="T61" fmla="*/ 35873005 h 2664"/>
                  <a:gd name="T62" fmla="*/ 35950239 w 2838"/>
                  <a:gd name="T63" fmla="*/ 35873005 h 2664"/>
                  <a:gd name="T64" fmla="*/ 35950239 w 2838"/>
                  <a:gd name="T65" fmla="*/ 35873005 h 2664"/>
                  <a:gd name="T66" fmla="*/ 35950239 w 2838"/>
                  <a:gd name="T67" fmla="*/ 35873005 h 2664"/>
                  <a:gd name="T68" fmla="*/ 35950239 w 2838"/>
                  <a:gd name="T69" fmla="*/ 35873005 h 2664"/>
                  <a:gd name="T70" fmla="*/ 35950239 w 2838"/>
                  <a:gd name="T71" fmla="*/ 35873005 h 2664"/>
                  <a:gd name="T72" fmla="*/ 35950239 w 2838"/>
                  <a:gd name="T73" fmla="*/ 35873005 h 2664"/>
                  <a:gd name="T74" fmla="*/ 35950239 w 2838"/>
                  <a:gd name="T75" fmla="*/ 35873005 h 2664"/>
                  <a:gd name="T76" fmla="*/ 35950239 w 2838"/>
                  <a:gd name="T77" fmla="*/ 35873005 h 2664"/>
                  <a:gd name="T78" fmla="*/ 35950239 w 2838"/>
                  <a:gd name="T79" fmla="*/ 35873005 h 2664"/>
                  <a:gd name="T80" fmla="*/ 35950239 w 2838"/>
                  <a:gd name="T81" fmla="*/ 35873005 h 2664"/>
                  <a:gd name="T82" fmla="*/ 35950239 w 2838"/>
                  <a:gd name="T83" fmla="*/ 35873005 h 2664"/>
                  <a:gd name="T84" fmla="*/ 35950239 w 2838"/>
                  <a:gd name="T85" fmla="*/ 35873005 h 2664"/>
                  <a:gd name="T86" fmla="*/ 35950239 w 2838"/>
                  <a:gd name="T87" fmla="*/ 35873005 h 2664"/>
                  <a:gd name="T88" fmla="*/ 35950239 w 2838"/>
                  <a:gd name="T89" fmla="*/ 35873005 h 2664"/>
                  <a:gd name="T90" fmla="*/ 35950239 w 2838"/>
                  <a:gd name="T91" fmla="*/ 35873005 h 2664"/>
                  <a:gd name="T92" fmla="*/ 35950239 w 2838"/>
                  <a:gd name="T93" fmla="*/ 35873005 h 2664"/>
                  <a:gd name="T94" fmla="*/ 35950239 w 2838"/>
                  <a:gd name="T95" fmla="*/ 35873005 h 2664"/>
                  <a:gd name="T96" fmla="*/ 35950239 w 2838"/>
                  <a:gd name="T97" fmla="*/ 35873005 h 2664"/>
                  <a:gd name="T98" fmla="*/ 35950239 w 2838"/>
                  <a:gd name="T99" fmla="*/ 35873005 h 2664"/>
                  <a:gd name="T100" fmla="*/ 35950239 w 2838"/>
                  <a:gd name="T101" fmla="*/ 35873005 h 2664"/>
                  <a:gd name="T102" fmla="*/ 35950239 w 2838"/>
                  <a:gd name="T103" fmla="*/ 35873005 h 2664"/>
                  <a:gd name="T104" fmla="*/ 35950239 w 2838"/>
                  <a:gd name="T105" fmla="*/ 35873005 h 2664"/>
                  <a:gd name="T106" fmla="*/ 35950239 w 2838"/>
                  <a:gd name="T107" fmla="*/ 35873005 h 2664"/>
                  <a:gd name="T108" fmla="*/ 35950239 w 2838"/>
                  <a:gd name="T109" fmla="*/ 35873005 h 2664"/>
                  <a:gd name="T110" fmla="*/ 35950239 w 2838"/>
                  <a:gd name="T111" fmla="*/ 35873005 h 2664"/>
                  <a:gd name="T112" fmla="*/ 35950239 w 2838"/>
                  <a:gd name="T113" fmla="*/ 35873005 h 2664"/>
                  <a:gd name="T114" fmla="*/ 35950239 w 2838"/>
                  <a:gd name="T115" fmla="*/ 35873005 h 2664"/>
                  <a:gd name="T116" fmla="*/ 35950239 w 2838"/>
                  <a:gd name="T117" fmla="*/ 35873005 h 26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38"/>
                  <a:gd name="T178" fmla="*/ 0 h 2664"/>
                  <a:gd name="T179" fmla="*/ 2838 w 2838"/>
                  <a:gd name="T180" fmla="*/ 2664 h 26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38" h="2664">
                    <a:moveTo>
                      <a:pt x="1530" y="66"/>
                    </a:moveTo>
                    <a:lnTo>
                      <a:pt x="1524" y="60"/>
                    </a:lnTo>
                    <a:lnTo>
                      <a:pt x="1518" y="60"/>
                    </a:lnTo>
                    <a:lnTo>
                      <a:pt x="1506" y="66"/>
                    </a:lnTo>
                    <a:lnTo>
                      <a:pt x="1500" y="72"/>
                    </a:lnTo>
                    <a:lnTo>
                      <a:pt x="1494" y="84"/>
                    </a:lnTo>
                    <a:lnTo>
                      <a:pt x="1494" y="102"/>
                    </a:lnTo>
                    <a:lnTo>
                      <a:pt x="1506" y="102"/>
                    </a:lnTo>
                    <a:lnTo>
                      <a:pt x="1512" y="90"/>
                    </a:lnTo>
                    <a:lnTo>
                      <a:pt x="1524" y="78"/>
                    </a:lnTo>
                    <a:lnTo>
                      <a:pt x="1530" y="66"/>
                    </a:lnTo>
                    <a:close/>
                    <a:moveTo>
                      <a:pt x="1476" y="2016"/>
                    </a:moveTo>
                    <a:lnTo>
                      <a:pt x="1464" y="2016"/>
                    </a:lnTo>
                    <a:lnTo>
                      <a:pt x="1440" y="2028"/>
                    </a:lnTo>
                    <a:lnTo>
                      <a:pt x="1440" y="2034"/>
                    </a:lnTo>
                    <a:lnTo>
                      <a:pt x="1452" y="2046"/>
                    </a:lnTo>
                    <a:lnTo>
                      <a:pt x="1452" y="2052"/>
                    </a:lnTo>
                    <a:lnTo>
                      <a:pt x="1470" y="2052"/>
                    </a:lnTo>
                    <a:lnTo>
                      <a:pt x="1482" y="2046"/>
                    </a:lnTo>
                    <a:lnTo>
                      <a:pt x="1488" y="2040"/>
                    </a:lnTo>
                    <a:lnTo>
                      <a:pt x="1506" y="2040"/>
                    </a:lnTo>
                    <a:lnTo>
                      <a:pt x="1512" y="2034"/>
                    </a:lnTo>
                    <a:lnTo>
                      <a:pt x="1530" y="2034"/>
                    </a:lnTo>
                    <a:lnTo>
                      <a:pt x="1536" y="2028"/>
                    </a:lnTo>
                    <a:lnTo>
                      <a:pt x="1512" y="2028"/>
                    </a:lnTo>
                    <a:lnTo>
                      <a:pt x="1500" y="2016"/>
                    </a:lnTo>
                    <a:lnTo>
                      <a:pt x="1476" y="2016"/>
                    </a:lnTo>
                    <a:close/>
                    <a:moveTo>
                      <a:pt x="2802" y="1164"/>
                    </a:moveTo>
                    <a:lnTo>
                      <a:pt x="2802" y="1134"/>
                    </a:lnTo>
                    <a:lnTo>
                      <a:pt x="2796" y="1116"/>
                    </a:lnTo>
                    <a:lnTo>
                      <a:pt x="2796" y="1092"/>
                    </a:lnTo>
                    <a:lnTo>
                      <a:pt x="2790" y="1086"/>
                    </a:lnTo>
                    <a:lnTo>
                      <a:pt x="2778" y="1086"/>
                    </a:lnTo>
                    <a:lnTo>
                      <a:pt x="2772" y="1080"/>
                    </a:lnTo>
                    <a:lnTo>
                      <a:pt x="2760" y="1080"/>
                    </a:lnTo>
                    <a:lnTo>
                      <a:pt x="2760" y="1062"/>
                    </a:lnTo>
                    <a:lnTo>
                      <a:pt x="2742" y="1050"/>
                    </a:lnTo>
                    <a:lnTo>
                      <a:pt x="2742" y="1014"/>
                    </a:lnTo>
                    <a:lnTo>
                      <a:pt x="2736" y="1008"/>
                    </a:lnTo>
                    <a:lnTo>
                      <a:pt x="2724" y="1002"/>
                    </a:lnTo>
                    <a:lnTo>
                      <a:pt x="2718" y="996"/>
                    </a:lnTo>
                    <a:lnTo>
                      <a:pt x="2706" y="996"/>
                    </a:lnTo>
                    <a:lnTo>
                      <a:pt x="2712" y="996"/>
                    </a:lnTo>
                    <a:lnTo>
                      <a:pt x="2718" y="990"/>
                    </a:lnTo>
                    <a:lnTo>
                      <a:pt x="2730" y="990"/>
                    </a:lnTo>
                    <a:lnTo>
                      <a:pt x="2742" y="984"/>
                    </a:lnTo>
                    <a:lnTo>
                      <a:pt x="2760" y="966"/>
                    </a:lnTo>
                    <a:lnTo>
                      <a:pt x="2754" y="954"/>
                    </a:lnTo>
                    <a:lnTo>
                      <a:pt x="2736" y="936"/>
                    </a:lnTo>
                    <a:lnTo>
                      <a:pt x="2730" y="936"/>
                    </a:lnTo>
                    <a:lnTo>
                      <a:pt x="2730" y="930"/>
                    </a:lnTo>
                    <a:lnTo>
                      <a:pt x="2712" y="912"/>
                    </a:lnTo>
                    <a:lnTo>
                      <a:pt x="2700" y="906"/>
                    </a:lnTo>
                    <a:lnTo>
                      <a:pt x="2694" y="912"/>
                    </a:lnTo>
                    <a:lnTo>
                      <a:pt x="2694" y="936"/>
                    </a:lnTo>
                    <a:lnTo>
                      <a:pt x="2670" y="930"/>
                    </a:lnTo>
                    <a:lnTo>
                      <a:pt x="2670" y="924"/>
                    </a:lnTo>
                    <a:lnTo>
                      <a:pt x="2676" y="918"/>
                    </a:lnTo>
                    <a:lnTo>
                      <a:pt x="2676" y="906"/>
                    </a:lnTo>
                    <a:lnTo>
                      <a:pt x="2682" y="894"/>
                    </a:lnTo>
                    <a:lnTo>
                      <a:pt x="2688" y="876"/>
                    </a:lnTo>
                    <a:lnTo>
                      <a:pt x="2688" y="858"/>
                    </a:lnTo>
                    <a:lnTo>
                      <a:pt x="2682" y="852"/>
                    </a:lnTo>
                    <a:lnTo>
                      <a:pt x="2676" y="840"/>
                    </a:lnTo>
                    <a:lnTo>
                      <a:pt x="2670" y="840"/>
                    </a:lnTo>
                    <a:lnTo>
                      <a:pt x="2652" y="822"/>
                    </a:lnTo>
                    <a:lnTo>
                      <a:pt x="2652" y="816"/>
                    </a:lnTo>
                    <a:lnTo>
                      <a:pt x="2658" y="804"/>
                    </a:lnTo>
                    <a:lnTo>
                      <a:pt x="2658" y="792"/>
                    </a:lnTo>
                    <a:lnTo>
                      <a:pt x="2664" y="774"/>
                    </a:lnTo>
                    <a:lnTo>
                      <a:pt x="2664" y="762"/>
                    </a:lnTo>
                    <a:lnTo>
                      <a:pt x="2652" y="750"/>
                    </a:lnTo>
                    <a:lnTo>
                      <a:pt x="2628" y="732"/>
                    </a:lnTo>
                    <a:lnTo>
                      <a:pt x="2598" y="720"/>
                    </a:lnTo>
                    <a:lnTo>
                      <a:pt x="2580" y="708"/>
                    </a:lnTo>
                    <a:lnTo>
                      <a:pt x="2568" y="702"/>
                    </a:lnTo>
                    <a:lnTo>
                      <a:pt x="2556" y="708"/>
                    </a:lnTo>
                    <a:lnTo>
                      <a:pt x="2550" y="696"/>
                    </a:lnTo>
                    <a:lnTo>
                      <a:pt x="2538" y="684"/>
                    </a:lnTo>
                    <a:lnTo>
                      <a:pt x="2532" y="672"/>
                    </a:lnTo>
                    <a:lnTo>
                      <a:pt x="2520" y="660"/>
                    </a:lnTo>
                    <a:lnTo>
                      <a:pt x="2514" y="642"/>
                    </a:lnTo>
                    <a:lnTo>
                      <a:pt x="2514" y="594"/>
                    </a:lnTo>
                    <a:lnTo>
                      <a:pt x="2520" y="576"/>
                    </a:lnTo>
                    <a:lnTo>
                      <a:pt x="2526" y="564"/>
                    </a:lnTo>
                    <a:lnTo>
                      <a:pt x="2526" y="546"/>
                    </a:lnTo>
                    <a:lnTo>
                      <a:pt x="2520" y="504"/>
                    </a:lnTo>
                    <a:lnTo>
                      <a:pt x="2502" y="462"/>
                    </a:lnTo>
                    <a:lnTo>
                      <a:pt x="2490" y="426"/>
                    </a:lnTo>
                    <a:lnTo>
                      <a:pt x="2490" y="402"/>
                    </a:lnTo>
                    <a:lnTo>
                      <a:pt x="2496" y="390"/>
                    </a:lnTo>
                    <a:lnTo>
                      <a:pt x="2502" y="384"/>
                    </a:lnTo>
                    <a:lnTo>
                      <a:pt x="2502" y="324"/>
                    </a:lnTo>
                    <a:lnTo>
                      <a:pt x="2496" y="312"/>
                    </a:lnTo>
                    <a:lnTo>
                      <a:pt x="2496" y="300"/>
                    </a:lnTo>
                    <a:lnTo>
                      <a:pt x="2472" y="294"/>
                    </a:lnTo>
                    <a:lnTo>
                      <a:pt x="2460" y="288"/>
                    </a:lnTo>
                    <a:lnTo>
                      <a:pt x="2454" y="276"/>
                    </a:lnTo>
                    <a:lnTo>
                      <a:pt x="2442" y="270"/>
                    </a:lnTo>
                    <a:lnTo>
                      <a:pt x="2424" y="270"/>
                    </a:lnTo>
                    <a:lnTo>
                      <a:pt x="2418" y="282"/>
                    </a:lnTo>
                    <a:lnTo>
                      <a:pt x="2412" y="288"/>
                    </a:lnTo>
                    <a:lnTo>
                      <a:pt x="2412" y="282"/>
                    </a:lnTo>
                    <a:lnTo>
                      <a:pt x="2406" y="276"/>
                    </a:lnTo>
                    <a:lnTo>
                      <a:pt x="2400" y="264"/>
                    </a:lnTo>
                    <a:lnTo>
                      <a:pt x="2400" y="228"/>
                    </a:lnTo>
                    <a:lnTo>
                      <a:pt x="2406" y="216"/>
                    </a:lnTo>
                    <a:lnTo>
                      <a:pt x="2406" y="204"/>
                    </a:lnTo>
                    <a:lnTo>
                      <a:pt x="2388" y="180"/>
                    </a:lnTo>
                    <a:lnTo>
                      <a:pt x="2394" y="96"/>
                    </a:lnTo>
                    <a:lnTo>
                      <a:pt x="2382" y="90"/>
                    </a:lnTo>
                    <a:lnTo>
                      <a:pt x="2364" y="72"/>
                    </a:lnTo>
                    <a:lnTo>
                      <a:pt x="2364" y="66"/>
                    </a:lnTo>
                    <a:lnTo>
                      <a:pt x="2370" y="48"/>
                    </a:lnTo>
                    <a:lnTo>
                      <a:pt x="2370" y="24"/>
                    </a:lnTo>
                    <a:lnTo>
                      <a:pt x="2364" y="18"/>
                    </a:lnTo>
                    <a:lnTo>
                      <a:pt x="2346" y="18"/>
                    </a:lnTo>
                    <a:lnTo>
                      <a:pt x="2346" y="0"/>
                    </a:lnTo>
                    <a:lnTo>
                      <a:pt x="2316" y="12"/>
                    </a:lnTo>
                    <a:lnTo>
                      <a:pt x="2310" y="30"/>
                    </a:lnTo>
                    <a:lnTo>
                      <a:pt x="2298" y="36"/>
                    </a:lnTo>
                    <a:lnTo>
                      <a:pt x="2292" y="42"/>
                    </a:lnTo>
                    <a:lnTo>
                      <a:pt x="2280" y="48"/>
                    </a:lnTo>
                    <a:lnTo>
                      <a:pt x="2280" y="66"/>
                    </a:lnTo>
                    <a:lnTo>
                      <a:pt x="2286" y="78"/>
                    </a:lnTo>
                    <a:lnTo>
                      <a:pt x="2286" y="90"/>
                    </a:lnTo>
                    <a:lnTo>
                      <a:pt x="2292" y="102"/>
                    </a:lnTo>
                    <a:lnTo>
                      <a:pt x="2292" y="114"/>
                    </a:lnTo>
                    <a:lnTo>
                      <a:pt x="2286" y="126"/>
                    </a:lnTo>
                    <a:lnTo>
                      <a:pt x="2274" y="138"/>
                    </a:lnTo>
                    <a:lnTo>
                      <a:pt x="2268" y="150"/>
                    </a:lnTo>
                    <a:lnTo>
                      <a:pt x="2238" y="180"/>
                    </a:lnTo>
                    <a:lnTo>
                      <a:pt x="2256" y="192"/>
                    </a:lnTo>
                    <a:lnTo>
                      <a:pt x="2256" y="198"/>
                    </a:lnTo>
                    <a:lnTo>
                      <a:pt x="2250" y="204"/>
                    </a:lnTo>
                    <a:lnTo>
                      <a:pt x="2238" y="228"/>
                    </a:lnTo>
                    <a:lnTo>
                      <a:pt x="2232" y="234"/>
                    </a:lnTo>
                    <a:lnTo>
                      <a:pt x="2232" y="264"/>
                    </a:lnTo>
                    <a:lnTo>
                      <a:pt x="2238" y="276"/>
                    </a:lnTo>
                    <a:lnTo>
                      <a:pt x="2238" y="288"/>
                    </a:lnTo>
                    <a:lnTo>
                      <a:pt x="2232" y="300"/>
                    </a:lnTo>
                    <a:lnTo>
                      <a:pt x="2214" y="408"/>
                    </a:lnTo>
                    <a:lnTo>
                      <a:pt x="2208" y="432"/>
                    </a:lnTo>
                    <a:lnTo>
                      <a:pt x="2202" y="438"/>
                    </a:lnTo>
                    <a:lnTo>
                      <a:pt x="2190" y="462"/>
                    </a:lnTo>
                    <a:lnTo>
                      <a:pt x="2178" y="474"/>
                    </a:lnTo>
                    <a:lnTo>
                      <a:pt x="2172" y="486"/>
                    </a:lnTo>
                    <a:lnTo>
                      <a:pt x="2166" y="492"/>
                    </a:lnTo>
                    <a:lnTo>
                      <a:pt x="2166" y="516"/>
                    </a:lnTo>
                    <a:lnTo>
                      <a:pt x="2160" y="534"/>
                    </a:lnTo>
                    <a:lnTo>
                      <a:pt x="2154" y="546"/>
                    </a:lnTo>
                    <a:lnTo>
                      <a:pt x="2142" y="552"/>
                    </a:lnTo>
                    <a:lnTo>
                      <a:pt x="2088" y="570"/>
                    </a:lnTo>
                    <a:lnTo>
                      <a:pt x="2076" y="570"/>
                    </a:lnTo>
                    <a:lnTo>
                      <a:pt x="2064" y="576"/>
                    </a:lnTo>
                    <a:lnTo>
                      <a:pt x="2058" y="576"/>
                    </a:lnTo>
                    <a:lnTo>
                      <a:pt x="2058" y="570"/>
                    </a:lnTo>
                    <a:lnTo>
                      <a:pt x="2052" y="564"/>
                    </a:lnTo>
                    <a:lnTo>
                      <a:pt x="2028" y="516"/>
                    </a:lnTo>
                    <a:lnTo>
                      <a:pt x="2022" y="510"/>
                    </a:lnTo>
                    <a:lnTo>
                      <a:pt x="1998" y="492"/>
                    </a:lnTo>
                    <a:lnTo>
                      <a:pt x="1956" y="474"/>
                    </a:lnTo>
                    <a:lnTo>
                      <a:pt x="1920" y="462"/>
                    </a:lnTo>
                    <a:lnTo>
                      <a:pt x="1908" y="456"/>
                    </a:lnTo>
                    <a:lnTo>
                      <a:pt x="1896" y="438"/>
                    </a:lnTo>
                    <a:lnTo>
                      <a:pt x="1884" y="426"/>
                    </a:lnTo>
                    <a:lnTo>
                      <a:pt x="1872" y="402"/>
                    </a:lnTo>
                    <a:lnTo>
                      <a:pt x="1866" y="396"/>
                    </a:lnTo>
                    <a:lnTo>
                      <a:pt x="1830" y="396"/>
                    </a:lnTo>
                    <a:lnTo>
                      <a:pt x="1806" y="348"/>
                    </a:lnTo>
                    <a:lnTo>
                      <a:pt x="1824" y="330"/>
                    </a:lnTo>
                    <a:lnTo>
                      <a:pt x="1824" y="306"/>
                    </a:lnTo>
                    <a:lnTo>
                      <a:pt x="1830" y="294"/>
                    </a:lnTo>
                    <a:lnTo>
                      <a:pt x="1836" y="288"/>
                    </a:lnTo>
                    <a:lnTo>
                      <a:pt x="1848" y="282"/>
                    </a:lnTo>
                    <a:lnTo>
                      <a:pt x="1854" y="276"/>
                    </a:lnTo>
                    <a:lnTo>
                      <a:pt x="1848" y="228"/>
                    </a:lnTo>
                    <a:lnTo>
                      <a:pt x="1866" y="210"/>
                    </a:lnTo>
                    <a:lnTo>
                      <a:pt x="1872" y="216"/>
                    </a:lnTo>
                    <a:lnTo>
                      <a:pt x="1884" y="216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902" y="216"/>
                    </a:lnTo>
                    <a:lnTo>
                      <a:pt x="1908" y="204"/>
                    </a:lnTo>
                    <a:lnTo>
                      <a:pt x="1908" y="180"/>
                    </a:lnTo>
                    <a:lnTo>
                      <a:pt x="1944" y="144"/>
                    </a:lnTo>
                    <a:lnTo>
                      <a:pt x="1938" y="132"/>
                    </a:lnTo>
                    <a:lnTo>
                      <a:pt x="1914" y="108"/>
                    </a:lnTo>
                    <a:lnTo>
                      <a:pt x="1890" y="108"/>
                    </a:lnTo>
                    <a:lnTo>
                      <a:pt x="1872" y="114"/>
                    </a:lnTo>
                    <a:lnTo>
                      <a:pt x="1848" y="126"/>
                    </a:lnTo>
                    <a:lnTo>
                      <a:pt x="1842" y="138"/>
                    </a:lnTo>
                    <a:lnTo>
                      <a:pt x="1842" y="120"/>
                    </a:lnTo>
                    <a:lnTo>
                      <a:pt x="1812" y="126"/>
                    </a:lnTo>
                    <a:lnTo>
                      <a:pt x="1794" y="138"/>
                    </a:lnTo>
                    <a:lnTo>
                      <a:pt x="1788" y="120"/>
                    </a:lnTo>
                    <a:lnTo>
                      <a:pt x="1752" y="114"/>
                    </a:lnTo>
                    <a:lnTo>
                      <a:pt x="1746" y="108"/>
                    </a:lnTo>
                    <a:lnTo>
                      <a:pt x="1734" y="102"/>
                    </a:lnTo>
                    <a:lnTo>
                      <a:pt x="1728" y="96"/>
                    </a:lnTo>
                    <a:lnTo>
                      <a:pt x="1716" y="90"/>
                    </a:lnTo>
                    <a:lnTo>
                      <a:pt x="1674" y="90"/>
                    </a:lnTo>
                    <a:lnTo>
                      <a:pt x="1662" y="84"/>
                    </a:lnTo>
                    <a:lnTo>
                      <a:pt x="1650" y="84"/>
                    </a:lnTo>
                    <a:lnTo>
                      <a:pt x="1650" y="78"/>
                    </a:lnTo>
                    <a:lnTo>
                      <a:pt x="1644" y="72"/>
                    </a:lnTo>
                    <a:lnTo>
                      <a:pt x="1632" y="48"/>
                    </a:lnTo>
                    <a:lnTo>
                      <a:pt x="1626" y="42"/>
                    </a:lnTo>
                    <a:lnTo>
                      <a:pt x="1620" y="42"/>
                    </a:lnTo>
                    <a:lnTo>
                      <a:pt x="1620" y="54"/>
                    </a:lnTo>
                    <a:lnTo>
                      <a:pt x="1614" y="60"/>
                    </a:lnTo>
                    <a:lnTo>
                      <a:pt x="1602" y="54"/>
                    </a:lnTo>
                    <a:lnTo>
                      <a:pt x="1596" y="54"/>
                    </a:lnTo>
                    <a:lnTo>
                      <a:pt x="1584" y="48"/>
                    </a:lnTo>
                    <a:lnTo>
                      <a:pt x="1566" y="48"/>
                    </a:lnTo>
                    <a:lnTo>
                      <a:pt x="1566" y="60"/>
                    </a:lnTo>
                    <a:lnTo>
                      <a:pt x="1572" y="66"/>
                    </a:lnTo>
                    <a:lnTo>
                      <a:pt x="1554" y="66"/>
                    </a:lnTo>
                    <a:lnTo>
                      <a:pt x="1548" y="72"/>
                    </a:lnTo>
                    <a:lnTo>
                      <a:pt x="1548" y="78"/>
                    </a:lnTo>
                    <a:lnTo>
                      <a:pt x="1554" y="84"/>
                    </a:lnTo>
                    <a:lnTo>
                      <a:pt x="1566" y="84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8" y="90"/>
                    </a:lnTo>
                    <a:lnTo>
                      <a:pt x="1614" y="84"/>
                    </a:lnTo>
                    <a:lnTo>
                      <a:pt x="1644" y="102"/>
                    </a:lnTo>
                    <a:lnTo>
                      <a:pt x="1638" y="102"/>
                    </a:lnTo>
                    <a:lnTo>
                      <a:pt x="1632" y="108"/>
                    </a:lnTo>
                    <a:lnTo>
                      <a:pt x="1596" y="126"/>
                    </a:lnTo>
                    <a:lnTo>
                      <a:pt x="1572" y="126"/>
                    </a:lnTo>
                    <a:lnTo>
                      <a:pt x="1554" y="132"/>
                    </a:lnTo>
                    <a:lnTo>
                      <a:pt x="1512" y="132"/>
                    </a:lnTo>
                    <a:lnTo>
                      <a:pt x="1500" y="138"/>
                    </a:lnTo>
                    <a:lnTo>
                      <a:pt x="1482" y="144"/>
                    </a:lnTo>
                    <a:lnTo>
                      <a:pt x="1470" y="156"/>
                    </a:lnTo>
                    <a:lnTo>
                      <a:pt x="1452" y="162"/>
                    </a:lnTo>
                    <a:lnTo>
                      <a:pt x="1440" y="168"/>
                    </a:lnTo>
                    <a:lnTo>
                      <a:pt x="1434" y="174"/>
                    </a:lnTo>
                    <a:lnTo>
                      <a:pt x="1428" y="174"/>
                    </a:lnTo>
                    <a:lnTo>
                      <a:pt x="1428" y="186"/>
                    </a:lnTo>
                    <a:lnTo>
                      <a:pt x="1422" y="204"/>
                    </a:lnTo>
                    <a:lnTo>
                      <a:pt x="1422" y="228"/>
                    </a:lnTo>
                    <a:lnTo>
                      <a:pt x="1428" y="234"/>
                    </a:lnTo>
                    <a:lnTo>
                      <a:pt x="1440" y="240"/>
                    </a:lnTo>
                    <a:lnTo>
                      <a:pt x="1446" y="246"/>
                    </a:lnTo>
                    <a:lnTo>
                      <a:pt x="1452" y="246"/>
                    </a:lnTo>
                    <a:lnTo>
                      <a:pt x="1398" y="246"/>
                    </a:lnTo>
                    <a:lnTo>
                      <a:pt x="1368" y="282"/>
                    </a:lnTo>
                    <a:lnTo>
                      <a:pt x="1368" y="312"/>
                    </a:lnTo>
                    <a:lnTo>
                      <a:pt x="1362" y="324"/>
                    </a:lnTo>
                    <a:lnTo>
                      <a:pt x="1362" y="330"/>
                    </a:lnTo>
                    <a:lnTo>
                      <a:pt x="1368" y="336"/>
                    </a:lnTo>
                    <a:lnTo>
                      <a:pt x="1380" y="336"/>
                    </a:lnTo>
                    <a:lnTo>
                      <a:pt x="1404" y="348"/>
                    </a:lnTo>
                    <a:lnTo>
                      <a:pt x="1410" y="354"/>
                    </a:lnTo>
                    <a:lnTo>
                      <a:pt x="1410" y="390"/>
                    </a:lnTo>
                    <a:lnTo>
                      <a:pt x="1386" y="366"/>
                    </a:lnTo>
                    <a:lnTo>
                      <a:pt x="1356" y="366"/>
                    </a:lnTo>
                    <a:lnTo>
                      <a:pt x="1344" y="390"/>
                    </a:lnTo>
                    <a:lnTo>
                      <a:pt x="1308" y="354"/>
                    </a:lnTo>
                    <a:lnTo>
                      <a:pt x="1302" y="384"/>
                    </a:lnTo>
                    <a:lnTo>
                      <a:pt x="1278" y="396"/>
                    </a:lnTo>
                    <a:lnTo>
                      <a:pt x="1284" y="420"/>
                    </a:lnTo>
                    <a:lnTo>
                      <a:pt x="1254" y="414"/>
                    </a:lnTo>
                    <a:lnTo>
                      <a:pt x="1284" y="354"/>
                    </a:lnTo>
                    <a:lnTo>
                      <a:pt x="1278" y="348"/>
                    </a:lnTo>
                    <a:lnTo>
                      <a:pt x="1272" y="336"/>
                    </a:lnTo>
                    <a:lnTo>
                      <a:pt x="1272" y="324"/>
                    </a:lnTo>
                    <a:lnTo>
                      <a:pt x="1266" y="318"/>
                    </a:lnTo>
                    <a:lnTo>
                      <a:pt x="1254" y="312"/>
                    </a:lnTo>
                    <a:lnTo>
                      <a:pt x="1236" y="312"/>
                    </a:lnTo>
                    <a:lnTo>
                      <a:pt x="1224" y="282"/>
                    </a:lnTo>
                    <a:lnTo>
                      <a:pt x="1224" y="276"/>
                    </a:lnTo>
                    <a:lnTo>
                      <a:pt x="1230" y="270"/>
                    </a:lnTo>
                    <a:lnTo>
                      <a:pt x="1230" y="258"/>
                    </a:lnTo>
                    <a:lnTo>
                      <a:pt x="1224" y="246"/>
                    </a:lnTo>
                    <a:lnTo>
                      <a:pt x="1218" y="240"/>
                    </a:lnTo>
                    <a:lnTo>
                      <a:pt x="1206" y="234"/>
                    </a:lnTo>
                    <a:lnTo>
                      <a:pt x="1194" y="240"/>
                    </a:lnTo>
                    <a:lnTo>
                      <a:pt x="1188" y="246"/>
                    </a:lnTo>
                    <a:lnTo>
                      <a:pt x="1176" y="252"/>
                    </a:lnTo>
                    <a:lnTo>
                      <a:pt x="1176" y="264"/>
                    </a:lnTo>
                    <a:lnTo>
                      <a:pt x="1182" y="270"/>
                    </a:lnTo>
                    <a:lnTo>
                      <a:pt x="1182" y="282"/>
                    </a:lnTo>
                    <a:lnTo>
                      <a:pt x="1146" y="276"/>
                    </a:lnTo>
                    <a:lnTo>
                      <a:pt x="1152" y="306"/>
                    </a:lnTo>
                    <a:lnTo>
                      <a:pt x="1134" y="300"/>
                    </a:lnTo>
                    <a:lnTo>
                      <a:pt x="1116" y="306"/>
                    </a:lnTo>
                    <a:lnTo>
                      <a:pt x="1122" y="312"/>
                    </a:lnTo>
                    <a:lnTo>
                      <a:pt x="1122" y="330"/>
                    </a:lnTo>
                    <a:lnTo>
                      <a:pt x="1116" y="342"/>
                    </a:lnTo>
                    <a:lnTo>
                      <a:pt x="1110" y="348"/>
                    </a:lnTo>
                    <a:lnTo>
                      <a:pt x="1098" y="354"/>
                    </a:lnTo>
                    <a:lnTo>
                      <a:pt x="1092" y="360"/>
                    </a:lnTo>
                    <a:lnTo>
                      <a:pt x="1104" y="324"/>
                    </a:lnTo>
                    <a:lnTo>
                      <a:pt x="1080" y="348"/>
                    </a:lnTo>
                    <a:lnTo>
                      <a:pt x="1062" y="348"/>
                    </a:lnTo>
                    <a:lnTo>
                      <a:pt x="1056" y="360"/>
                    </a:lnTo>
                    <a:lnTo>
                      <a:pt x="1050" y="366"/>
                    </a:lnTo>
                    <a:lnTo>
                      <a:pt x="1050" y="378"/>
                    </a:lnTo>
                    <a:lnTo>
                      <a:pt x="1056" y="390"/>
                    </a:lnTo>
                    <a:lnTo>
                      <a:pt x="1056" y="396"/>
                    </a:lnTo>
                    <a:lnTo>
                      <a:pt x="1062" y="408"/>
                    </a:lnTo>
                    <a:lnTo>
                      <a:pt x="1014" y="384"/>
                    </a:lnTo>
                    <a:lnTo>
                      <a:pt x="1008" y="420"/>
                    </a:lnTo>
                    <a:lnTo>
                      <a:pt x="996" y="426"/>
                    </a:lnTo>
                    <a:lnTo>
                      <a:pt x="1008" y="450"/>
                    </a:lnTo>
                    <a:lnTo>
                      <a:pt x="1032" y="450"/>
                    </a:lnTo>
                    <a:lnTo>
                      <a:pt x="1026" y="468"/>
                    </a:lnTo>
                    <a:lnTo>
                      <a:pt x="954" y="474"/>
                    </a:lnTo>
                    <a:lnTo>
                      <a:pt x="948" y="468"/>
                    </a:lnTo>
                    <a:lnTo>
                      <a:pt x="936" y="462"/>
                    </a:lnTo>
                    <a:lnTo>
                      <a:pt x="930" y="462"/>
                    </a:lnTo>
                    <a:lnTo>
                      <a:pt x="918" y="468"/>
                    </a:lnTo>
                    <a:lnTo>
                      <a:pt x="912" y="474"/>
                    </a:lnTo>
                    <a:lnTo>
                      <a:pt x="918" y="486"/>
                    </a:lnTo>
                    <a:lnTo>
                      <a:pt x="918" y="492"/>
                    </a:lnTo>
                    <a:lnTo>
                      <a:pt x="924" y="504"/>
                    </a:lnTo>
                    <a:lnTo>
                      <a:pt x="930" y="510"/>
                    </a:lnTo>
                    <a:lnTo>
                      <a:pt x="930" y="540"/>
                    </a:lnTo>
                    <a:lnTo>
                      <a:pt x="924" y="564"/>
                    </a:lnTo>
                    <a:lnTo>
                      <a:pt x="930" y="600"/>
                    </a:lnTo>
                    <a:lnTo>
                      <a:pt x="912" y="600"/>
                    </a:lnTo>
                    <a:lnTo>
                      <a:pt x="906" y="522"/>
                    </a:lnTo>
                    <a:lnTo>
                      <a:pt x="888" y="510"/>
                    </a:lnTo>
                    <a:lnTo>
                      <a:pt x="888" y="480"/>
                    </a:lnTo>
                    <a:lnTo>
                      <a:pt x="870" y="480"/>
                    </a:lnTo>
                    <a:lnTo>
                      <a:pt x="852" y="504"/>
                    </a:lnTo>
                    <a:lnTo>
                      <a:pt x="822" y="534"/>
                    </a:lnTo>
                    <a:lnTo>
                      <a:pt x="804" y="546"/>
                    </a:lnTo>
                    <a:lnTo>
                      <a:pt x="792" y="558"/>
                    </a:lnTo>
                    <a:lnTo>
                      <a:pt x="786" y="570"/>
                    </a:lnTo>
                    <a:lnTo>
                      <a:pt x="786" y="600"/>
                    </a:lnTo>
                    <a:lnTo>
                      <a:pt x="792" y="606"/>
                    </a:lnTo>
                    <a:lnTo>
                      <a:pt x="792" y="618"/>
                    </a:lnTo>
                    <a:lnTo>
                      <a:pt x="798" y="618"/>
                    </a:lnTo>
                    <a:lnTo>
                      <a:pt x="816" y="636"/>
                    </a:lnTo>
                    <a:lnTo>
                      <a:pt x="810" y="648"/>
                    </a:lnTo>
                    <a:lnTo>
                      <a:pt x="792" y="654"/>
                    </a:lnTo>
                    <a:lnTo>
                      <a:pt x="774" y="666"/>
                    </a:lnTo>
                    <a:lnTo>
                      <a:pt x="750" y="678"/>
                    </a:lnTo>
                    <a:lnTo>
                      <a:pt x="750" y="696"/>
                    </a:lnTo>
                    <a:lnTo>
                      <a:pt x="720" y="726"/>
                    </a:lnTo>
                    <a:lnTo>
                      <a:pt x="702" y="732"/>
                    </a:lnTo>
                    <a:lnTo>
                      <a:pt x="690" y="744"/>
                    </a:lnTo>
                    <a:lnTo>
                      <a:pt x="666" y="756"/>
                    </a:lnTo>
                    <a:lnTo>
                      <a:pt x="630" y="762"/>
                    </a:lnTo>
                    <a:lnTo>
                      <a:pt x="600" y="768"/>
                    </a:lnTo>
                    <a:lnTo>
                      <a:pt x="588" y="768"/>
                    </a:lnTo>
                    <a:lnTo>
                      <a:pt x="534" y="762"/>
                    </a:lnTo>
                    <a:lnTo>
                      <a:pt x="492" y="780"/>
                    </a:lnTo>
                    <a:lnTo>
                      <a:pt x="438" y="786"/>
                    </a:lnTo>
                    <a:lnTo>
                      <a:pt x="432" y="798"/>
                    </a:lnTo>
                    <a:lnTo>
                      <a:pt x="414" y="798"/>
                    </a:lnTo>
                    <a:lnTo>
                      <a:pt x="402" y="804"/>
                    </a:lnTo>
                    <a:lnTo>
                      <a:pt x="396" y="810"/>
                    </a:lnTo>
                    <a:lnTo>
                      <a:pt x="384" y="816"/>
                    </a:lnTo>
                    <a:lnTo>
                      <a:pt x="372" y="828"/>
                    </a:lnTo>
                    <a:lnTo>
                      <a:pt x="342" y="828"/>
                    </a:lnTo>
                    <a:lnTo>
                      <a:pt x="324" y="834"/>
                    </a:lnTo>
                    <a:lnTo>
                      <a:pt x="312" y="840"/>
                    </a:lnTo>
                    <a:lnTo>
                      <a:pt x="306" y="852"/>
                    </a:lnTo>
                    <a:lnTo>
                      <a:pt x="294" y="858"/>
                    </a:lnTo>
                    <a:lnTo>
                      <a:pt x="288" y="870"/>
                    </a:lnTo>
                    <a:lnTo>
                      <a:pt x="282" y="876"/>
                    </a:lnTo>
                    <a:lnTo>
                      <a:pt x="282" y="882"/>
                    </a:lnTo>
                    <a:lnTo>
                      <a:pt x="276" y="882"/>
                    </a:lnTo>
                    <a:lnTo>
                      <a:pt x="270" y="888"/>
                    </a:lnTo>
                    <a:lnTo>
                      <a:pt x="252" y="888"/>
                    </a:lnTo>
                    <a:lnTo>
                      <a:pt x="240" y="894"/>
                    </a:lnTo>
                    <a:lnTo>
                      <a:pt x="228" y="894"/>
                    </a:lnTo>
                    <a:lnTo>
                      <a:pt x="216" y="900"/>
                    </a:lnTo>
                    <a:lnTo>
                      <a:pt x="210" y="906"/>
                    </a:lnTo>
                    <a:lnTo>
                      <a:pt x="198" y="912"/>
                    </a:lnTo>
                    <a:lnTo>
                      <a:pt x="192" y="930"/>
                    </a:lnTo>
                    <a:lnTo>
                      <a:pt x="150" y="972"/>
                    </a:lnTo>
                    <a:lnTo>
                      <a:pt x="150" y="978"/>
                    </a:lnTo>
                    <a:lnTo>
                      <a:pt x="162" y="912"/>
                    </a:lnTo>
                    <a:lnTo>
                      <a:pt x="144" y="918"/>
                    </a:lnTo>
                    <a:lnTo>
                      <a:pt x="120" y="978"/>
                    </a:lnTo>
                    <a:lnTo>
                      <a:pt x="90" y="1038"/>
                    </a:lnTo>
                    <a:lnTo>
                      <a:pt x="90" y="1056"/>
                    </a:lnTo>
                    <a:lnTo>
                      <a:pt x="96" y="1062"/>
                    </a:lnTo>
                    <a:lnTo>
                      <a:pt x="108" y="1068"/>
                    </a:lnTo>
                    <a:lnTo>
                      <a:pt x="114" y="1068"/>
                    </a:lnTo>
                    <a:lnTo>
                      <a:pt x="108" y="1080"/>
                    </a:lnTo>
                    <a:lnTo>
                      <a:pt x="96" y="1086"/>
                    </a:lnTo>
                    <a:lnTo>
                      <a:pt x="90" y="1098"/>
                    </a:lnTo>
                    <a:lnTo>
                      <a:pt x="66" y="1122"/>
                    </a:lnTo>
                    <a:lnTo>
                      <a:pt x="66" y="1134"/>
                    </a:lnTo>
                    <a:lnTo>
                      <a:pt x="72" y="1152"/>
                    </a:lnTo>
                    <a:lnTo>
                      <a:pt x="72" y="1164"/>
                    </a:lnTo>
                    <a:lnTo>
                      <a:pt x="84" y="1188"/>
                    </a:lnTo>
                    <a:lnTo>
                      <a:pt x="84" y="1200"/>
                    </a:lnTo>
                    <a:lnTo>
                      <a:pt x="102" y="1236"/>
                    </a:lnTo>
                    <a:lnTo>
                      <a:pt x="108" y="1254"/>
                    </a:lnTo>
                    <a:lnTo>
                      <a:pt x="114" y="1266"/>
                    </a:lnTo>
                    <a:lnTo>
                      <a:pt x="114" y="1278"/>
                    </a:lnTo>
                    <a:lnTo>
                      <a:pt x="108" y="1278"/>
                    </a:lnTo>
                    <a:lnTo>
                      <a:pt x="96" y="1266"/>
                    </a:lnTo>
                    <a:lnTo>
                      <a:pt x="90" y="1254"/>
                    </a:lnTo>
                    <a:lnTo>
                      <a:pt x="72" y="1236"/>
                    </a:lnTo>
                    <a:lnTo>
                      <a:pt x="66" y="1224"/>
                    </a:lnTo>
                    <a:lnTo>
                      <a:pt x="48" y="1218"/>
                    </a:lnTo>
                    <a:lnTo>
                      <a:pt x="66" y="1266"/>
                    </a:lnTo>
                    <a:lnTo>
                      <a:pt x="30" y="1236"/>
                    </a:lnTo>
                    <a:lnTo>
                      <a:pt x="30" y="1290"/>
                    </a:lnTo>
                    <a:lnTo>
                      <a:pt x="60" y="1350"/>
                    </a:lnTo>
                    <a:lnTo>
                      <a:pt x="66" y="1356"/>
                    </a:lnTo>
                    <a:lnTo>
                      <a:pt x="66" y="1368"/>
                    </a:lnTo>
                    <a:lnTo>
                      <a:pt x="60" y="1374"/>
                    </a:lnTo>
                    <a:lnTo>
                      <a:pt x="54" y="1386"/>
                    </a:lnTo>
                    <a:lnTo>
                      <a:pt x="54" y="1398"/>
                    </a:lnTo>
                    <a:lnTo>
                      <a:pt x="48" y="1410"/>
                    </a:lnTo>
                    <a:lnTo>
                      <a:pt x="54" y="1416"/>
                    </a:lnTo>
                    <a:lnTo>
                      <a:pt x="60" y="1428"/>
                    </a:lnTo>
                    <a:lnTo>
                      <a:pt x="78" y="1446"/>
                    </a:lnTo>
                    <a:lnTo>
                      <a:pt x="84" y="1458"/>
                    </a:lnTo>
                    <a:lnTo>
                      <a:pt x="90" y="1464"/>
                    </a:lnTo>
                    <a:lnTo>
                      <a:pt x="96" y="1476"/>
                    </a:lnTo>
                    <a:lnTo>
                      <a:pt x="96" y="1506"/>
                    </a:lnTo>
                    <a:lnTo>
                      <a:pt x="90" y="1518"/>
                    </a:lnTo>
                    <a:lnTo>
                      <a:pt x="84" y="1524"/>
                    </a:lnTo>
                    <a:lnTo>
                      <a:pt x="90" y="1542"/>
                    </a:lnTo>
                    <a:lnTo>
                      <a:pt x="90" y="1554"/>
                    </a:lnTo>
                    <a:lnTo>
                      <a:pt x="96" y="1572"/>
                    </a:lnTo>
                    <a:lnTo>
                      <a:pt x="96" y="1590"/>
                    </a:lnTo>
                    <a:lnTo>
                      <a:pt x="102" y="1596"/>
                    </a:lnTo>
                    <a:lnTo>
                      <a:pt x="102" y="1602"/>
                    </a:lnTo>
                    <a:lnTo>
                      <a:pt x="96" y="1602"/>
                    </a:lnTo>
                    <a:lnTo>
                      <a:pt x="78" y="1620"/>
                    </a:lnTo>
                    <a:lnTo>
                      <a:pt x="84" y="1626"/>
                    </a:lnTo>
                    <a:lnTo>
                      <a:pt x="84" y="1638"/>
                    </a:lnTo>
                    <a:lnTo>
                      <a:pt x="90" y="1650"/>
                    </a:lnTo>
                    <a:lnTo>
                      <a:pt x="90" y="1662"/>
                    </a:lnTo>
                    <a:lnTo>
                      <a:pt x="96" y="1668"/>
                    </a:lnTo>
                    <a:lnTo>
                      <a:pt x="96" y="1674"/>
                    </a:lnTo>
                    <a:lnTo>
                      <a:pt x="102" y="1674"/>
                    </a:lnTo>
                    <a:lnTo>
                      <a:pt x="108" y="1680"/>
                    </a:lnTo>
                    <a:lnTo>
                      <a:pt x="126" y="1716"/>
                    </a:lnTo>
                    <a:lnTo>
                      <a:pt x="126" y="1728"/>
                    </a:lnTo>
                    <a:lnTo>
                      <a:pt x="108" y="1764"/>
                    </a:lnTo>
                    <a:lnTo>
                      <a:pt x="90" y="1782"/>
                    </a:lnTo>
                    <a:lnTo>
                      <a:pt x="90" y="1824"/>
                    </a:lnTo>
                    <a:lnTo>
                      <a:pt x="84" y="1842"/>
                    </a:lnTo>
                    <a:lnTo>
                      <a:pt x="60" y="1866"/>
                    </a:lnTo>
                    <a:lnTo>
                      <a:pt x="42" y="1866"/>
                    </a:lnTo>
                    <a:lnTo>
                      <a:pt x="30" y="1872"/>
                    </a:lnTo>
                    <a:lnTo>
                      <a:pt x="18" y="1866"/>
                    </a:lnTo>
                    <a:lnTo>
                      <a:pt x="6" y="1866"/>
                    </a:lnTo>
                    <a:lnTo>
                      <a:pt x="0" y="1920"/>
                    </a:lnTo>
                    <a:lnTo>
                      <a:pt x="12" y="1920"/>
                    </a:lnTo>
                    <a:lnTo>
                      <a:pt x="24" y="1926"/>
                    </a:lnTo>
                    <a:lnTo>
                      <a:pt x="42" y="1926"/>
                    </a:lnTo>
                    <a:lnTo>
                      <a:pt x="54" y="1932"/>
                    </a:lnTo>
                    <a:lnTo>
                      <a:pt x="72" y="1950"/>
                    </a:lnTo>
                    <a:lnTo>
                      <a:pt x="78" y="1962"/>
                    </a:lnTo>
                    <a:lnTo>
                      <a:pt x="108" y="1956"/>
                    </a:lnTo>
                    <a:lnTo>
                      <a:pt x="114" y="1968"/>
                    </a:lnTo>
                    <a:lnTo>
                      <a:pt x="138" y="1980"/>
                    </a:lnTo>
                    <a:lnTo>
                      <a:pt x="174" y="1980"/>
                    </a:lnTo>
                    <a:lnTo>
                      <a:pt x="210" y="1968"/>
                    </a:lnTo>
                    <a:lnTo>
                      <a:pt x="234" y="1968"/>
                    </a:lnTo>
                    <a:lnTo>
                      <a:pt x="234" y="1950"/>
                    </a:lnTo>
                    <a:lnTo>
                      <a:pt x="228" y="1944"/>
                    </a:lnTo>
                    <a:lnTo>
                      <a:pt x="264" y="1950"/>
                    </a:lnTo>
                    <a:lnTo>
                      <a:pt x="276" y="1932"/>
                    </a:lnTo>
                    <a:lnTo>
                      <a:pt x="318" y="1926"/>
                    </a:lnTo>
                    <a:lnTo>
                      <a:pt x="354" y="1890"/>
                    </a:lnTo>
                    <a:lnTo>
                      <a:pt x="366" y="1884"/>
                    </a:lnTo>
                    <a:lnTo>
                      <a:pt x="372" y="1884"/>
                    </a:lnTo>
                    <a:lnTo>
                      <a:pt x="420" y="1908"/>
                    </a:lnTo>
                    <a:lnTo>
                      <a:pt x="426" y="1902"/>
                    </a:lnTo>
                    <a:lnTo>
                      <a:pt x="474" y="1878"/>
                    </a:lnTo>
                    <a:lnTo>
                      <a:pt x="480" y="1872"/>
                    </a:lnTo>
                    <a:lnTo>
                      <a:pt x="486" y="1872"/>
                    </a:lnTo>
                    <a:lnTo>
                      <a:pt x="498" y="1878"/>
                    </a:lnTo>
                    <a:lnTo>
                      <a:pt x="504" y="1884"/>
                    </a:lnTo>
                    <a:lnTo>
                      <a:pt x="516" y="1884"/>
                    </a:lnTo>
                    <a:lnTo>
                      <a:pt x="528" y="1890"/>
                    </a:lnTo>
                    <a:lnTo>
                      <a:pt x="534" y="1890"/>
                    </a:lnTo>
                    <a:lnTo>
                      <a:pt x="552" y="1884"/>
                    </a:lnTo>
                    <a:lnTo>
                      <a:pt x="576" y="1872"/>
                    </a:lnTo>
                    <a:lnTo>
                      <a:pt x="582" y="187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24" y="1884"/>
                    </a:lnTo>
                    <a:lnTo>
                      <a:pt x="636" y="1884"/>
                    </a:lnTo>
                    <a:lnTo>
                      <a:pt x="648" y="1878"/>
                    </a:lnTo>
                    <a:lnTo>
                      <a:pt x="654" y="1872"/>
                    </a:lnTo>
                    <a:lnTo>
                      <a:pt x="654" y="1848"/>
                    </a:lnTo>
                    <a:lnTo>
                      <a:pt x="666" y="1848"/>
                    </a:lnTo>
                    <a:lnTo>
                      <a:pt x="672" y="1842"/>
                    </a:lnTo>
                    <a:lnTo>
                      <a:pt x="678" y="1842"/>
                    </a:lnTo>
                    <a:lnTo>
                      <a:pt x="684" y="1836"/>
                    </a:lnTo>
                    <a:lnTo>
                      <a:pt x="690" y="1824"/>
                    </a:lnTo>
                    <a:lnTo>
                      <a:pt x="702" y="1788"/>
                    </a:lnTo>
                    <a:lnTo>
                      <a:pt x="714" y="1776"/>
                    </a:lnTo>
                    <a:lnTo>
                      <a:pt x="726" y="1770"/>
                    </a:lnTo>
                    <a:lnTo>
                      <a:pt x="744" y="1764"/>
                    </a:lnTo>
                    <a:lnTo>
                      <a:pt x="756" y="1764"/>
                    </a:lnTo>
                    <a:lnTo>
                      <a:pt x="774" y="1770"/>
                    </a:lnTo>
                    <a:lnTo>
                      <a:pt x="798" y="1770"/>
                    </a:lnTo>
                    <a:lnTo>
                      <a:pt x="822" y="1758"/>
                    </a:lnTo>
                    <a:lnTo>
                      <a:pt x="840" y="1752"/>
                    </a:lnTo>
                    <a:lnTo>
                      <a:pt x="858" y="1740"/>
                    </a:lnTo>
                    <a:lnTo>
                      <a:pt x="876" y="1734"/>
                    </a:lnTo>
                    <a:lnTo>
                      <a:pt x="912" y="1734"/>
                    </a:lnTo>
                    <a:lnTo>
                      <a:pt x="918" y="1740"/>
                    </a:lnTo>
                    <a:lnTo>
                      <a:pt x="930" y="1740"/>
                    </a:lnTo>
                    <a:lnTo>
                      <a:pt x="942" y="1746"/>
                    </a:lnTo>
                    <a:lnTo>
                      <a:pt x="972" y="1740"/>
                    </a:lnTo>
                    <a:lnTo>
                      <a:pt x="1044" y="1704"/>
                    </a:lnTo>
                    <a:lnTo>
                      <a:pt x="1074" y="1692"/>
                    </a:lnTo>
                    <a:lnTo>
                      <a:pt x="1098" y="1686"/>
                    </a:lnTo>
                    <a:lnTo>
                      <a:pt x="1140" y="1680"/>
                    </a:lnTo>
                    <a:lnTo>
                      <a:pt x="1176" y="1674"/>
                    </a:lnTo>
                    <a:lnTo>
                      <a:pt x="1224" y="1674"/>
                    </a:lnTo>
                    <a:lnTo>
                      <a:pt x="1236" y="1662"/>
                    </a:lnTo>
                    <a:lnTo>
                      <a:pt x="1254" y="1680"/>
                    </a:lnTo>
                    <a:lnTo>
                      <a:pt x="1266" y="1686"/>
                    </a:lnTo>
                    <a:lnTo>
                      <a:pt x="1278" y="1698"/>
                    </a:lnTo>
                    <a:lnTo>
                      <a:pt x="1302" y="1710"/>
                    </a:lnTo>
                    <a:lnTo>
                      <a:pt x="1320" y="1716"/>
                    </a:lnTo>
                    <a:lnTo>
                      <a:pt x="1332" y="1716"/>
                    </a:lnTo>
                    <a:lnTo>
                      <a:pt x="1338" y="1710"/>
                    </a:lnTo>
                    <a:lnTo>
                      <a:pt x="1338" y="1716"/>
                    </a:lnTo>
                    <a:lnTo>
                      <a:pt x="1344" y="1722"/>
                    </a:lnTo>
                    <a:lnTo>
                      <a:pt x="1350" y="1734"/>
                    </a:lnTo>
                    <a:lnTo>
                      <a:pt x="1356" y="1740"/>
                    </a:lnTo>
                    <a:lnTo>
                      <a:pt x="1374" y="1740"/>
                    </a:lnTo>
                    <a:lnTo>
                      <a:pt x="1380" y="1734"/>
                    </a:lnTo>
                    <a:lnTo>
                      <a:pt x="1380" y="1752"/>
                    </a:lnTo>
                    <a:lnTo>
                      <a:pt x="1392" y="1752"/>
                    </a:lnTo>
                    <a:lnTo>
                      <a:pt x="1398" y="1758"/>
                    </a:lnTo>
                    <a:lnTo>
                      <a:pt x="1398" y="1770"/>
                    </a:lnTo>
                    <a:lnTo>
                      <a:pt x="1386" y="1794"/>
                    </a:lnTo>
                    <a:lnTo>
                      <a:pt x="1380" y="1800"/>
                    </a:lnTo>
                    <a:lnTo>
                      <a:pt x="1374" y="1812"/>
                    </a:lnTo>
                    <a:lnTo>
                      <a:pt x="1392" y="1842"/>
                    </a:lnTo>
                    <a:lnTo>
                      <a:pt x="1410" y="1830"/>
                    </a:lnTo>
                    <a:lnTo>
                      <a:pt x="1428" y="1866"/>
                    </a:lnTo>
                    <a:lnTo>
                      <a:pt x="1428" y="1872"/>
                    </a:lnTo>
                    <a:lnTo>
                      <a:pt x="1434" y="1878"/>
                    </a:lnTo>
                    <a:lnTo>
                      <a:pt x="1434" y="1902"/>
                    </a:lnTo>
                    <a:lnTo>
                      <a:pt x="1440" y="1914"/>
                    </a:lnTo>
                    <a:lnTo>
                      <a:pt x="1440" y="1926"/>
                    </a:lnTo>
                    <a:lnTo>
                      <a:pt x="1422" y="1926"/>
                    </a:lnTo>
                    <a:lnTo>
                      <a:pt x="1410" y="1920"/>
                    </a:lnTo>
                    <a:lnTo>
                      <a:pt x="1404" y="1920"/>
                    </a:lnTo>
                    <a:lnTo>
                      <a:pt x="1410" y="1956"/>
                    </a:lnTo>
                    <a:lnTo>
                      <a:pt x="1446" y="1956"/>
                    </a:lnTo>
                    <a:lnTo>
                      <a:pt x="1452" y="1962"/>
                    </a:lnTo>
                    <a:lnTo>
                      <a:pt x="1452" y="1968"/>
                    </a:lnTo>
                    <a:lnTo>
                      <a:pt x="1470" y="1968"/>
                    </a:lnTo>
                    <a:lnTo>
                      <a:pt x="1470" y="1956"/>
                    </a:lnTo>
                    <a:lnTo>
                      <a:pt x="1464" y="1938"/>
                    </a:lnTo>
                    <a:lnTo>
                      <a:pt x="1464" y="1926"/>
                    </a:lnTo>
                    <a:lnTo>
                      <a:pt x="1470" y="1914"/>
                    </a:lnTo>
                    <a:lnTo>
                      <a:pt x="1476" y="1908"/>
                    </a:lnTo>
                    <a:lnTo>
                      <a:pt x="1500" y="1896"/>
                    </a:lnTo>
                    <a:lnTo>
                      <a:pt x="1512" y="1896"/>
                    </a:lnTo>
                    <a:lnTo>
                      <a:pt x="1518" y="1890"/>
                    </a:lnTo>
                    <a:lnTo>
                      <a:pt x="1530" y="1884"/>
                    </a:lnTo>
                    <a:lnTo>
                      <a:pt x="1542" y="1872"/>
                    </a:lnTo>
                    <a:lnTo>
                      <a:pt x="1548" y="1860"/>
                    </a:lnTo>
                    <a:lnTo>
                      <a:pt x="1566" y="1842"/>
                    </a:lnTo>
                    <a:lnTo>
                      <a:pt x="1566" y="1836"/>
                    </a:lnTo>
                    <a:lnTo>
                      <a:pt x="1590" y="1842"/>
                    </a:lnTo>
                    <a:lnTo>
                      <a:pt x="1608" y="1788"/>
                    </a:lnTo>
                    <a:lnTo>
                      <a:pt x="1638" y="1788"/>
                    </a:lnTo>
                    <a:lnTo>
                      <a:pt x="1650" y="1782"/>
                    </a:lnTo>
                    <a:lnTo>
                      <a:pt x="1662" y="1770"/>
                    </a:lnTo>
                    <a:lnTo>
                      <a:pt x="1668" y="1752"/>
                    </a:lnTo>
                    <a:lnTo>
                      <a:pt x="1668" y="1740"/>
                    </a:lnTo>
                    <a:lnTo>
                      <a:pt x="1668" y="1746"/>
                    </a:lnTo>
                    <a:lnTo>
                      <a:pt x="1674" y="1752"/>
                    </a:lnTo>
                    <a:lnTo>
                      <a:pt x="1674" y="1764"/>
                    </a:lnTo>
                    <a:lnTo>
                      <a:pt x="1680" y="1776"/>
                    </a:lnTo>
                    <a:lnTo>
                      <a:pt x="1680" y="1782"/>
                    </a:lnTo>
                    <a:lnTo>
                      <a:pt x="1668" y="1794"/>
                    </a:lnTo>
                    <a:lnTo>
                      <a:pt x="1662" y="1806"/>
                    </a:lnTo>
                    <a:lnTo>
                      <a:pt x="1650" y="1812"/>
                    </a:lnTo>
                    <a:lnTo>
                      <a:pt x="1644" y="1818"/>
                    </a:lnTo>
                    <a:lnTo>
                      <a:pt x="1620" y="1818"/>
                    </a:lnTo>
                    <a:lnTo>
                      <a:pt x="1614" y="1830"/>
                    </a:lnTo>
                    <a:lnTo>
                      <a:pt x="1632" y="1866"/>
                    </a:lnTo>
                    <a:lnTo>
                      <a:pt x="1620" y="1866"/>
                    </a:lnTo>
                    <a:lnTo>
                      <a:pt x="1614" y="1872"/>
                    </a:lnTo>
                    <a:lnTo>
                      <a:pt x="1602" y="1878"/>
                    </a:lnTo>
                    <a:lnTo>
                      <a:pt x="1566" y="1914"/>
                    </a:lnTo>
                    <a:lnTo>
                      <a:pt x="1566" y="1926"/>
                    </a:lnTo>
                    <a:lnTo>
                      <a:pt x="1560" y="1932"/>
                    </a:lnTo>
                    <a:lnTo>
                      <a:pt x="1554" y="1944"/>
                    </a:lnTo>
                    <a:lnTo>
                      <a:pt x="1542" y="1956"/>
                    </a:lnTo>
                    <a:lnTo>
                      <a:pt x="1518" y="1968"/>
                    </a:lnTo>
                    <a:lnTo>
                      <a:pt x="1512" y="1974"/>
                    </a:lnTo>
                    <a:lnTo>
                      <a:pt x="1512" y="1980"/>
                    </a:lnTo>
                    <a:lnTo>
                      <a:pt x="1518" y="1986"/>
                    </a:lnTo>
                    <a:lnTo>
                      <a:pt x="1548" y="1986"/>
                    </a:lnTo>
                    <a:lnTo>
                      <a:pt x="1560" y="1980"/>
                    </a:lnTo>
                    <a:lnTo>
                      <a:pt x="1572" y="1980"/>
                    </a:lnTo>
                    <a:lnTo>
                      <a:pt x="1584" y="1968"/>
                    </a:lnTo>
                    <a:lnTo>
                      <a:pt x="1602" y="1932"/>
                    </a:lnTo>
                    <a:lnTo>
                      <a:pt x="1608" y="1926"/>
                    </a:lnTo>
                    <a:lnTo>
                      <a:pt x="1614" y="1914"/>
                    </a:lnTo>
                    <a:lnTo>
                      <a:pt x="1626" y="1908"/>
                    </a:lnTo>
                    <a:lnTo>
                      <a:pt x="1632" y="1902"/>
                    </a:lnTo>
                    <a:lnTo>
                      <a:pt x="1632" y="1920"/>
                    </a:lnTo>
                    <a:lnTo>
                      <a:pt x="1638" y="1932"/>
                    </a:lnTo>
                    <a:lnTo>
                      <a:pt x="1638" y="1956"/>
                    </a:lnTo>
                    <a:lnTo>
                      <a:pt x="1626" y="1968"/>
                    </a:lnTo>
                    <a:lnTo>
                      <a:pt x="1614" y="1974"/>
                    </a:lnTo>
                    <a:lnTo>
                      <a:pt x="1602" y="1986"/>
                    </a:lnTo>
                    <a:lnTo>
                      <a:pt x="1602" y="2004"/>
                    </a:lnTo>
                    <a:lnTo>
                      <a:pt x="1608" y="2010"/>
                    </a:lnTo>
                    <a:lnTo>
                      <a:pt x="1614" y="2010"/>
                    </a:lnTo>
                    <a:lnTo>
                      <a:pt x="1632" y="2016"/>
                    </a:lnTo>
                    <a:lnTo>
                      <a:pt x="1662" y="2016"/>
                    </a:lnTo>
                    <a:lnTo>
                      <a:pt x="1668" y="2028"/>
                    </a:lnTo>
                    <a:lnTo>
                      <a:pt x="1644" y="2052"/>
                    </a:lnTo>
                    <a:lnTo>
                      <a:pt x="1644" y="2058"/>
                    </a:lnTo>
                    <a:lnTo>
                      <a:pt x="1650" y="2064"/>
                    </a:lnTo>
                    <a:lnTo>
                      <a:pt x="1668" y="2100"/>
                    </a:lnTo>
                    <a:lnTo>
                      <a:pt x="1674" y="2106"/>
                    </a:lnTo>
                    <a:lnTo>
                      <a:pt x="1674" y="2118"/>
                    </a:lnTo>
                    <a:lnTo>
                      <a:pt x="1626" y="2166"/>
                    </a:lnTo>
                    <a:lnTo>
                      <a:pt x="1626" y="2178"/>
                    </a:lnTo>
                    <a:lnTo>
                      <a:pt x="1638" y="2190"/>
                    </a:lnTo>
                    <a:lnTo>
                      <a:pt x="1644" y="2202"/>
                    </a:lnTo>
                    <a:lnTo>
                      <a:pt x="1668" y="2214"/>
                    </a:lnTo>
                    <a:lnTo>
                      <a:pt x="1680" y="2226"/>
                    </a:lnTo>
                    <a:lnTo>
                      <a:pt x="1692" y="2232"/>
                    </a:lnTo>
                    <a:lnTo>
                      <a:pt x="1716" y="2256"/>
                    </a:lnTo>
                    <a:lnTo>
                      <a:pt x="1728" y="2262"/>
                    </a:lnTo>
                    <a:lnTo>
                      <a:pt x="1800" y="2262"/>
                    </a:lnTo>
                    <a:lnTo>
                      <a:pt x="1824" y="2286"/>
                    </a:lnTo>
                    <a:lnTo>
                      <a:pt x="1842" y="2292"/>
                    </a:lnTo>
                    <a:lnTo>
                      <a:pt x="1872" y="2286"/>
                    </a:lnTo>
                    <a:lnTo>
                      <a:pt x="1902" y="2274"/>
                    </a:lnTo>
                    <a:lnTo>
                      <a:pt x="1932" y="2256"/>
                    </a:lnTo>
                    <a:lnTo>
                      <a:pt x="1944" y="2250"/>
                    </a:lnTo>
                    <a:lnTo>
                      <a:pt x="1944" y="2226"/>
                    </a:lnTo>
                    <a:lnTo>
                      <a:pt x="1956" y="2214"/>
                    </a:lnTo>
                    <a:lnTo>
                      <a:pt x="1962" y="2214"/>
                    </a:lnTo>
                    <a:lnTo>
                      <a:pt x="1974" y="2226"/>
                    </a:lnTo>
                    <a:lnTo>
                      <a:pt x="1974" y="2256"/>
                    </a:lnTo>
                    <a:lnTo>
                      <a:pt x="1992" y="2256"/>
                    </a:lnTo>
                    <a:lnTo>
                      <a:pt x="1980" y="2280"/>
                    </a:lnTo>
                    <a:lnTo>
                      <a:pt x="1998" y="2280"/>
                    </a:lnTo>
                    <a:lnTo>
                      <a:pt x="1998" y="2292"/>
                    </a:lnTo>
                    <a:lnTo>
                      <a:pt x="2004" y="2298"/>
                    </a:lnTo>
                    <a:lnTo>
                      <a:pt x="2010" y="2310"/>
                    </a:lnTo>
                    <a:lnTo>
                      <a:pt x="2016" y="2316"/>
                    </a:lnTo>
                    <a:lnTo>
                      <a:pt x="2028" y="2316"/>
                    </a:lnTo>
                    <a:lnTo>
                      <a:pt x="2040" y="2304"/>
                    </a:lnTo>
                    <a:lnTo>
                      <a:pt x="2046" y="2304"/>
                    </a:lnTo>
                    <a:lnTo>
                      <a:pt x="2052" y="2298"/>
                    </a:lnTo>
                    <a:lnTo>
                      <a:pt x="2070" y="2292"/>
                    </a:lnTo>
                    <a:lnTo>
                      <a:pt x="2082" y="2286"/>
                    </a:lnTo>
                    <a:lnTo>
                      <a:pt x="2088" y="2280"/>
                    </a:lnTo>
                    <a:lnTo>
                      <a:pt x="2100" y="2274"/>
                    </a:lnTo>
                    <a:lnTo>
                      <a:pt x="2124" y="2250"/>
                    </a:lnTo>
                    <a:lnTo>
                      <a:pt x="2136" y="2244"/>
                    </a:lnTo>
                    <a:lnTo>
                      <a:pt x="2148" y="2232"/>
                    </a:lnTo>
                    <a:lnTo>
                      <a:pt x="2160" y="2226"/>
                    </a:lnTo>
                    <a:lnTo>
                      <a:pt x="2154" y="2214"/>
                    </a:lnTo>
                    <a:lnTo>
                      <a:pt x="2190" y="2202"/>
                    </a:lnTo>
                    <a:lnTo>
                      <a:pt x="2202" y="2214"/>
                    </a:lnTo>
                    <a:lnTo>
                      <a:pt x="2220" y="2214"/>
                    </a:lnTo>
                    <a:lnTo>
                      <a:pt x="2256" y="2208"/>
                    </a:lnTo>
                    <a:lnTo>
                      <a:pt x="2298" y="2196"/>
                    </a:lnTo>
                    <a:lnTo>
                      <a:pt x="2316" y="2178"/>
                    </a:lnTo>
                    <a:lnTo>
                      <a:pt x="2328" y="2148"/>
                    </a:lnTo>
                    <a:lnTo>
                      <a:pt x="2334" y="2118"/>
                    </a:lnTo>
                    <a:lnTo>
                      <a:pt x="2340" y="2100"/>
                    </a:lnTo>
                    <a:lnTo>
                      <a:pt x="2346" y="2088"/>
                    </a:lnTo>
                    <a:lnTo>
                      <a:pt x="2376" y="2058"/>
                    </a:lnTo>
                    <a:lnTo>
                      <a:pt x="2382" y="2058"/>
                    </a:lnTo>
                    <a:lnTo>
                      <a:pt x="2382" y="2034"/>
                    </a:lnTo>
                    <a:lnTo>
                      <a:pt x="2388" y="2034"/>
                    </a:lnTo>
                    <a:lnTo>
                      <a:pt x="2394" y="2028"/>
                    </a:lnTo>
                    <a:lnTo>
                      <a:pt x="2406" y="2022"/>
                    </a:lnTo>
                    <a:lnTo>
                      <a:pt x="2418" y="2010"/>
                    </a:lnTo>
                    <a:lnTo>
                      <a:pt x="2424" y="1998"/>
                    </a:lnTo>
                    <a:lnTo>
                      <a:pt x="2442" y="1980"/>
                    </a:lnTo>
                    <a:lnTo>
                      <a:pt x="2442" y="1956"/>
                    </a:lnTo>
                    <a:lnTo>
                      <a:pt x="2448" y="1944"/>
                    </a:lnTo>
                    <a:lnTo>
                      <a:pt x="2454" y="1926"/>
                    </a:lnTo>
                    <a:lnTo>
                      <a:pt x="2460" y="1914"/>
                    </a:lnTo>
                    <a:lnTo>
                      <a:pt x="2490" y="1884"/>
                    </a:lnTo>
                    <a:lnTo>
                      <a:pt x="2502" y="1866"/>
                    </a:lnTo>
                    <a:lnTo>
                      <a:pt x="2526" y="1842"/>
                    </a:lnTo>
                    <a:lnTo>
                      <a:pt x="2538" y="1836"/>
                    </a:lnTo>
                    <a:lnTo>
                      <a:pt x="2550" y="1824"/>
                    </a:lnTo>
                    <a:lnTo>
                      <a:pt x="2556" y="1812"/>
                    </a:lnTo>
                    <a:lnTo>
                      <a:pt x="2556" y="1800"/>
                    </a:lnTo>
                    <a:lnTo>
                      <a:pt x="2562" y="1788"/>
                    </a:lnTo>
                    <a:lnTo>
                      <a:pt x="2562" y="1782"/>
                    </a:lnTo>
                    <a:lnTo>
                      <a:pt x="2586" y="1782"/>
                    </a:lnTo>
                    <a:lnTo>
                      <a:pt x="2610" y="1770"/>
                    </a:lnTo>
                    <a:lnTo>
                      <a:pt x="2622" y="1752"/>
                    </a:lnTo>
                    <a:lnTo>
                      <a:pt x="2646" y="1728"/>
                    </a:lnTo>
                    <a:lnTo>
                      <a:pt x="2670" y="1698"/>
                    </a:lnTo>
                    <a:lnTo>
                      <a:pt x="2688" y="1674"/>
                    </a:lnTo>
                    <a:lnTo>
                      <a:pt x="2700" y="1662"/>
                    </a:lnTo>
                    <a:lnTo>
                      <a:pt x="2700" y="1656"/>
                    </a:lnTo>
                    <a:lnTo>
                      <a:pt x="2706" y="1638"/>
                    </a:lnTo>
                    <a:lnTo>
                      <a:pt x="2706" y="1614"/>
                    </a:lnTo>
                    <a:lnTo>
                      <a:pt x="2712" y="1596"/>
                    </a:lnTo>
                    <a:lnTo>
                      <a:pt x="2718" y="1590"/>
                    </a:lnTo>
                    <a:lnTo>
                      <a:pt x="2730" y="1572"/>
                    </a:lnTo>
                    <a:lnTo>
                      <a:pt x="2754" y="1542"/>
                    </a:lnTo>
                    <a:lnTo>
                      <a:pt x="2772" y="1494"/>
                    </a:lnTo>
                    <a:lnTo>
                      <a:pt x="2796" y="1458"/>
                    </a:lnTo>
                    <a:lnTo>
                      <a:pt x="2808" y="1428"/>
                    </a:lnTo>
                    <a:lnTo>
                      <a:pt x="2814" y="1416"/>
                    </a:lnTo>
                    <a:lnTo>
                      <a:pt x="2814" y="1386"/>
                    </a:lnTo>
                    <a:lnTo>
                      <a:pt x="2802" y="1362"/>
                    </a:lnTo>
                    <a:lnTo>
                      <a:pt x="2820" y="1308"/>
                    </a:lnTo>
                    <a:lnTo>
                      <a:pt x="2832" y="1290"/>
                    </a:lnTo>
                    <a:lnTo>
                      <a:pt x="2838" y="1266"/>
                    </a:lnTo>
                    <a:lnTo>
                      <a:pt x="2838" y="1224"/>
                    </a:lnTo>
                    <a:lnTo>
                      <a:pt x="2832" y="1194"/>
                    </a:lnTo>
                    <a:lnTo>
                      <a:pt x="2832" y="1176"/>
                    </a:lnTo>
                    <a:lnTo>
                      <a:pt x="2802" y="1164"/>
                    </a:lnTo>
                    <a:close/>
                    <a:moveTo>
                      <a:pt x="2016" y="2436"/>
                    </a:moveTo>
                    <a:lnTo>
                      <a:pt x="2022" y="2442"/>
                    </a:lnTo>
                    <a:lnTo>
                      <a:pt x="2028" y="2442"/>
                    </a:lnTo>
                    <a:lnTo>
                      <a:pt x="2040" y="2436"/>
                    </a:lnTo>
                    <a:lnTo>
                      <a:pt x="2046" y="2430"/>
                    </a:lnTo>
                    <a:lnTo>
                      <a:pt x="2034" y="2418"/>
                    </a:lnTo>
                    <a:lnTo>
                      <a:pt x="2016" y="2436"/>
                    </a:lnTo>
                    <a:close/>
                    <a:moveTo>
                      <a:pt x="1992" y="2454"/>
                    </a:moveTo>
                    <a:lnTo>
                      <a:pt x="1974" y="2454"/>
                    </a:lnTo>
                    <a:lnTo>
                      <a:pt x="1962" y="2466"/>
                    </a:lnTo>
                    <a:lnTo>
                      <a:pt x="1962" y="2472"/>
                    </a:lnTo>
                    <a:lnTo>
                      <a:pt x="1962" y="2460"/>
                    </a:lnTo>
                    <a:lnTo>
                      <a:pt x="1938" y="2460"/>
                    </a:lnTo>
                    <a:lnTo>
                      <a:pt x="1926" y="2466"/>
                    </a:lnTo>
                    <a:lnTo>
                      <a:pt x="1914" y="2466"/>
                    </a:lnTo>
                    <a:lnTo>
                      <a:pt x="1908" y="2478"/>
                    </a:lnTo>
                    <a:lnTo>
                      <a:pt x="1890" y="2460"/>
                    </a:lnTo>
                    <a:lnTo>
                      <a:pt x="1854" y="2460"/>
                    </a:lnTo>
                    <a:lnTo>
                      <a:pt x="1830" y="2430"/>
                    </a:lnTo>
                    <a:lnTo>
                      <a:pt x="1824" y="2436"/>
                    </a:lnTo>
                    <a:lnTo>
                      <a:pt x="1818" y="2436"/>
                    </a:lnTo>
                    <a:lnTo>
                      <a:pt x="1812" y="2442"/>
                    </a:lnTo>
                    <a:lnTo>
                      <a:pt x="1806" y="2442"/>
                    </a:lnTo>
                    <a:lnTo>
                      <a:pt x="1776" y="2412"/>
                    </a:lnTo>
                    <a:lnTo>
                      <a:pt x="1776" y="2424"/>
                    </a:lnTo>
                    <a:lnTo>
                      <a:pt x="1782" y="2448"/>
                    </a:lnTo>
                    <a:lnTo>
                      <a:pt x="1782" y="2472"/>
                    </a:lnTo>
                    <a:lnTo>
                      <a:pt x="1776" y="2478"/>
                    </a:lnTo>
                    <a:lnTo>
                      <a:pt x="1776" y="2484"/>
                    </a:lnTo>
                    <a:lnTo>
                      <a:pt x="1770" y="2490"/>
                    </a:lnTo>
                    <a:lnTo>
                      <a:pt x="1770" y="2502"/>
                    </a:lnTo>
                    <a:lnTo>
                      <a:pt x="1776" y="2514"/>
                    </a:lnTo>
                    <a:lnTo>
                      <a:pt x="1776" y="2532"/>
                    </a:lnTo>
                    <a:lnTo>
                      <a:pt x="1764" y="2538"/>
                    </a:lnTo>
                    <a:lnTo>
                      <a:pt x="1758" y="2544"/>
                    </a:lnTo>
                    <a:lnTo>
                      <a:pt x="1752" y="2544"/>
                    </a:lnTo>
                    <a:lnTo>
                      <a:pt x="1740" y="2532"/>
                    </a:lnTo>
                    <a:lnTo>
                      <a:pt x="1740" y="2538"/>
                    </a:lnTo>
                    <a:lnTo>
                      <a:pt x="1734" y="2544"/>
                    </a:lnTo>
                    <a:lnTo>
                      <a:pt x="1734" y="2556"/>
                    </a:lnTo>
                    <a:lnTo>
                      <a:pt x="1728" y="2574"/>
                    </a:lnTo>
                    <a:lnTo>
                      <a:pt x="1728" y="2586"/>
                    </a:lnTo>
                    <a:lnTo>
                      <a:pt x="1740" y="2610"/>
                    </a:lnTo>
                    <a:lnTo>
                      <a:pt x="1740" y="2616"/>
                    </a:lnTo>
                    <a:lnTo>
                      <a:pt x="1746" y="2628"/>
                    </a:lnTo>
                    <a:lnTo>
                      <a:pt x="1770" y="2628"/>
                    </a:lnTo>
                    <a:lnTo>
                      <a:pt x="1752" y="2640"/>
                    </a:lnTo>
                    <a:lnTo>
                      <a:pt x="1758" y="2664"/>
                    </a:lnTo>
                    <a:lnTo>
                      <a:pt x="1770" y="2658"/>
                    </a:lnTo>
                    <a:lnTo>
                      <a:pt x="1776" y="2658"/>
                    </a:lnTo>
                    <a:lnTo>
                      <a:pt x="1782" y="2652"/>
                    </a:lnTo>
                    <a:lnTo>
                      <a:pt x="1794" y="2652"/>
                    </a:lnTo>
                    <a:lnTo>
                      <a:pt x="1800" y="2658"/>
                    </a:lnTo>
                    <a:lnTo>
                      <a:pt x="1818" y="2658"/>
                    </a:lnTo>
                    <a:lnTo>
                      <a:pt x="1830" y="2652"/>
                    </a:lnTo>
                    <a:lnTo>
                      <a:pt x="1836" y="2646"/>
                    </a:lnTo>
                    <a:lnTo>
                      <a:pt x="1842" y="2634"/>
                    </a:lnTo>
                    <a:lnTo>
                      <a:pt x="1854" y="2634"/>
                    </a:lnTo>
                    <a:lnTo>
                      <a:pt x="1860" y="2640"/>
                    </a:lnTo>
                    <a:lnTo>
                      <a:pt x="1860" y="2646"/>
                    </a:lnTo>
                    <a:lnTo>
                      <a:pt x="1848" y="2658"/>
                    </a:lnTo>
                    <a:lnTo>
                      <a:pt x="1866" y="2664"/>
                    </a:lnTo>
                    <a:lnTo>
                      <a:pt x="1884" y="2646"/>
                    </a:lnTo>
                    <a:lnTo>
                      <a:pt x="1890" y="2634"/>
                    </a:lnTo>
                    <a:lnTo>
                      <a:pt x="1902" y="2628"/>
                    </a:lnTo>
                    <a:lnTo>
                      <a:pt x="1908" y="2616"/>
                    </a:lnTo>
                    <a:lnTo>
                      <a:pt x="1920" y="2604"/>
                    </a:lnTo>
                    <a:lnTo>
                      <a:pt x="1914" y="2604"/>
                    </a:lnTo>
                    <a:lnTo>
                      <a:pt x="1902" y="2592"/>
                    </a:lnTo>
                    <a:lnTo>
                      <a:pt x="1920" y="2562"/>
                    </a:lnTo>
                    <a:lnTo>
                      <a:pt x="1950" y="2562"/>
                    </a:lnTo>
                    <a:lnTo>
                      <a:pt x="1962" y="2538"/>
                    </a:lnTo>
                    <a:lnTo>
                      <a:pt x="1962" y="2514"/>
                    </a:lnTo>
                    <a:lnTo>
                      <a:pt x="1968" y="2502"/>
                    </a:lnTo>
                    <a:lnTo>
                      <a:pt x="1980" y="2496"/>
                    </a:lnTo>
                    <a:lnTo>
                      <a:pt x="1986" y="2484"/>
                    </a:lnTo>
                    <a:lnTo>
                      <a:pt x="1992" y="2478"/>
                    </a:lnTo>
                    <a:lnTo>
                      <a:pt x="1998" y="2466"/>
                    </a:lnTo>
                    <a:lnTo>
                      <a:pt x="1998" y="2460"/>
                    </a:lnTo>
                    <a:lnTo>
                      <a:pt x="1992" y="2454"/>
                    </a:lnTo>
                    <a:close/>
                    <a:moveTo>
                      <a:pt x="1902" y="246"/>
                    </a:moveTo>
                    <a:lnTo>
                      <a:pt x="1890" y="258"/>
                    </a:lnTo>
                    <a:lnTo>
                      <a:pt x="1890" y="270"/>
                    </a:lnTo>
                    <a:lnTo>
                      <a:pt x="1884" y="282"/>
                    </a:lnTo>
                    <a:lnTo>
                      <a:pt x="1884" y="294"/>
                    </a:lnTo>
                    <a:lnTo>
                      <a:pt x="1896" y="300"/>
                    </a:lnTo>
                    <a:lnTo>
                      <a:pt x="1920" y="300"/>
                    </a:lnTo>
                    <a:lnTo>
                      <a:pt x="1926" y="294"/>
                    </a:lnTo>
                    <a:lnTo>
                      <a:pt x="1932" y="294"/>
                    </a:lnTo>
                    <a:lnTo>
                      <a:pt x="1926" y="282"/>
                    </a:lnTo>
                    <a:lnTo>
                      <a:pt x="1932" y="252"/>
                    </a:lnTo>
                    <a:lnTo>
                      <a:pt x="1920" y="252"/>
                    </a:lnTo>
                    <a:lnTo>
                      <a:pt x="1908" y="246"/>
                    </a:lnTo>
                    <a:lnTo>
                      <a:pt x="1902" y="246"/>
                    </a:lnTo>
                    <a:close/>
                    <a:moveTo>
                      <a:pt x="1770" y="2334"/>
                    </a:moveTo>
                    <a:lnTo>
                      <a:pt x="1758" y="2376"/>
                    </a:lnTo>
                    <a:lnTo>
                      <a:pt x="1812" y="2328"/>
                    </a:lnTo>
                    <a:lnTo>
                      <a:pt x="1770" y="2334"/>
                    </a:lnTo>
                    <a:close/>
                    <a:moveTo>
                      <a:pt x="2034" y="2400"/>
                    </a:moveTo>
                    <a:lnTo>
                      <a:pt x="2016" y="2358"/>
                    </a:lnTo>
                    <a:lnTo>
                      <a:pt x="1998" y="2376"/>
                    </a:lnTo>
                    <a:lnTo>
                      <a:pt x="1998" y="2394"/>
                    </a:lnTo>
                    <a:lnTo>
                      <a:pt x="2010" y="2406"/>
                    </a:lnTo>
                    <a:lnTo>
                      <a:pt x="2028" y="2406"/>
                    </a:lnTo>
                    <a:lnTo>
                      <a:pt x="2034" y="240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Armenia"/>
              <p:cNvSpPr>
                <a:spLocks/>
              </p:cNvSpPr>
              <p:nvPr/>
            </p:nvSpPr>
            <p:spPr bwMode="gray">
              <a:xfrm>
                <a:off x="3393" y="1458"/>
                <a:ext cx="57" cy="54"/>
              </a:xfrm>
              <a:custGeom>
                <a:avLst/>
                <a:gdLst>
                  <a:gd name="T0" fmla="*/ 36349237 w 222"/>
                  <a:gd name="T1" fmla="*/ 36513436 h 210"/>
                  <a:gd name="T2" fmla="*/ 36349237 w 222"/>
                  <a:gd name="T3" fmla="*/ 36513436 h 210"/>
                  <a:gd name="T4" fmla="*/ 36349237 w 222"/>
                  <a:gd name="T5" fmla="*/ 36513436 h 210"/>
                  <a:gd name="T6" fmla="*/ 36349237 w 222"/>
                  <a:gd name="T7" fmla="*/ 36513436 h 210"/>
                  <a:gd name="T8" fmla="*/ 36349237 w 222"/>
                  <a:gd name="T9" fmla="*/ 36513436 h 210"/>
                  <a:gd name="T10" fmla="*/ 36349237 w 222"/>
                  <a:gd name="T11" fmla="*/ 36513436 h 210"/>
                  <a:gd name="T12" fmla="*/ 36349237 w 222"/>
                  <a:gd name="T13" fmla="*/ 36513436 h 210"/>
                  <a:gd name="T14" fmla="*/ 36349237 w 222"/>
                  <a:gd name="T15" fmla="*/ 36513436 h 210"/>
                  <a:gd name="T16" fmla="*/ 36349237 w 222"/>
                  <a:gd name="T17" fmla="*/ 36513436 h 210"/>
                  <a:gd name="T18" fmla="*/ 36349237 w 222"/>
                  <a:gd name="T19" fmla="*/ 36513436 h 210"/>
                  <a:gd name="T20" fmla="*/ 36349237 w 222"/>
                  <a:gd name="T21" fmla="*/ 36513436 h 210"/>
                  <a:gd name="T22" fmla="*/ 36349237 w 222"/>
                  <a:gd name="T23" fmla="*/ 36513436 h 210"/>
                  <a:gd name="T24" fmla="*/ 36349237 w 222"/>
                  <a:gd name="T25" fmla="*/ 36513436 h 210"/>
                  <a:gd name="T26" fmla="*/ 36349237 w 222"/>
                  <a:gd name="T27" fmla="*/ 36513436 h 210"/>
                  <a:gd name="T28" fmla="*/ 36349237 w 222"/>
                  <a:gd name="T29" fmla="*/ 36513436 h 210"/>
                  <a:gd name="T30" fmla="*/ 36349237 w 222"/>
                  <a:gd name="T31" fmla="*/ 36513436 h 210"/>
                  <a:gd name="T32" fmla="*/ 36349237 w 222"/>
                  <a:gd name="T33" fmla="*/ 36513436 h 210"/>
                  <a:gd name="T34" fmla="*/ 36349237 w 222"/>
                  <a:gd name="T35" fmla="*/ 36513436 h 210"/>
                  <a:gd name="T36" fmla="*/ 36349237 w 222"/>
                  <a:gd name="T37" fmla="*/ 36513436 h 210"/>
                  <a:gd name="T38" fmla="*/ 36349237 w 222"/>
                  <a:gd name="T39" fmla="*/ 0 h 210"/>
                  <a:gd name="T40" fmla="*/ 36349237 w 222"/>
                  <a:gd name="T41" fmla="*/ 0 h 210"/>
                  <a:gd name="T42" fmla="*/ 36349237 w 222"/>
                  <a:gd name="T43" fmla="*/ 36513436 h 210"/>
                  <a:gd name="T44" fmla="*/ 36349237 w 222"/>
                  <a:gd name="T45" fmla="*/ 36513436 h 210"/>
                  <a:gd name="T46" fmla="*/ 36349237 w 222"/>
                  <a:gd name="T47" fmla="*/ 36513436 h 210"/>
                  <a:gd name="T48" fmla="*/ 0 w 222"/>
                  <a:gd name="T49" fmla="*/ 36513436 h 210"/>
                  <a:gd name="T50" fmla="*/ 36349237 w 222"/>
                  <a:gd name="T51" fmla="*/ 36513436 h 210"/>
                  <a:gd name="T52" fmla="*/ 36349237 w 222"/>
                  <a:gd name="T53" fmla="*/ 36513436 h 210"/>
                  <a:gd name="T54" fmla="*/ 36349237 w 222"/>
                  <a:gd name="T55" fmla="*/ 36513436 h 210"/>
                  <a:gd name="T56" fmla="*/ 36349237 w 222"/>
                  <a:gd name="T57" fmla="*/ 36513436 h 210"/>
                  <a:gd name="T58" fmla="*/ 36349237 w 222"/>
                  <a:gd name="T59" fmla="*/ 36513436 h 210"/>
                  <a:gd name="T60" fmla="*/ 36349237 w 222"/>
                  <a:gd name="T61" fmla="*/ 36513436 h 210"/>
                  <a:gd name="T62" fmla="*/ 36349237 w 222"/>
                  <a:gd name="T63" fmla="*/ 36513436 h 210"/>
                  <a:gd name="T64" fmla="*/ 36349237 w 222"/>
                  <a:gd name="T65" fmla="*/ 36513436 h 210"/>
                  <a:gd name="T66" fmla="*/ 36349237 w 222"/>
                  <a:gd name="T67" fmla="*/ 36513436 h 210"/>
                  <a:gd name="T68" fmla="*/ 36349237 w 222"/>
                  <a:gd name="T69" fmla="*/ 36513436 h 210"/>
                  <a:gd name="T70" fmla="*/ 36349237 w 222"/>
                  <a:gd name="T71" fmla="*/ 36513436 h 210"/>
                  <a:gd name="T72" fmla="*/ 36349237 w 222"/>
                  <a:gd name="T73" fmla="*/ 36513436 h 210"/>
                  <a:gd name="T74" fmla="*/ 36349237 w 222"/>
                  <a:gd name="T75" fmla="*/ 36513436 h 210"/>
                  <a:gd name="T76" fmla="*/ 36349237 w 222"/>
                  <a:gd name="T77" fmla="*/ 36513436 h 210"/>
                  <a:gd name="T78" fmla="*/ 36349237 w 222"/>
                  <a:gd name="T79" fmla="*/ 36513436 h 210"/>
                  <a:gd name="T80" fmla="*/ 36349237 w 222"/>
                  <a:gd name="T81" fmla="*/ 36513436 h 210"/>
                  <a:gd name="T82" fmla="*/ 36349237 w 222"/>
                  <a:gd name="T83" fmla="*/ 36513436 h 210"/>
                  <a:gd name="T84" fmla="*/ 36349237 w 222"/>
                  <a:gd name="T85" fmla="*/ 36513436 h 210"/>
                  <a:gd name="T86" fmla="*/ 36349237 w 222"/>
                  <a:gd name="T87" fmla="*/ 36513436 h 210"/>
                  <a:gd name="T88" fmla="*/ 36349237 w 222"/>
                  <a:gd name="T89" fmla="*/ 36513436 h 210"/>
                  <a:gd name="T90" fmla="*/ 36349237 w 222"/>
                  <a:gd name="T91" fmla="*/ 36513436 h 210"/>
                  <a:gd name="T92" fmla="*/ 36349237 w 222"/>
                  <a:gd name="T93" fmla="*/ 36513436 h 210"/>
                  <a:gd name="T94" fmla="*/ 36349237 w 222"/>
                  <a:gd name="T95" fmla="*/ 36513436 h 210"/>
                  <a:gd name="T96" fmla="*/ 36349237 w 222"/>
                  <a:gd name="T97" fmla="*/ 36513436 h 210"/>
                  <a:gd name="T98" fmla="*/ 36349237 w 222"/>
                  <a:gd name="T99" fmla="*/ 36513436 h 210"/>
                  <a:gd name="T100" fmla="*/ 36349237 w 222"/>
                  <a:gd name="T101" fmla="*/ 36513436 h 210"/>
                  <a:gd name="T102" fmla="*/ 36349237 w 222"/>
                  <a:gd name="T103" fmla="*/ 36513436 h 210"/>
                  <a:gd name="T104" fmla="*/ 36349237 w 222"/>
                  <a:gd name="T105" fmla="*/ 36513436 h 210"/>
                  <a:gd name="T106" fmla="*/ 36349237 w 222"/>
                  <a:gd name="T107" fmla="*/ 36513436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Argentina"/>
              <p:cNvSpPr>
                <a:spLocks noEditPoints="1"/>
              </p:cNvSpPr>
              <p:nvPr/>
            </p:nvSpPr>
            <p:spPr bwMode="gray">
              <a:xfrm>
                <a:off x="1431" y="2761"/>
                <a:ext cx="279" cy="624"/>
              </a:xfrm>
              <a:custGeom>
                <a:avLst/>
                <a:gdLst>
                  <a:gd name="T0" fmla="*/ 35815735 w 1092"/>
                  <a:gd name="T1" fmla="*/ 35829921 h 2442"/>
                  <a:gd name="T2" fmla="*/ 35815735 w 1092"/>
                  <a:gd name="T3" fmla="*/ 35829921 h 2442"/>
                  <a:gd name="T4" fmla="*/ 35815735 w 1092"/>
                  <a:gd name="T5" fmla="*/ 35829921 h 2442"/>
                  <a:gd name="T6" fmla="*/ 35815735 w 1092"/>
                  <a:gd name="T7" fmla="*/ 35829921 h 2442"/>
                  <a:gd name="T8" fmla="*/ 35815735 w 1092"/>
                  <a:gd name="T9" fmla="*/ 35829921 h 2442"/>
                  <a:gd name="T10" fmla="*/ 35815735 w 1092"/>
                  <a:gd name="T11" fmla="*/ 35829921 h 2442"/>
                  <a:gd name="T12" fmla="*/ 35815735 w 1092"/>
                  <a:gd name="T13" fmla="*/ 35829921 h 2442"/>
                  <a:gd name="T14" fmla="*/ 35815735 w 1092"/>
                  <a:gd name="T15" fmla="*/ 35829921 h 2442"/>
                  <a:gd name="T16" fmla="*/ 35815735 w 1092"/>
                  <a:gd name="T17" fmla="*/ 35829921 h 2442"/>
                  <a:gd name="T18" fmla="*/ 35815735 w 1092"/>
                  <a:gd name="T19" fmla="*/ 35829921 h 2442"/>
                  <a:gd name="T20" fmla="*/ 35815735 w 1092"/>
                  <a:gd name="T21" fmla="*/ 0 h 2442"/>
                  <a:gd name="T22" fmla="*/ 35815735 w 1092"/>
                  <a:gd name="T23" fmla="*/ 35829921 h 2442"/>
                  <a:gd name="T24" fmla="*/ 35815735 w 1092"/>
                  <a:gd name="T25" fmla="*/ 35829921 h 2442"/>
                  <a:gd name="T26" fmla="*/ 35815735 w 1092"/>
                  <a:gd name="T27" fmla="*/ 35829921 h 2442"/>
                  <a:gd name="T28" fmla="*/ 35815735 w 1092"/>
                  <a:gd name="T29" fmla="*/ 35829921 h 2442"/>
                  <a:gd name="T30" fmla="*/ 35815735 w 1092"/>
                  <a:gd name="T31" fmla="*/ 35829921 h 2442"/>
                  <a:gd name="T32" fmla="*/ 35815735 w 1092"/>
                  <a:gd name="T33" fmla="*/ 35829921 h 2442"/>
                  <a:gd name="T34" fmla="*/ 35815735 w 1092"/>
                  <a:gd name="T35" fmla="*/ 35829921 h 2442"/>
                  <a:gd name="T36" fmla="*/ 35815735 w 1092"/>
                  <a:gd name="T37" fmla="*/ 35829921 h 2442"/>
                  <a:gd name="T38" fmla="*/ 35815735 w 1092"/>
                  <a:gd name="T39" fmla="*/ 35829921 h 2442"/>
                  <a:gd name="T40" fmla="*/ 35815735 w 1092"/>
                  <a:gd name="T41" fmla="*/ 35829921 h 2442"/>
                  <a:gd name="T42" fmla="*/ 35815735 w 1092"/>
                  <a:gd name="T43" fmla="*/ 35829921 h 2442"/>
                  <a:gd name="T44" fmla="*/ 35815735 w 1092"/>
                  <a:gd name="T45" fmla="*/ 35829921 h 2442"/>
                  <a:gd name="T46" fmla="*/ 35815735 w 1092"/>
                  <a:gd name="T47" fmla="*/ 35829921 h 2442"/>
                  <a:gd name="T48" fmla="*/ 35815735 w 1092"/>
                  <a:gd name="T49" fmla="*/ 35829921 h 2442"/>
                  <a:gd name="T50" fmla="*/ 35815735 w 1092"/>
                  <a:gd name="T51" fmla="*/ 35829921 h 2442"/>
                  <a:gd name="T52" fmla="*/ 35815735 w 1092"/>
                  <a:gd name="T53" fmla="*/ 35829921 h 2442"/>
                  <a:gd name="T54" fmla="*/ 35815735 w 1092"/>
                  <a:gd name="T55" fmla="*/ 35829921 h 2442"/>
                  <a:gd name="T56" fmla="*/ 35815735 w 1092"/>
                  <a:gd name="T57" fmla="*/ 35829921 h 2442"/>
                  <a:gd name="T58" fmla="*/ 35815735 w 1092"/>
                  <a:gd name="T59" fmla="*/ 35829921 h 2442"/>
                  <a:gd name="T60" fmla="*/ 35815735 w 1092"/>
                  <a:gd name="T61" fmla="*/ 35829921 h 2442"/>
                  <a:gd name="T62" fmla="*/ 35815735 w 1092"/>
                  <a:gd name="T63" fmla="*/ 35829921 h 2442"/>
                  <a:gd name="T64" fmla="*/ 35815735 w 1092"/>
                  <a:gd name="T65" fmla="*/ 35829921 h 2442"/>
                  <a:gd name="T66" fmla="*/ 35815735 w 1092"/>
                  <a:gd name="T67" fmla="*/ 35829921 h 2442"/>
                  <a:gd name="T68" fmla="*/ 35815735 w 1092"/>
                  <a:gd name="T69" fmla="*/ 35829921 h 2442"/>
                  <a:gd name="T70" fmla="*/ 35815735 w 1092"/>
                  <a:gd name="T71" fmla="*/ 35829921 h 2442"/>
                  <a:gd name="T72" fmla="*/ 35815735 w 1092"/>
                  <a:gd name="T73" fmla="*/ 35829921 h 2442"/>
                  <a:gd name="T74" fmla="*/ 35815735 w 1092"/>
                  <a:gd name="T75" fmla="*/ 35829921 h 2442"/>
                  <a:gd name="T76" fmla="*/ 35815735 w 1092"/>
                  <a:gd name="T77" fmla="*/ 35829921 h 2442"/>
                  <a:gd name="T78" fmla="*/ 35815735 w 1092"/>
                  <a:gd name="T79" fmla="*/ 35829921 h 2442"/>
                  <a:gd name="T80" fmla="*/ 35815735 w 1092"/>
                  <a:gd name="T81" fmla="*/ 35829921 h 2442"/>
                  <a:gd name="T82" fmla="*/ 35815735 w 1092"/>
                  <a:gd name="T83" fmla="*/ 35829921 h 2442"/>
                  <a:gd name="T84" fmla="*/ 35815735 w 1092"/>
                  <a:gd name="T85" fmla="*/ 35829921 h 2442"/>
                  <a:gd name="T86" fmla="*/ 35815735 w 1092"/>
                  <a:gd name="T87" fmla="*/ 35829921 h 2442"/>
                  <a:gd name="T88" fmla="*/ 35815735 w 1092"/>
                  <a:gd name="T89" fmla="*/ 35829921 h 2442"/>
                  <a:gd name="T90" fmla="*/ 35815735 w 1092"/>
                  <a:gd name="T91" fmla="*/ 35829921 h 2442"/>
                  <a:gd name="T92" fmla="*/ 35815735 w 1092"/>
                  <a:gd name="T93" fmla="*/ 35829921 h 2442"/>
                  <a:gd name="T94" fmla="*/ 35815735 w 1092"/>
                  <a:gd name="T95" fmla="*/ 35829921 h 2442"/>
                  <a:gd name="T96" fmla="*/ 35815735 w 1092"/>
                  <a:gd name="T97" fmla="*/ 35829921 h 2442"/>
                  <a:gd name="T98" fmla="*/ 35815735 w 1092"/>
                  <a:gd name="T99" fmla="*/ 35829921 h 2442"/>
                  <a:gd name="T100" fmla="*/ 35815735 w 1092"/>
                  <a:gd name="T101" fmla="*/ 35829921 h 2442"/>
                  <a:gd name="T102" fmla="*/ 35815735 w 1092"/>
                  <a:gd name="T103" fmla="*/ 35829921 h 2442"/>
                  <a:gd name="T104" fmla="*/ 35815735 w 1092"/>
                  <a:gd name="T105" fmla="*/ 35829921 h 2442"/>
                  <a:gd name="T106" fmla="*/ 35815735 w 1092"/>
                  <a:gd name="T107" fmla="*/ 35829921 h 2442"/>
                  <a:gd name="T108" fmla="*/ 35815735 w 1092"/>
                  <a:gd name="T109" fmla="*/ 35829921 h 2442"/>
                  <a:gd name="T110" fmla="*/ 35815735 w 1092"/>
                  <a:gd name="T111" fmla="*/ 35829921 h 2442"/>
                  <a:gd name="T112" fmla="*/ 35815735 w 1092"/>
                  <a:gd name="T113" fmla="*/ 35829921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2"/>
                  <a:gd name="T172" fmla="*/ 0 h 2442"/>
                  <a:gd name="T173" fmla="*/ 1092 w 1092"/>
                  <a:gd name="T174" fmla="*/ 2442 h 2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2" h="2442">
                    <a:moveTo>
                      <a:pt x="954" y="534"/>
                    </a:moveTo>
                    <a:lnTo>
                      <a:pt x="978" y="528"/>
                    </a:lnTo>
                    <a:lnTo>
                      <a:pt x="984" y="504"/>
                    </a:lnTo>
                    <a:lnTo>
                      <a:pt x="990" y="498"/>
                    </a:lnTo>
                    <a:lnTo>
                      <a:pt x="990" y="480"/>
                    </a:lnTo>
                    <a:lnTo>
                      <a:pt x="1026" y="480"/>
                    </a:lnTo>
                    <a:lnTo>
                      <a:pt x="1026" y="462"/>
                    </a:lnTo>
                    <a:lnTo>
                      <a:pt x="1032" y="450"/>
                    </a:lnTo>
                    <a:lnTo>
                      <a:pt x="1038" y="444"/>
                    </a:lnTo>
                    <a:lnTo>
                      <a:pt x="1092" y="426"/>
                    </a:lnTo>
                    <a:lnTo>
                      <a:pt x="1092" y="390"/>
                    </a:lnTo>
                    <a:lnTo>
                      <a:pt x="1086" y="372"/>
                    </a:lnTo>
                    <a:lnTo>
                      <a:pt x="1086" y="342"/>
                    </a:lnTo>
                    <a:lnTo>
                      <a:pt x="1080" y="336"/>
                    </a:lnTo>
                    <a:lnTo>
                      <a:pt x="1074" y="336"/>
                    </a:lnTo>
                    <a:lnTo>
                      <a:pt x="1074" y="324"/>
                    </a:lnTo>
                    <a:lnTo>
                      <a:pt x="1062" y="300"/>
                    </a:lnTo>
                    <a:lnTo>
                      <a:pt x="1056" y="294"/>
                    </a:lnTo>
                    <a:lnTo>
                      <a:pt x="1038" y="294"/>
                    </a:lnTo>
                    <a:lnTo>
                      <a:pt x="1032" y="300"/>
                    </a:lnTo>
                    <a:lnTo>
                      <a:pt x="1020" y="306"/>
                    </a:lnTo>
                    <a:lnTo>
                      <a:pt x="1020" y="384"/>
                    </a:lnTo>
                    <a:lnTo>
                      <a:pt x="1008" y="390"/>
                    </a:lnTo>
                    <a:lnTo>
                      <a:pt x="1002" y="402"/>
                    </a:lnTo>
                    <a:lnTo>
                      <a:pt x="990" y="408"/>
                    </a:lnTo>
                    <a:lnTo>
                      <a:pt x="984" y="414"/>
                    </a:lnTo>
                    <a:lnTo>
                      <a:pt x="978" y="414"/>
                    </a:lnTo>
                    <a:lnTo>
                      <a:pt x="966" y="426"/>
                    </a:lnTo>
                    <a:lnTo>
                      <a:pt x="954" y="450"/>
                    </a:lnTo>
                    <a:lnTo>
                      <a:pt x="948" y="456"/>
                    </a:lnTo>
                    <a:lnTo>
                      <a:pt x="948" y="450"/>
                    </a:lnTo>
                    <a:lnTo>
                      <a:pt x="942" y="444"/>
                    </a:lnTo>
                    <a:lnTo>
                      <a:pt x="930" y="444"/>
                    </a:lnTo>
                    <a:lnTo>
                      <a:pt x="924" y="450"/>
                    </a:lnTo>
                    <a:lnTo>
                      <a:pt x="924" y="468"/>
                    </a:lnTo>
                    <a:lnTo>
                      <a:pt x="912" y="450"/>
                    </a:lnTo>
                    <a:lnTo>
                      <a:pt x="852" y="450"/>
                    </a:lnTo>
                    <a:lnTo>
                      <a:pt x="834" y="444"/>
                    </a:lnTo>
                    <a:lnTo>
                      <a:pt x="822" y="438"/>
                    </a:lnTo>
                    <a:lnTo>
                      <a:pt x="816" y="432"/>
                    </a:lnTo>
                    <a:lnTo>
                      <a:pt x="804" y="426"/>
                    </a:lnTo>
                    <a:lnTo>
                      <a:pt x="798" y="426"/>
                    </a:lnTo>
                    <a:lnTo>
                      <a:pt x="786" y="432"/>
                    </a:lnTo>
                    <a:lnTo>
                      <a:pt x="762" y="432"/>
                    </a:lnTo>
                    <a:lnTo>
                      <a:pt x="756" y="426"/>
                    </a:lnTo>
                    <a:lnTo>
                      <a:pt x="756" y="414"/>
                    </a:lnTo>
                    <a:lnTo>
                      <a:pt x="762" y="402"/>
                    </a:lnTo>
                    <a:lnTo>
                      <a:pt x="768" y="396"/>
                    </a:lnTo>
                    <a:lnTo>
                      <a:pt x="774" y="384"/>
                    </a:lnTo>
                    <a:lnTo>
                      <a:pt x="780" y="378"/>
                    </a:lnTo>
                    <a:lnTo>
                      <a:pt x="780" y="342"/>
                    </a:lnTo>
                    <a:lnTo>
                      <a:pt x="798" y="342"/>
                    </a:lnTo>
                    <a:lnTo>
                      <a:pt x="804" y="336"/>
                    </a:lnTo>
                    <a:lnTo>
                      <a:pt x="804" y="330"/>
                    </a:lnTo>
                    <a:lnTo>
                      <a:pt x="798" y="318"/>
                    </a:lnTo>
                    <a:lnTo>
                      <a:pt x="792" y="312"/>
                    </a:lnTo>
                    <a:lnTo>
                      <a:pt x="798" y="300"/>
                    </a:lnTo>
                    <a:lnTo>
                      <a:pt x="804" y="294"/>
                    </a:lnTo>
                    <a:lnTo>
                      <a:pt x="804" y="282"/>
                    </a:lnTo>
                    <a:lnTo>
                      <a:pt x="810" y="276"/>
                    </a:lnTo>
                    <a:lnTo>
                      <a:pt x="804" y="270"/>
                    </a:lnTo>
                    <a:lnTo>
                      <a:pt x="792" y="264"/>
                    </a:lnTo>
                    <a:lnTo>
                      <a:pt x="774" y="258"/>
                    </a:lnTo>
                    <a:lnTo>
                      <a:pt x="762" y="252"/>
                    </a:lnTo>
                    <a:lnTo>
                      <a:pt x="750" y="252"/>
                    </a:lnTo>
                    <a:lnTo>
                      <a:pt x="744" y="246"/>
                    </a:lnTo>
                    <a:lnTo>
                      <a:pt x="708" y="228"/>
                    </a:lnTo>
                    <a:lnTo>
                      <a:pt x="690" y="216"/>
                    </a:lnTo>
                    <a:lnTo>
                      <a:pt x="678" y="210"/>
                    </a:lnTo>
                    <a:lnTo>
                      <a:pt x="672" y="204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30" y="180"/>
                    </a:lnTo>
                    <a:lnTo>
                      <a:pt x="600" y="180"/>
                    </a:lnTo>
                    <a:lnTo>
                      <a:pt x="564" y="162"/>
                    </a:lnTo>
                    <a:lnTo>
                      <a:pt x="558" y="156"/>
                    </a:lnTo>
                    <a:lnTo>
                      <a:pt x="552" y="156"/>
                    </a:lnTo>
                    <a:lnTo>
                      <a:pt x="546" y="138"/>
                    </a:lnTo>
                    <a:lnTo>
                      <a:pt x="534" y="132"/>
                    </a:lnTo>
                    <a:lnTo>
                      <a:pt x="516" y="114"/>
                    </a:lnTo>
                    <a:lnTo>
                      <a:pt x="492" y="102"/>
                    </a:lnTo>
                    <a:lnTo>
                      <a:pt x="486" y="96"/>
                    </a:lnTo>
                    <a:lnTo>
                      <a:pt x="480" y="84"/>
                    </a:lnTo>
                    <a:lnTo>
                      <a:pt x="468" y="78"/>
                    </a:lnTo>
                    <a:lnTo>
                      <a:pt x="462" y="66"/>
                    </a:lnTo>
                    <a:lnTo>
                      <a:pt x="456" y="60"/>
                    </a:lnTo>
                    <a:lnTo>
                      <a:pt x="456" y="54"/>
                    </a:lnTo>
                    <a:lnTo>
                      <a:pt x="438" y="36"/>
                    </a:lnTo>
                    <a:lnTo>
                      <a:pt x="402" y="12"/>
                    </a:lnTo>
                    <a:lnTo>
                      <a:pt x="330" y="18"/>
                    </a:lnTo>
                    <a:lnTo>
                      <a:pt x="318" y="72"/>
                    </a:lnTo>
                    <a:lnTo>
                      <a:pt x="288" y="24"/>
                    </a:lnTo>
                    <a:lnTo>
                      <a:pt x="234" y="24"/>
                    </a:lnTo>
                    <a:lnTo>
                      <a:pt x="216" y="18"/>
                    </a:lnTo>
                    <a:lnTo>
                      <a:pt x="204" y="18"/>
                    </a:lnTo>
                    <a:lnTo>
                      <a:pt x="180" y="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38" y="30"/>
                    </a:lnTo>
                    <a:lnTo>
                      <a:pt x="138" y="48"/>
                    </a:lnTo>
                    <a:lnTo>
                      <a:pt x="126" y="48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26" y="96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90" y="192"/>
                    </a:lnTo>
                    <a:lnTo>
                      <a:pt x="72" y="198"/>
                    </a:lnTo>
                    <a:lnTo>
                      <a:pt x="60" y="210"/>
                    </a:lnTo>
                    <a:lnTo>
                      <a:pt x="48" y="216"/>
                    </a:lnTo>
                    <a:lnTo>
                      <a:pt x="42" y="228"/>
                    </a:lnTo>
                    <a:lnTo>
                      <a:pt x="36" y="234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54" y="252"/>
                    </a:lnTo>
                    <a:lnTo>
                      <a:pt x="66" y="252"/>
                    </a:lnTo>
                    <a:lnTo>
                      <a:pt x="66" y="258"/>
                    </a:lnTo>
                    <a:lnTo>
                      <a:pt x="42" y="282"/>
                    </a:lnTo>
                    <a:lnTo>
                      <a:pt x="42" y="300"/>
                    </a:lnTo>
                    <a:lnTo>
                      <a:pt x="48" y="306"/>
                    </a:lnTo>
                    <a:lnTo>
                      <a:pt x="60" y="312"/>
                    </a:lnTo>
                    <a:lnTo>
                      <a:pt x="72" y="324"/>
                    </a:lnTo>
                    <a:lnTo>
                      <a:pt x="78" y="336"/>
                    </a:lnTo>
                    <a:lnTo>
                      <a:pt x="72" y="342"/>
                    </a:lnTo>
                    <a:lnTo>
                      <a:pt x="66" y="354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54" y="366"/>
                    </a:lnTo>
                    <a:lnTo>
                      <a:pt x="60" y="372"/>
                    </a:lnTo>
                    <a:lnTo>
                      <a:pt x="84" y="384"/>
                    </a:lnTo>
                    <a:lnTo>
                      <a:pt x="90" y="396"/>
                    </a:lnTo>
                    <a:lnTo>
                      <a:pt x="90" y="408"/>
                    </a:lnTo>
                    <a:lnTo>
                      <a:pt x="78" y="414"/>
                    </a:lnTo>
                    <a:lnTo>
                      <a:pt x="72" y="420"/>
                    </a:lnTo>
                    <a:lnTo>
                      <a:pt x="54" y="420"/>
                    </a:lnTo>
                    <a:lnTo>
                      <a:pt x="54" y="432"/>
                    </a:lnTo>
                    <a:lnTo>
                      <a:pt x="48" y="450"/>
                    </a:lnTo>
                    <a:lnTo>
                      <a:pt x="48" y="462"/>
                    </a:lnTo>
                    <a:lnTo>
                      <a:pt x="42" y="474"/>
                    </a:lnTo>
                    <a:lnTo>
                      <a:pt x="42" y="486"/>
                    </a:lnTo>
                    <a:lnTo>
                      <a:pt x="30" y="498"/>
                    </a:lnTo>
                    <a:lnTo>
                      <a:pt x="24" y="510"/>
                    </a:lnTo>
                    <a:lnTo>
                      <a:pt x="18" y="516"/>
                    </a:lnTo>
                    <a:lnTo>
                      <a:pt x="18" y="582"/>
                    </a:lnTo>
                    <a:lnTo>
                      <a:pt x="6" y="594"/>
                    </a:lnTo>
                    <a:lnTo>
                      <a:pt x="6" y="606"/>
                    </a:lnTo>
                    <a:lnTo>
                      <a:pt x="18" y="630"/>
                    </a:lnTo>
                    <a:lnTo>
                      <a:pt x="30" y="666"/>
                    </a:lnTo>
                    <a:lnTo>
                      <a:pt x="36" y="678"/>
                    </a:lnTo>
                    <a:lnTo>
                      <a:pt x="36" y="684"/>
                    </a:lnTo>
                    <a:lnTo>
                      <a:pt x="12" y="684"/>
                    </a:lnTo>
                    <a:lnTo>
                      <a:pt x="18" y="738"/>
                    </a:lnTo>
                    <a:lnTo>
                      <a:pt x="6" y="744"/>
                    </a:lnTo>
                    <a:lnTo>
                      <a:pt x="0" y="744"/>
                    </a:lnTo>
                    <a:lnTo>
                      <a:pt x="0" y="768"/>
                    </a:lnTo>
                    <a:lnTo>
                      <a:pt x="6" y="774"/>
                    </a:lnTo>
                    <a:lnTo>
                      <a:pt x="6" y="780"/>
                    </a:lnTo>
                    <a:lnTo>
                      <a:pt x="18" y="786"/>
                    </a:lnTo>
                    <a:lnTo>
                      <a:pt x="36" y="804"/>
                    </a:lnTo>
                    <a:lnTo>
                      <a:pt x="36" y="816"/>
                    </a:lnTo>
                    <a:lnTo>
                      <a:pt x="30" y="822"/>
                    </a:lnTo>
                    <a:lnTo>
                      <a:pt x="30" y="828"/>
                    </a:lnTo>
                    <a:lnTo>
                      <a:pt x="48" y="846"/>
                    </a:lnTo>
                    <a:lnTo>
                      <a:pt x="60" y="876"/>
                    </a:lnTo>
                    <a:lnTo>
                      <a:pt x="66" y="888"/>
                    </a:lnTo>
                    <a:lnTo>
                      <a:pt x="60" y="894"/>
                    </a:lnTo>
                    <a:lnTo>
                      <a:pt x="60" y="906"/>
                    </a:lnTo>
                    <a:lnTo>
                      <a:pt x="72" y="918"/>
                    </a:lnTo>
                    <a:lnTo>
                      <a:pt x="96" y="918"/>
                    </a:lnTo>
                    <a:lnTo>
                      <a:pt x="102" y="960"/>
                    </a:lnTo>
                    <a:lnTo>
                      <a:pt x="108" y="972"/>
                    </a:lnTo>
                    <a:lnTo>
                      <a:pt x="114" y="978"/>
                    </a:lnTo>
                    <a:lnTo>
                      <a:pt x="120" y="990"/>
                    </a:lnTo>
                    <a:lnTo>
                      <a:pt x="120" y="996"/>
                    </a:lnTo>
                    <a:lnTo>
                      <a:pt x="102" y="1014"/>
                    </a:lnTo>
                    <a:lnTo>
                      <a:pt x="102" y="1038"/>
                    </a:lnTo>
                    <a:lnTo>
                      <a:pt x="96" y="1056"/>
                    </a:lnTo>
                    <a:lnTo>
                      <a:pt x="96" y="1086"/>
                    </a:lnTo>
                    <a:lnTo>
                      <a:pt x="84" y="1086"/>
                    </a:lnTo>
                    <a:lnTo>
                      <a:pt x="90" y="1092"/>
                    </a:lnTo>
                    <a:lnTo>
                      <a:pt x="96" y="1104"/>
                    </a:lnTo>
                    <a:lnTo>
                      <a:pt x="102" y="1110"/>
                    </a:lnTo>
                    <a:lnTo>
                      <a:pt x="108" y="1122"/>
                    </a:lnTo>
                    <a:lnTo>
                      <a:pt x="114" y="1128"/>
                    </a:lnTo>
                    <a:lnTo>
                      <a:pt x="114" y="1140"/>
                    </a:lnTo>
                    <a:lnTo>
                      <a:pt x="108" y="1152"/>
                    </a:lnTo>
                    <a:lnTo>
                      <a:pt x="108" y="1158"/>
                    </a:lnTo>
                    <a:lnTo>
                      <a:pt x="102" y="1176"/>
                    </a:lnTo>
                    <a:lnTo>
                      <a:pt x="78" y="1182"/>
                    </a:lnTo>
                    <a:lnTo>
                      <a:pt x="78" y="1188"/>
                    </a:lnTo>
                    <a:lnTo>
                      <a:pt x="84" y="1194"/>
                    </a:lnTo>
                    <a:lnTo>
                      <a:pt x="84" y="1206"/>
                    </a:lnTo>
                    <a:lnTo>
                      <a:pt x="90" y="1224"/>
                    </a:lnTo>
                    <a:lnTo>
                      <a:pt x="96" y="1236"/>
                    </a:lnTo>
                    <a:lnTo>
                      <a:pt x="96" y="1284"/>
                    </a:lnTo>
                    <a:lnTo>
                      <a:pt x="126" y="1308"/>
                    </a:lnTo>
                    <a:lnTo>
                      <a:pt x="126" y="1326"/>
                    </a:lnTo>
                    <a:lnTo>
                      <a:pt x="132" y="1326"/>
                    </a:lnTo>
                    <a:lnTo>
                      <a:pt x="150" y="1344"/>
                    </a:lnTo>
                    <a:lnTo>
                      <a:pt x="150" y="1350"/>
                    </a:lnTo>
                    <a:lnTo>
                      <a:pt x="144" y="1362"/>
                    </a:lnTo>
                    <a:lnTo>
                      <a:pt x="132" y="1368"/>
                    </a:lnTo>
                    <a:lnTo>
                      <a:pt x="126" y="1374"/>
                    </a:lnTo>
                    <a:lnTo>
                      <a:pt x="120" y="1374"/>
                    </a:lnTo>
                    <a:lnTo>
                      <a:pt x="132" y="1416"/>
                    </a:lnTo>
                    <a:lnTo>
                      <a:pt x="114" y="1428"/>
                    </a:lnTo>
                    <a:lnTo>
                      <a:pt x="132" y="1446"/>
                    </a:lnTo>
                    <a:lnTo>
                      <a:pt x="132" y="1452"/>
                    </a:lnTo>
                    <a:lnTo>
                      <a:pt x="126" y="1464"/>
                    </a:lnTo>
                    <a:lnTo>
                      <a:pt x="126" y="1470"/>
                    </a:lnTo>
                    <a:lnTo>
                      <a:pt x="144" y="1482"/>
                    </a:lnTo>
                    <a:lnTo>
                      <a:pt x="144" y="1494"/>
                    </a:lnTo>
                    <a:lnTo>
                      <a:pt x="138" y="1500"/>
                    </a:lnTo>
                    <a:lnTo>
                      <a:pt x="138" y="1530"/>
                    </a:lnTo>
                    <a:lnTo>
                      <a:pt x="144" y="1536"/>
                    </a:lnTo>
                    <a:lnTo>
                      <a:pt x="150" y="1548"/>
                    </a:lnTo>
                    <a:lnTo>
                      <a:pt x="150" y="1572"/>
                    </a:lnTo>
                    <a:lnTo>
                      <a:pt x="156" y="1584"/>
                    </a:lnTo>
                    <a:lnTo>
                      <a:pt x="174" y="1602"/>
                    </a:lnTo>
                    <a:lnTo>
                      <a:pt x="186" y="1608"/>
                    </a:lnTo>
                    <a:lnTo>
                      <a:pt x="198" y="1620"/>
                    </a:lnTo>
                    <a:lnTo>
                      <a:pt x="192" y="1620"/>
                    </a:lnTo>
                    <a:lnTo>
                      <a:pt x="180" y="1626"/>
                    </a:lnTo>
                    <a:lnTo>
                      <a:pt x="174" y="1632"/>
                    </a:lnTo>
                    <a:lnTo>
                      <a:pt x="174" y="1644"/>
                    </a:lnTo>
                    <a:lnTo>
                      <a:pt x="180" y="1656"/>
                    </a:lnTo>
                    <a:lnTo>
                      <a:pt x="180" y="1674"/>
                    </a:lnTo>
                    <a:lnTo>
                      <a:pt x="186" y="1686"/>
                    </a:lnTo>
                    <a:lnTo>
                      <a:pt x="186" y="1698"/>
                    </a:lnTo>
                    <a:lnTo>
                      <a:pt x="192" y="1704"/>
                    </a:lnTo>
                    <a:lnTo>
                      <a:pt x="216" y="1716"/>
                    </a:lnTo>
                    <a:lnTo>
                      <a:pt x="210" y="1746"/>
                    </a:lnTo>
                    <a:lnTo>
                      <a:pt x="216" y="1746"/>
                    </a:lnTo>
                    <a:lnTo>
                      <a:pt x="228" y="1752"/>
                    </a:lnTo>
                    <a:lnTo>
                      <a:pt x="234" y="1758"/>
                    </a:lnTo>
                    <a:lnTo>
                      <a:pt x="234" y="1764"/>
                    </a:lnTo>
                    <a:lnTo>
                      <a:pt x="240" y="1776"/>
                    </a:lnTo>
                    <a:lnTo>
                      <a:pt x="240" y="1806"/>
                    </a:lnTo>
                    <a:lnTo>
                      <a:pt x="252" y="1818"/>
                    </a:lnTo>
                    <a:lnTo>
                      <a:pt x="282" y="1818"/>
                    </a:lnTo>
                    <a:lnTo>
                      <a:pt x="294" y="1824"/>
                    </a:lnTo>
                    <a:lnTo>
                      <a:pt x="294" y="1830"/>
                    </a:lnTo>
                    <a:lnTo>
                      <a:pt x="288" y="1836"/>
                    </a:lnTo>
                    <a:lnTo>
                      <a:pt x="276" y="1836"/>
                    </a:lnTo>
                    <a:lnTo>
                      <a:pt x="264" y="1842"/>
                    </a:lnTo>
                    <a:lnTo>
                      <a:pt x="246" y="1842"/>
                    </a:lnTo>
                    <a:lnTo>
                      <a:pt x="252" y="1848"/>
                    </a:lnTo>
                    <a:lnTo>
                      <a:pt x="258" y="1848"/>
                    </a:lnTo>
                    <a:lnTo>
                      <a:pt x="270" y="1854"/>
                    </a:lnTo>
                    <a:lnTo>
                      <a:pt x="276" y="1860"/>
                    </a:lnTo>
                    <a:lnTo>
                      <a:pt x="288" y="1860"/>
                    </a:lnTo>
                    <a:lnTo>
                      <a:pt x="312" y="1884"/>
                    </a:lnTo>
                    <a:lnTo>
                      <a:pt x="306" y="1890"/>
                    </a:lnTo>
                    <a:lnTo>
                      <a:pt x="300" y="1902"/>
                    </a:lnTo>
                    <a:lnTo>
                      <a:pt x="288" y="1914"/>
                    </a:lnTo>
                    <a:lnTo>
                      <a:pt x="312" y="1932"/>
                    </a:lnTo>
                    <a:lnTo>
                      <a:pt x="306" y="1956"/>
                    </a:lnTo>
                    <a:lnTo>
                      <a:pt x="330" y="1980"/>
                    </a:lnTo>
                    <a:lnTo>
                      <a:pt x="324" y="2016"/>
                    </a:lnTo>
                    <a:lnTo>
                      <a:pt x="336" y="2040"/>
                    </a:lnTo>
                    <a:lnTo>
                      <a:pt x="324" y="2046"/>
                    </a:lnTo>
                    <a:lnTo>
                      <a:pt x="318" y="2088"/>
                    </a:lnTo>
                    <a:lnTo>
                      <a:pt x="324" y="2088"/>
                    </a:lnTo>
                    <a:lnTo>
                      <a:pt x="348" y="2112"/>
                    </a:lnTo>
                    <a:lnTo>
                      <a:pt x="348" y="2118"/>
                    </a:lnTo>
                    <a:lnTo>
                      <a:pt x="342" y="2118"/>
                    </a:lnTo>
                    <a:lnTo>
                      <a:pt x="330" y="2124"/>
                    </a:lnTo>
                    <a:lnTo>
                      <a:pt x="324" y="2130"/>
                    </a:lnTo>
                    <a:lnTo>
                      <a:pt x="348" y="2154"/>
                    </a:lnTo>
                    <a:lnTo>
                      <a:pt x="348" y="2160"/>
                    </a:lnTo>
                    <a:lnTo>
                      <a:pt x="342" y="2166"/>
                    </a:lnTo>
                    <a:lnTo>
                      <a:pt x="336" y="2166"/>
                    </a:lnTo>
                    <a:lnTo>
                      <a:pt x="330" y="2172"/>
                    </a:lnTo>
                    <a:lnTo>
                      <a:pt x="324" y="2172"/>
                    </a:lnTo>
                    <a:lnTo>
                      <a:pt x="324" y="2196"/>
                    </a:lnTo>
                    <a:lnTo>
                      <a:pt x="312" y="2202"/>
                    </a:lnTo>
                    <a:lnTo>
                      <a:pt x="312" y="2214"/>
                    </a:lnTo>
                    <a:lnTo>
                      <a:pt x="318" y="2226"/>
                    </a:lnTo>
                    <a:lnTo>
                      <a:pt x="324" y="2232"/>
                    </a:lnTo>
                    <a:lnTo>
                      <a:pt x="324" y="2268"/>
                    </a:lnTo>
                    <a:lnTo>
                      <a:pt x="354" y="2274"/>
                    </a:lnTo>
                    <a:lnTo>
                      <a:pt x="354" y="2280"/>
                    </a:lnTo>
                    <a:lnTo>
                      <a:pt x="360" y="2286"/>
                    </a:lnTo>
                    <a:lnTo>
                      <a:pt x="360" y="2298"/>
                    </a:lnTo>
                    <a:lnTo>
                      <a:pt x="366" y="2304"/>
                    </a:lnTo>
                    <a:lnTo>
                      <a:pt x="378" y="2310"/>
                    </a:lnTo>
                    <a:lnTo>
                      <a:pt x="384" y="2310"/>
                    </a:lnTo>
                    <a:lnTo>
                      <a:pt x="396" y="2298"/>
                    </a:lnTo>
                    <a:lnTo>
                      <a:pt x="414" y="2298"/>
                    </a:lnTo>
                    <a:lnTo>
                      <a:pt x="426" y="2304"/>
                    </a:lnTo>
                    <a:lnTo>
                      <a:pt x="438" y="2316"/>
                    </a:lnTo>
                    <a:lnTo>
                      <a:pt x="438" y="2340"/>
                    </a:lnTo>
                    <a:lnTo>
                      <a:pt x="456" y="2364"/>
                    </a:lnTo>
                    <a:lnTo>
                      <a:pt x="468" y="2382"/>
                    </a:lnTo>
                    <a:lnTo>
                      <a:pt x="504" y="2400"/>
                    </a:lnTo>
                    <a:lnTo>
                      <a:pt x="522" y="2418"/>
                    </a:lnTo>
                    <a:lnTo>
                      <a:pt x="534" y="2418"/>
                    </a:lnTo>
                    <a:lnTo>
                      <a:pt x="546" y="2412"/>
                    </a:lnTo>
                    <a:lnTo>
                      <a:pt x="642" y="2412"/>
                    </a:lnTo>
                    <a:lnTo>
                      <a:pt x="666" y="2430"/>
                    </a:lnTo>
                    <a:lnTo>
                      <a:pt x="660" y="2442"/>
                    </a:lnTo>
                    <a:lnTo>
                      <a:pt x="666" y="2424"/>
                    </a:lnTo>
                    <a:lnTo>
                      <a:pt x="672" y="2418"/>
                    </a:lnTo>
                    <a:lnTo>
                      <a:pt x="684" y="2418"/>
                    </a:lnTo>
                    <a:lnTo>
                      <a:pt x="690" y="2424"/>
                    </a:lnTo>
                    <a:lnTo>
                      <a:pt x="702" y="2424"/>
                    </a:lnTo>
                    <a:lnTo>
                      <a:pt x="714" y="2430"/>
                    </a:lnTo>
                    <a:lnTo>
                      <a:pt x="720" y="2436"/>
                    </a:lnTo>
                    <a:lnTo>
                      <a:pt x="678" y="2382"/>
                    </a:lnTo>
                    <a:lnTo>
                      <a:pt x="660" y="2382"/>
                    </a:lnTo>
                    <a:lnTo>
                      <a:pt x="666" y="2370"/>
                    </a:lnTo>
                    <a:lnTo>
                      <a:pt x="630" y="2340"/>
                    </a:lnTo>
                    <a:lnTo>
                      <a:pt x="630" y="2310"/>
                    </a:lnTo>
                    <a:lnTo>
                      <a:pt x="618" y="2298"/>
                    </a:lnTo>
                    <a:lnTo>
                      <a:pt x="624" y="2286"/>
                    </a:lnTo>
                    <a:lnTo>
                      <a:pt x="630" y="2286"/>
                    </a:lnTo>
                    <a:lnTo>
                      <a:pt x="642" y="2274"/>
                    </a:lnTo>
                    <a:lnTo>
                      <a:pt x="642" y="2268"/>
                    </a:lnTo>
                    <a:lnTo>
                      <a:pt x="636" y="2268"/>
                    </a:lnTo>
                    <a:lnTo>
                      <a:pt x="624" y="2262"/>
                    </a:lnTo>
                    <a:lnTo>
                      <a:pt x="606" y="2262"/>
                    </a:lnTo>
                    <a:lnTo>
                      <a:pt x="618" y="2250"/>
                    </a:lnTo>
                    <a:lnTo>
                      <a:pt x="618" y="2232"/>
                    </a:lnTo>
                    <a:lnTo>
                      <a:pt x="636" y="2256"/>
                    </a:lnTo>
                    <a:lnTo>
                      <a:pt x="648" y="2262"/>
                    </a:lnTo>
                    <a:lnTo>
                      <a:pt x="666" y="2262"/>
                    </a:lnTo>
                    <a:lnTo>
                      <a:pt x="672" y="2256"/>
                    </a:lnTo>
                    <a:lnTo>
                      <a:pt x="678" y="2244"/>
                    </a:lnTo>
                    <a:lnTo>
                      <a:pt x="678" y="2226"/>
                    </a:lnTo>
                    <a:lnTo>
                      <a:pt x="672" y="2208"/>
                    </a:lnTo>
                    <a:lnTo>
                      <a:pt x="666" y="2196"/>
                    </a:lnTo>
                    <a:lnTo>
                      <a:pt x="666" y="2178"/>
                    </a:lnTo>
                    <a:lnTo>
                      <a:pt x="678" y="2154"/>
                    </a:lnTo>
                    <a:lnTo>
                      <a:pt x="690" y="2142"/>
                    </a:lnTo>
                    <a:lnTo>
                      <a:pt x="708" y="2130"/>
                    </a:lnTo>
                    <a:lnTo>
                      <a:pt x="738" y="2100"/>
                    </a:lnTo>
                    <a:lnTo>
                      <a:pt x="726" y="2088"/>
                    </a:lnTo>
                    <a:lnTo>
                      <a:pt x="702" y="2088"/>
                    </a:lnTo>
                    <a:lnTo>
                      <a:pt x="726" y="2082"/>
                    </a:lnTo>
                    <a:lnTo>
                      <a:pt x="726" y="2064"/>
                    </a:lnTo>
                    <a:lnTo>
                      <a:pt x="714" y="2040"/>
                    </a:lnTo>
                    <a:lnTo>
                      <a:pt x="708" y="2034"/>
                    </a:lnTo>
                    <a:lnTo>
                      <a:pt x="696" y="2028"/>
                    </a:lnTo>
                    <a:lnTo>
                      <a:pt x="690" y="2028"/>
                    </a:lnTo>
                    <a:lnTo>
                      <a:pt x="684" y="2034"/>
                    </a:lnTo>
                    <a:lnTo>
                      <a:pt x="672" y="2016"/>
                    </a:lnTo>
                    <a:lnTo>
                      <a:pt x="642" y="2016"/>
                    </a:lnTo>
                    <a:lnTo>
                      <a:pt x="636" y="2010"/>
                    </a:lnTo>
                    <a:lnTo>
                      <a:pt x="624" y="2004"/>
                    </a:lnTo>
                    <a:lnTo>
                      <a:pt x="606" y="1992"/>
                    </a:lnTo>
                    <a:lnTo>
                      <a:pt x="582" y="1968"/>
                    </a:lnTo>
                    <a:lnTo>
                      <a:pt x="570" y="1950"/>
                    </a:lnTo>
                    <a:lnTo>
                      <a:pt x="564" y="1938"/>
                    </a:lnTo>
                    <a:lnTo>
                      <a:pt x="564" y="1926"/>
                    </a:lnTo>
                    <a:lnTo>
                      <a:pt x="570" y="1914"/>
                    </a:lnTo>
                    <a:lnTo>
                      <a:pt x="570" y="1908"/>
                    </a:lnTo>
                    <a:lnTo>
                      <a:pt x="576" y="1908"/>
                    </a:lnTo>
                    <a:lnTo>
                      <a:pt x="582" y="190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12" y="1860"/>
                    </a:lnTo>
                    <a:lnTo>
                      <a:pt x="666" y="1860"/>
                    </a:lnTo>
                    <a:lnTo>
                      <a:pt x="654" y="1848"/>
                    </a:lnTo>
                    <a:lnTo>
                      <a:pt x="654" y="1824"/>
                    </a:lnTo>
                    <a:lnTo>
                      <a:pt x="666" y="1824"/>
                    </a:lnTo>
                    <a:lnTo>
                      <a:pt x="666" y="1794"/>
                    </a:lnTo>
                    <a:lnTo>
                      <a:pt x="660" y="1788"/>
                    </a:lnTo>
                    <a:lnTo>
                      <a:pt x="654" y="1776"/>
                    </a:lnTo>
                    <a:lnTo>
                      <a:pt x="642" y="1764"/>
                    </a:lnTo>
                    <a:lnTo>
                      <a:pt x="642" y="1746"/>
                    </a:lnTo>
                    <a:lnTo>
                      <a:pt x="648" y="1728"/>
                    </a:lnTo>
                    <a:lnTo>
                      <a:pt x="654" y="1716"/>
                    </a:lnTo>
                    <a:lnTo>
                      <a:pt x="666" y="1710"/>
                    </a:lnTo>
                    <a:lnTo>
                      <a:pt x="672" y="1704"/>
                    </a:lnTo>
                    <a:lnTo>
                      <a:pt x="684" y="1704"/>
                    </a:lnTo>
                    <a:lnTo>
                      <a:pt x="684" y="1692"/>
                    </a:lnTo>
                    <a:lnTo>
                      <a:pt x="660" y="1692"/>
                    </a:lnTo>
                    <a:lnTo>
                      <a:pt x="648" y="1686"/>
                    </a:lnTo>
                    <a:lnTo>
                      <a:pt x="642" y="1680"/>
                    </a:lnTo>
                    <a:lnTo>
                      <a:pt x="642" y="1674"/>
                    </a:lnTo>
                    <a:lnTo>
                      <a:pt x="654" y="1668"/>
                    </a:lnTo>
                    <a:lnTo>
                      <a:pt x="666" y="1668"/>
                    </a:lnTo>
                    <a:lnTo>
                      <a:pt x="702" y="1686"/>
                    </a:lnTo>
                    <a:lnTo>
                      <a:pt x="708" y="1692"/>
                    </a:lnTo>
                    <a:lnTo>
                      <a:pt x="714" y="1692"/>
                    </a:lnTo>
                    <a:lnTo>
                      <a:pt x="720" y="1686"/>
                    </a:lnTo>
                    <a:lnTo>
                      <a:pt x="732" y="1680"/>
                    </a:lnTo>
                    <a:lnTo>
                      <a:pt x="732" y="1656"/>
                    </a:lnTo>
                    <a:lnTo>
                      <a:pt x="726" y="1644"/>
                    </a:lnTo>
                    <a:lnTo>
                      <a:pt x="708" y="1626"/>
                    </a:lnTo>
                    <a:lnTo>
                      <a:pt x="696" y="1626"/>
                    </a:lnTo>
                    <a:lnTo>
                      <a:pt x="690" y="1632"/>
                    </a:lnTo>
                    <a:lnTo>
                      <a:pt x="690" y="1650"/>
                    </a:lnTo>
                    <a:lnTo>
                      <a:pt x="684" y="1656"/>
                    </a:lnTo>
                    <a:lnTo>
                      <a:pt x="666" y="1656"/>
                    </a:lnTo>
                    <a:lnTo>
                      <a:pt x="654" y="1650"/>
                    </a:lnTo>
                    <a:lnTo>
                      <a:pt x="648" y="1644"/>
                    </a:lnTo>
                    <a:lnTo>
                      <a:pt x="648" y="1638"/>
                    </a:lnTo>
                    <a:lnTo>
                      <a:pt x="612" y="1638"/>
                    </a:lnTo>
                    <a:lnTo>
                      <a:pt x="606" y="1632"/>
                    </a:lnTo>
                    <a:lnTo>
                      <a:pt x="606" y="1572"/>
                    </a:lnTo>
                    <a:lnTo>
                      <a:pt x="600" y="1566"/>
                    </a:lnTo>
                    <a:lnTo>
                      <a:pt x="594" y="1554"/>
                    </a:lnTo>
                    <a:lnTo>
                      <a:pt x="588" y="1536"/>
                    </a:lnTo>
                    <a:lnTo>
                      <a:pt x="588" y="1524"/>
                    </a:lnTo>
                    <a:lnTo>
                      <a:pt x="594" y="1518"/>
                    </a:lnTo>
                    <a:lnTo>
                      <a:pt x="600" y="1518"/>
                    </a:lnTo>
                    <a:lnTo>
                      <a:pt x="606" y="1524"/>
                    </a:lnTo>
                    <a:lnTo>
                      <a:pt x="618" y="1524"/>
                    </a:lnTo>
                    <a:lnTo>
                      <a:pt x="624" y="1530"/>
                    </a:lnTo>
                    <a:lnTo>
                      <a:pt x="636" y="1536"/>
                    </a:lnTo>
                    <a:lnTo>
                      <a:pt x="672" y="1548"/>
                    </a:lnTo>
                    <a:lnTo>
                      <a:pt x="690" y="1560"/>
                    </a:lnTo>
                    <a:lnTo>
                      <a:pt x="708" y="1560"/>
                    </a:lnTo>
                    <a:lnTo>
                      <a:pt x="726" y="1554"/>
                    </a:lnTo>
                    <a:lnTo>
                      <a:pt x="738" y="1542"/>
                    </a:lnTo>
                    <a:lnTo>
                      <a:pt x="750" y="1536"/>
                    </a:lnTo>
                    <a:lnTo>
                      <a:pt x="768" y="1530"/>
                    </a:lnTo>
                    <a:lnTo>
                      <a:pt x="774" y="1524"/>
                    </a:lnTo>
                    <a:lnTo>
                      <a:pt x="774" y="1512"/>
                    </a:lnTo>
                    <a:lnTo>
                      <a:pt x="762" y="1506"/>
                    </a:lnTo>
                    <a:lnTo>
                      <a:pt x="750" y="1494"/>
                    </a:lnTo>
                    <a:lnTo>
                      <a:pt x="738" y="1488"/>
                    </a:lnTo>
                    <a:lnTo>
                      <a:pt x="738" y="1464"/>
                    </a:lnTo>
                    <a:lnTo>
                      <a:pt x="744" y="1452"/>
                    </a:lnTo>
                    <a:lnTo>
                      <a:pt x="750" y="1446"/>
                    </a:lnTo>
                    <a:lnTo>
                      <a:pt x="750" y="1434"/>
                    </a:lnTo>
                    <a:lnTo>
                      <a:pt x="756" y="1422"/>
                    </a:lnTo>
                    <a:lnTo>
                      <a:pt x="744" y="1410"/>
                    </a:lnTo>
                    <a:lnTo>
                      <a:pt x="726" y="1410"/>
                    </a:lnTo>
                    <a:lnTo>
                      <a:pt x="720" y="1386"/>
                    </a:lnTo>
                    <a:lnTo>
                      <a:pt x="714" y="1380"/>
                    </a:lnTo>
                    <a:lnTo>
                      <a:pt x="714" y="1368"/>
                    </a:lnTo>
                    <a:lnTo>
                      <a:pt x="720" y="1362"/>
                    </a:lnTo>
                    <a:lnTo>
                      <a:pt x="726" y="1362"/>
                    </a:lnTo>
                    <a:lnTo>
                      <a:pt x="732" y="1374"/>
                    </a:lnTo>
                    <a:lnTo>
                      <a:pt x="738" y="1380"/>
                    </a:lnTo>
                    <a:lnTo>
                      <a:pt x="738" y="1386"/>
                    </a:lnTo>
                    <a:lnTo>
                      <a:pt x="744" y="1398"/>
                    </a:lnTo>
                    <a:lnTo>
                      <a:pt x="756" y="1398"/>
                    </a:lnTo>
                    <a:lnTo>
                      <a:pt x="750" y="1380"/>
                    </a:lnTo>
                    <a:lnTo>
                      <a:pt x="828" y="1386"/>
                    </a:lnTo>
                    <a:lnTo>
                      <a:pt x="834" y="1380"/>
                    </a:lnTo>
                    <a:lnTo>
                      <a:pt x="840" y="1380"/>
                    </a:lnTo>
                    <a:lnTo>
                      <a:pt x="846" y="1374"/>
                    </a:lnTo>
                    <a:lnTo>
                      <a:pt x="864" y="1368"/>
                    </a:lnTo>
                    <a:lnTo>
                      <a:pt x="894" y="1362"/>
                    </a:lnTo>
                    <a:lnTo>
                      <a:pt x="930" y="1350"/>
                    </a:lnTo>
                    <a:lnTo>
                      <a:pt x="972" y="1338"/>
                    </a:lnTo>
                    <a:lnTo>
                      <a:pt x="1002" y="1326"/>
                    </a:lnTo>
                    <a:lnTo>
                      <a:pt x="1014" y="1320"/>
                    </a:lnTo>
                    <a:lnTo>
                      <a:pt x="1014" y="1284"/>
                    </a:lnTo>
                    <a:lnTo>
                      <a:pt x="1032" y="1272"/>
                    </a:lnTo>
                    <a:lnTo>
                      <a:pt x="1044" y="1218"/>
                    </a:lnTo>
                    <a:lnTo>
                      <a:pt x="1038" y="1194"/>
                    </a:lnTo>
                    <a:lnTo>
                      <a:pt x="1038" y="1170"/>
                    </a:lnTo>
                    <a:lnTo>
                      <a:pt x="1032" y="1170"/>
                    </a:lnTo>
                    <a:lnTo>
                      <a:pt x="1026" y="1164"/>
                    </a:lnTo>
                    <a:lnTo>
                      <a:pt x="1002" y="1152"/>
                    </a:lnTo>
                    <a:lnTo>
                      <a:pt x="990" y="1152"/>
                    </a:lnTo>
                    <a:lnTo>
                      <a:pt x="984" y="1146"/>
                    </a:lnTo>
                    <a:lnTo>
                      <a:pt x="978" y="1146"/>
                    </a:lnTo>
                    <a:lnTo>
                      <a:pt x="972" y="1140"/>
                    </a:lnTo>
                    <a:lnTo>
                      <a:pt x="990" y="1122"/>
                    </a:lnTo>
                    <a:lnTo>
                      <a:pt x="990" y="1092"/>
                    </a:lnTo>
                    <a:lnTo>
                      <a:pt x="984" y="1080"/>
                    </a:lnTo>
                    <a:lnTo>
                      <a:pt x="978" y="1074"/>
                    </a:lnTo>
                    <a:lnTo>
                      <a:pt x="954" y="1062"/>
                    </a:lnTo>
                    <a:lnTo>
                      <a:pt x="918" y="1050"/>
                    </a:lnTo>
                    <a:lnTo>
                      <a:pt x="906" y="1044"/>
                    </a:lnTo>
                    <a:lnTo>
                      <a:pt x="888" y="1032"/>
                    </a:lnTo>
                    <a:lnTo>
                      <a:pt x="876" y="1020"/>
                    </a:lnTo>
                    <a:lnTo>
                      <a:pt x="876" y="1002"/>
                    </a:lnTo>
                    <a:lnTo>
                      <a:pt x="882" y="990"/>
                    </a:lnTo>
                    <a:lnTo>
                      <a:pt x="888" y="990"/>
                    </a:lnTo>
                    <a:lnTo>
                      <a:pt x="888" y="984"/>
                    </a:lnTo>
                    <a:lnTo>
                      <a:pt x="858" y="948"/>
                    </a:lnTo>
                    <a:lnTo>
                      <a:pt x="858" y="900"/>
                    </a:lnTo>
                    <a:lnTo>
                      <a:pt x="882" y="900"/>
                    </a:lnTo>
                    <a:lnTo>
                      <a:pt x="888" y="894"/>
                    </a:lnTo>
                    <a:lnTo>
                      <a:pt x="894" y="894"/>
                    </a:lnTo>
                    <a:lnTo>
                      <a:pt x="894" y="888"/>
                    </a:lnTo>
                    <a:lnTo>
                      <a:pt x="888" y="876"/>
                    </a:lnTo>
                    <a:lnTo>
                      <a:pt x="876" y="870"/>
                    </a:lnTo>
                    <a:lnTo>
                      <a:pt x="870" y="858"/>
                    </a:lnTo>
                    <a:lnTo>
                      <a:pt x="864" y="852"/>
                    </a:lnTo>
                    <a:lnTo>
                      <a:pt x="876" y="834"/>
                    </a:lnTo>
                    <a:lnTo>
                      <a:pt x="864" y="822"/>
                    </a:lnTo>
                    <a:lnTo>
                      <a:pt x="858" y="810"/>
                    </a:lnTo>
                    <a:lnTo>
                      <a:pt x="852" y="804"/>
                    </a:lnTo>
                    <a:lnTo>
                      <a:pt x="864" y="792"/>
                    </a:lnTo>
                    <a:lnTo>
                      <a:pt x="882" y="792"/>
                    </a:lnTo>
                    <a:lnTo>
                      <a:pt x="858" y="774"/>
                    </a:lnTo>
                    <a:lnTo>
                      <a:pt x="858" y="738"/>
                    </a:lnTo>
                    <a:lnTo>
                      <a:pt x="882" y="726"/>
                    </a:lnTo>
                    <a:lnTo>
                      <a:pt x="876" y="726"/>
                    </a:lnTo>
                    <a:lnTo>
                      <a:pt x="852" y="702"/>
                    </a:lnTo>
                    <a:lnTo>
                      <a:pt x="852" y="696"/>
                    </a:lnTo>
                    <a:lnTo>
                      <a:pt x="870" y="678"/>
                    </a:lnTo>
                    <a:lnTo>
                      <a:pt x="870" y="666"/>
                    </a:lnTo>
                    <a:lnTo>
                      <a:pt x="876" y="654"/>
                    </a:lnTo>
                    <a:lnTo>
                      <a:pt x="876" y="642"/>
                    </a:lnTo>
                    <a:lnTo>
                      <a:pt x="882" y="636"/>
                    </a:lnTo>
                    <a:lnTo>
                      <a:pt x="900" y="636"/>
                    </a:lnTo>
                    <a:lnTo>
                      <a:pt x="906" y="630"/>
                    </a:lnTo>
                    <a:lnTo>
                      <a:pt x="912" y="618"/>
                    </a:lnTo>
                    <a:lnTo>
                      <a:pt x="918" y="612"/>
                    </a:lnTo>
                    <a:lnTo>
                      <a:pt x="918" y="588"/>
                    </a:lnTo>
                    <a:lnTo>
                      <a:pt x="930" y="588"/>
                    </a:lnTo>
                    <a:lnTo>
                      <a:pt x="948" y="570"/>
                    </a:lnTo>
                    <a:lnTo>
                      <a:pt x="948" y="558"/>
                    </a:lnTo>
                    <a:lnTo>
                      <a:pt x="954" y="546"/>
                    </a:lnTo>
                    <a:lnTo>
                      <a:pt x="954" y="534"/>
                    </a:lnTo>
                    <a:close/>
                    <a:moveTo>
                      <a:pt x="930" y="1020"/>
                    </a:moveTo>
                    <a:lnTo>
                      <a:pt x="942" y="1020"/>
                    </a:lnTo>
                    <a:lnTo>
                      <a:pt x="930" y="1014"/>
                    </a:lnTo>
                    <a:lnTo>
                      <a:pt x="930" y="102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Angola"/>
              <p:cNvSpPr>
                <a:spLocks noEditPoints="1"/>
              </p:cNvSpPr>
              <p:nvPr/>
            </p:nvSpPr>
            <p:spPr bwMode="gray">
              <a:xfrm>
                <a:off x="2864" y="2398"/>
                <a:ext cx="227" cy="283"/>
              </a:xfrm>
              <a:custGeom>
                <a:avLst/>
                <a:gdLst>
                  <a:gd name="T0" fmla="*/ 35873041 w 888"/>
                  <a:gd name="T1" fmla="*/ 36172716 h 1104"/>
                  <a:gd name="T2" fmla="*/ 35873041 w 888"/>
                  <a:gd name="T3" fmla="*/ 36172716 h 1104"/>
                  <a:gd name="T4" fmla="*/ 35873041 w 888"/>
                  <a:gd name="T5" fmla="*/ 36172716 h 1104"/>
                  <a:gd name="T6" fmla="*/ 35873041 w 888"/>
                  <a:gd name="T7" fmla="*/ 0 h 1104"/>
                  <a:gd name="T8" fmla="*/ 35873041 w 888"/>
                  <a:gd name="T9" fmla="*/ 36172716 h 1104"/>
                  <a:gd name="T10" fmla="*/ 35873041 w 888"/>
                  <a:gd name="T11" fmla="*/ 36172716 h 1104"/>
                  <a:gd name="T12" fmla="*/ 35873041 w 888"/>
                  <a:gd name="T13" fmla="*/ 36172716 h 1104"/>
                  <a:gd name="T14" fmla="*/ 35873041 w 888"/>
                  <a:gd name="T15" fmla="*/ 36172716 h 1104"/>
                  <a:gd name="T16" fmla="*/ 35873041 w 888"/>
                  <a:gd name="T17" fmla="*/ 36172716 h 1104"/>
                  <a:gd name="T18" fmla="*/ 35873041 w 888"/>
                  <a:gd name="T19" fmla="*/ 36172716 h 1104"/>
                  <a:gd name="T20" fmla="*/ 35873041 w 888"/>
                  <a:gd name="T21" fmla="*/ 36172716 h 1104"/>
                  <a:gd name="T22" fmla="*/ 35873041 w 888"/>
                  <a:gd name="T23" fmla="*/ 36172716 h 1104"/>
                  <a:gd name="T24" fmla="*/ 35873041 w 888"/>
                  <a:gd name="T25" fmla="*/ 36172716 h 1104"/>
                  <a:gd name="T26" fmla="*/ 35873041 w 888"/>
                  <a:gd name="T27" fmla="*/ 36172716 h 1104"/>
                  <a:gd name="T28" fmla="*/ 35873041 w 888"/>
                  <a:gd name="T29" fmla="*/ 36172716 h 1104"/>
                  <a:gd name="T30" fmla="*/ 35873041 w 888"/>
                  <a:gd name="T31" fmla="*/ 36172716 h 1104"/>
                  <a:gd name="T32" fmla="*/ 35873041 w 888"/>
                  <a:gd name="T33" fmla="*/ 36172716 h 1104"/>
                  <a:gd name="T34" fmla="*/ 35873041 w 888"/>
                  <a:gd name="T35" fmla="*/ 36172716 h 1104"/>
                  <a:gd name="T36" fmla="*/ 35873041 w 888"/>
                  <a:gd name="T37" fmla="*/ 36172716 h 1104"/>
                  <a:gd name="T38" fmla="*/ 35873041 w 888"/>
                  <a:gd name="T39" fmla="*/ 36172716 h 1104"/>
                  <a:gd name="T40" fmla="*/ 35873041 w 888"/>
                  <a:gd name="T41" fmla="*/ 36172716 h 1104"/>
                  <a:gd name="T42" fmla="*/ 35873041 w 888"/>
                  <a:gd name="T43" fmla="*/ 36172716 h 1104"/>
                  <a:gd name="T44" fmla="*/ 35873041 w 888"/>
                  <a:gd name="T45" fmla="*/ 36172716 h 1104"/>
                  <a:gd name="T46" fmla="*/ 35873041 w 888"/>
                  <a:gd name="T47" fmla="*/ 36172716 h 1104"/>
                  <a:gd name="T48" fmla="*/ 35873041 w 888"/>
                  <a:gd name="T49" fmla="*/ 36172716 h 1104"/>
                  <a:gd name="T50" fmla="*/ 35873041 w 888"/>
                  <a:gd name="T51" fmla="*/ 36172716 h 1104"/>
                  <a:gd name="T52" fmla="*/ 35873041 w 888"/>
                  <a:gd name="T53" fmla="*/ 36172716 h 1104"/>
                  <a:gd name="T54" fmla="*/ 35873041 w 888"/>
                  <a:gd name="T55" fmla="*/ 36172716 h 1104"/>
                  <a:gd name="T56" fmla="*/ 35873041 w 888"/>
                  <a:gd name="T57" fmla="*/ 36172716 h 1104"/>
                  <a:gd name="T58" fmla="*/ 35873041 w 888"/>
                  <a:gd name="T59" fmla="*/ 36172716 h 1104"/>
                  <a:gd name="T60" fmla="*/ 35873041 w 888"/>
                  <a:gd name="T61" fmla="*/ 36172716 h 1104"/>
                  <a:gd name="T62" fmla="*/ 35873041 w 888"/>
                  <a:gd name="T63" fmla="*/ 36172716 h 1104"/>
                  <a:gd name="T64" fmla="*/ 35873041 w 888"/>
                  <a:gd name="T65" fmla="*/ 36172716 h 1104"/>
                  <a:gd name="T66" fmla="*/ 35873041 w 888"/>
                  <a:gd name="T67" fmla="*/ 36172716 h 1104"/>
                  <a:gd name="T68" fmla="*/ 35873041 w 888"/>
                  <a:gd name="T69" fmla="*/ 36172716 h 1104"/>
                  <a:gd name="T70" fmla="*/ 35873041 w 888"/>
                  <a:gd name="T71" fmla="*/ 36172716 h 1104"/>
                  <a:gd name="T72" fmla="*/ 35873041 w 888"/>
                  <a:gd name="T73" fmla="*/ 36172716 h 1104"/>
                  <a:gd name="T74" fmla="*/ 0 w 888"/>
                  <a:gd name="T75" fmla="*/ 36172716 h 1104"/>
                  <a:gd name="T76" fmla="*/ 35873041 w 888"/>
                  <a:gd name="T77" fmla="*/ 36172716 h 1104"/>
                  <a:gd name="T78" fmla="*/ 35873041 w 888"/>
                  <a:gd name="T79" fmla="*/ 36172716 h 1104"/>
                  <a:gd name="T80" fmla="*/ 35873041 w 888"/>
                  <a:gd name="T81" fmla="*/ 36172716 h 1104"/>
                  <a:gd name="T82" fmla="*/ 35873041 w 888"/>
                  <a:gd name="T83" fmla="*/ 36172716 h 1104"/>
                  <a:gd name="T84" fmla="*/ 35873041 w 888"/>
                  <a:gd name="T85" fmla="*/ 36172716 h 1104"/>
                  <a:gd name="T86" fmla="*/ 35873041 w 888"/>
                  <a:gd name="T87" fmla="*/ 36172716 h 1104"/>
                  <a:gd name="T88" fmla="*/ 35873041 w 888"/>
                  <a:gd name="T89" fmla="*/ 36172716 h 1104"/>
                  <a:gd name="T90" fmla="*/ 35873041 w 888"/>
                  <a:gd name="T91" fmla="*/ 36172716 h 1104"/>
                  <a:gd name="T92" fmla="*/ 35873041 w 888"/>
                  <a:gd name="T93" fmla="*/ 36172716 h 1104"/>
                  <a:gd name="T94" fmla="*/ 35873041 w 888"/>
                  <a:gd name="T95" fmla="*/ 36172716 h 1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8"/>
                  <a:gd name="T145" fmla="*/ 0 h 1104"/>
                  <a:gd name="T146" fmla="*/ 888 w 888"/>
                  <a:gd name="T147" fmla="*/ 1104 h 1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8" h="1104">
                    <a:moveTo>
                      <a:pt x="42" y="114"/>
                    </a:moveTo>
                    <a:lnTo>
                      <a:pt x="42" y="120"/>
                    </a:lnTo>
                    <a:lnTo>
                      <a:pt x="48" y="120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2"/>
                    </a:lnTo>
                    <a:lnTo>
                      <a:pt x="72" y="96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66"/>
                    </a:lnTo>
                    <a:lnTo>
                      <a:pt x="96" y="36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36" y="60"/>
                    </a:lnTo>
                    <a:lnTo>
                      <a:pt x="42" y="114"/>
                    </a:lnTo>
                    <a:close/>
                    <a:moveTo>
                      <a:pt x="876" y="546"/>
                    </a:moveTo>
                    <a:lnTo>
                      <a:pt x="852" y="546"/>
                    </a:lnTo>
                    <a:lnTo>
                      <a:pt x="840" y="534"/>
                    </a:lnTo>
                    <a:lnTo>
                      <a:pt x="828" y="534"/>
                    </a:lnTo>
                    <a:lnTo>
                      <a:pt x="828" y="546"/>
                    </a:lnTo>
                    <a:lnTo>
                      <a:pt x="804" y="552"/>
                    </a:lnTo>
                    <a:lnTo>
                      <a:pt x="774" y="546"/>
                    </a:lnTo>
                    <a:lnTo>
                      <a:pt x="768" y="564"/>
                    </a:lnTo>
                    <a:lnTo>
                      <a:pt x="762" y="558"/>
                    </a:lnTo>
                    <a:lnTo>
                      <a:pt x="756" y="558"/>
                    </a:lnTo>
                    <a:lnTo>
                      <a:pt x="750" y="552"/>
                    </a:lnTo>
                    <a:lnTo>
                      <a:pt x="750" y="528"/>
                    </a:lnTo>
                    <a:lnTo>
                      <a:pt x="756" y="522"/>
                    </a:lnTo>
                    <a:lnTo>
                      <a:pt x="756" y="510"/>
                    </a:lnTo>
                    <a:lnTo>
                      <a:pt x="762" y="498"/>
                    </a:lnTo>
                    <a:lnTo>
                      <a:pt x="762" y="480"/>
                    </a:lnTo>
                    <a:lnTo>
                      <a:pt x="756" y="474"/>
                    </a:lnTo>
                    <a:lnTo>
                      <a:pt x="744" y="450"/>
                    </a:lnTo>
                    <a:lnTo>
                      <a:pt x="732" y="432"/>
                    </a:lnTo>
                    <a:lnTo>
                      <a:pt x="726" y="414"/>
                    </a:lnTo>
                    <a:lnTo>
                      <a:pt x="726" y="402"/>
                    </a:lnTo>
                    <a:lnTo>
                      <a:pt x="732" y="396"/>
                    </a:lnTo>
                    <a:lnTo>
                      <a:pt x="732" y="384"/>
                    </a:lnTo>
                    <a:lnTo>
                      <a:pt x="726" y="360"/>
                    </a:lnTo>
                    <a:lnTo>
                      <a:pt x="732" y="354"/>
                    </a:lnTo>
                    <a:lnTo>
                      <a:pt x="738" y="342"/>
                    </a:lnTo>
                    <a:lnTo>
                      <a:pt x="738" y="330"/>
                    </a:lnTo>
                    <a:lnTo>
                      <a:pt x="732" y="318"/>
                    </a:lnTo>
                    <a:lnTo>
                      <a:pt x="720" y="306"/>
                    </a:lnTo>
                    <a:lnTo>
                      <a:pt x="714" y="288"/>
                    </a:lnTo>
                    <a:lnTo>
                      <a:pt x="726" y="270"/>
                    </a:lnTo>
                    <a:lnTo>
                      <a:pt x="726" y="246"/>
                    </a:lnTo>
                    <a:lnTo>
                      <a:pt x="636" y="246"/>
                    </a:lnTo>
                    <a:lnTo>
                      <a:pt x="636" y="222"/>
                    </a:lnTo>
                    <a:lnTo>
                      <a:pt x="624" y="216"/>
                    </a:lnTo>
                    <a:lnTo>
                      <a:pt x="612" y="216"/>
                    </a:lnTo>
                    <a:lnTo>
                      <a:pt x="612" y="222"/>
                    </a:lnTo>
                    <a:lnTo>
                      <a:pt x="564" y="222"/>
                    </a:lnTo>
                    <a:lnTo>
                      <a:pt x="558" y="228"/>
                    </a:lnTo>
                    <a:lnTo>
                      <a:pt x="558" y="234"/>
                    </a:lnTo>
                    <a:lnTo>
                      <a:pt x="564" y="240"/>
                    </a:lnTo>
                    <a:lnTo>
                      <a:pt x="570" y="252"/>
                    </a:lnTo>
                    <a:lnTo>
                      <a:pt x="570" y="264"/>
                    </a:lnTo>
                    <a:lnTo>
                      <a:pt x="558" y="264"/>
                    </a:lnTo>
                    <a:lnTo>
                      <a:pt x="558" y="270"/>
                    </a:lnTo>
                    <a:lnTo>
                      <a:pt x="552" y="276"/>
                    </a:lnTo>
                    <a:lnTo>
                      <a:pt x="552" y="294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300"/>
                    </a:lnTo>
                    <a:lnTo>
                      <a:pt x="468" y="300"/>
                    </a:lnTo>
                    <a:lnTo>
                      <a:pt x="462" y="312"/>
                    </a:lnTo>
                    <a:lnTo>
                      <a:pt x="450" y="306"/>
                    </a:lnTo>
                    <a:lnTo>
                      <a:pt x="420" y="306"/>
                    </a:lnTo>
                    <a:lnTo>
                      <a:pt x="408" y="282"/>
                    </a:lnTo>
                    <a:lnTo>
                      <a:pt x="402" y="276"/>
                    </a:lnTo>
                    <a:lnTo>
                      <a:pt x="402" y="264"/>
                    </a:lnTo>
                    <a:lnTo>
                      <a:pt x="390" y="252"/>
                    </a:lnTo>
                    <a:lnTo>
                      <a:pt x="384" y="252"/>
                    </a:lnTo>
                    <a:lnTo>
                      <a:pt x="378" y="246"/>
                    </a:lnTo>
                    <a:lnTo>
                      <a:pt x="378" y="240"/>
                    </a:lnTo>
                    <a:lnTo>
                      <a:pt x="384" y="234"/>
                    </a:lnTo>
                    <a:lnTo>
                      <a:pt x="384" y="210"/>
                    </a:lnTo>
                    <a:lnTo>
                      <a:pt x="366" y="192"/>
                    </a:lnTo>
                    <a:lnTo>
                      <a:pt x="366" y="150"/>
                    </a:lnTo>
                    <a:lnTo>
                      <a:pt x="354" y="138"/>
                    </a:lnTo>
                    <a:lnTo>
                      <a:pt x="348" y="126"/>
                    </a:lnTo>
                    <a:lnTo>
                      <a:pt x="342" y="120"/>
                    </a:lnTo>
                    <a:lnTo>
                      <a:pt x="324" y="120"/>
                    </a:lnTo>
                    <a:lnTo>
                      <a:pt x="318" y="126"/>
                    </a:lnTo>
                    <a:lnTo>
                      <a:pt x="294" y="126"/>
                    </a:lnTo>
                    <a:lnTo>
                      <a:pt x="276" y="132"/>
                    </a:lnTo>
                    <a:lnTo>
                      <a:pt x="246" y="132"/>
                    </a:lnTo>
                    <a:lnTo>
                      <a:pt x="234" y="126"/>
                    </a:lnTo>
                    <a:lnTo>
                      <a:pt x="222" y="126"/>
                    </a:lnTo>
                    <a:lnTo>
                      <a:pt x="210" y="132"/>
                    </a:lnTo>
                    <a:lnTo>
                      <a:pt x="180" y="132"/>
                    </a:lnTo>
                    <a:lnTo>
                      <a:pt x="168" y="126"/>
                    </a:lnTo>
                    <a:lnTo>
                      <a:pt x="144" y="132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02" y="126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90" y="210"/>
                    </a:lnTo>
                    <a:lnTo>
                      <a:pt x="84" y="234"/>
                    </a:lnTo>
                    <a:lnTo>
                      <a:pt x="90" y="246"/>
                    </a:lnTo>
                    <a:lnTo>
                      <a:pt x="108" y="270"/>
                    </a:lnTo>
                    <a:lnTo>
                      <a:pt x="120" y="300"/>
                    </a:lnTo>
                    <a:lnTo>
                      <a:pt x="126" y="330"/>
                    </a:lnTo>
                    <a:lnTo>
                      <a:pt x="120" y="354"/>
                    </a:lnTo>
                    <a:lnTo>
                      <a:pt x="108" y="378"/>
                    </a:lnTo>
                    <a:lnTo>
                      <a:pt x="102" y="384"/>
                    </a:lnTo>
                    <a:lnTo>
                      <a:pt x="102" y="408"/>
                    </a:lnTo>
                    <a:lnTo>
                      <a:pt x="114" y="408"/>
                    </a:lnTo>
                    <a:lnTo>
                      <a:pt x="114" y="438"/>
                    </a:lnTo>
                    <a:lnTo>
                      <a:pt x="126" y="474"/>
                    </a:lnTo>
                    <a:lnTo>
                      <a:pt x="150" y="510"/>
                    </a:lnTo>
                    <a:lnTo>
                      <a:pt x="162" y="552"/>
                    </a:lnTo>
                    <a:lnTo>
                      <a:pt x="162" y="582"/>
                    </a:lnTo>
                    <a:lnTo>
                      <a:pt x="156" y="594"/>
                    </a:lnTo>
                    <a:lnTo>
                      <a:pt x="150" y="612"/>
                    </a:lnTo>
                    <a:lnTo>
                      <a:pt x="144" y="618"/>
                    </a:lnTo>
                    <a:lnTo>
                      <a:pt x="138" y="630"/>
                    </a:lnTo>
                    <a:lnTo>
                      <a:pt x="144" y="642"/>
                    </a:lnTo>
                    <a:lnTo>
                      <a:pt x="144" y="660"/>
                    </a:lnTo>
                    <a:lnTo>
                      <a:pt x="138" y="666"/>
                    </a:lnTo>
                    <a:lnTo>
                      <a:pt x="126" y="672"/>
                    </a:lnTo>
                    <a:lnTo>
                      <a:pt x="108" y="672"/>
                    </a:lnTo>
                    <a:lnTo>
                      <a:pt x="96" y="690"/>
                    </a:lnTo>
                    <a:lnTo>
                      <a:pt x="102" y="714"/>
                    </a:lnTo>
                    <a:lnTo>
                      <a:pt x="78" y="714"/>
                    </a:lnTo>
                    <a:lnTo>
                      <a:pt x="66" y="720"/>
                    </a:lnTo>
                    <a:lnTo>
                      <a:pt x="66" y="750"/>
                    </a:lnTo>
                    <a:lnTo>
                      <a:pt x="60" y="762"/>
                    </a:lnTo>
                    <a:lnTo>
                      <a:pt x="60" y="774"/>
                    </a:lnTo>
                    <a:lnTo>
                      <a:pt x="48" y="786"/>
                    </a:lnTo>
                    <a:lnTo>
                      <a:pt x="48" y="858"/>
                    </a:lnTo>
                    <a:lnTo>
                      <a:pt x="36" y="864"/>
                    </a:lnTo>
                    <a:lnTo>
                      <a:pt x="30" y="870"/>
                    </a:lnTo>
                    <a:lnTo>
                      <a:pt x="30" y="912"/>
                    </a:lnTo>
                    <a:lnTo>
                      <a:pt x="6" y="930"/>
                    </a:lnTo>
                    <a:lnTo>
                      <a:pt x="6" y="966"/>
                    </a:lnTo>
                    <a:lnTo>
                      <a:pt x="18" y="984"/>
                    </a:lnTo>
                    <a:lnTo>
                      <a:pt x="0" y="1002"/>
                    </a:lnTo>
                    <a:lnTo>
                      <a:pt x="0" y="1044"/>
                    </a:lnTo>
                    <a:lnTo>
                      <a:pt x="18" y="1044"/>
                    </a:lnTo>
                    <a:lnTo>
                      <a:pt x="36" y="1038"/>
                    </a:lnTo>
                    <a:lnTo>
                      <a:pt x="42" y="1044"/>
                    </a:lnTo>
                    <a:lnTo>
                      <a:pt x="72" y="1044"/>
                    </a:lnTo>
                    <a:lnTo>
                      <a:pt x="90" y="1026"/>
                    </a:lnTo>
                    <a:lnTo>
                      <a:pt x="90" y="1020"/>
                    </a:lnTo>
                    <a:lnTo>
                      <a:pt x="120" y="1020"/>
                    </a:lnTo>
                    <a:lnTo>
                      <a:pt x="126" y="1026"/>
                    </a:lnTo>
                    <a:lnTo>
                      <a:pt x="132" y="1038"/>
                    </a:lnTo>
                    <a:lnTo>
                      <a:pt x="156" y="1050"/>
                    </a:lnTo>
                    <a:lnTo>
                      <a:pt x="168" y="1050"/>
                    </a:lnTo>
                    <a:lnTo>
                      <a:pt x="174" y="1056"/>
                    </a:lnTo>
                    <a:lnTo>
                      <a:pt x="480" y="1056"/>
                    </a:lnTo>
                    <a:lnTo>
                      <a:pt x="480" y="1062"/>
                    </a:lnTo>
                    <a:lnTo>
                      <a:pt x="504" y="1086"/>
                    </a:lnTo>
                    <a:lnTo>
                      <a:pt x="540" y="1086"/>
                    </a:lnTo>
                    <a:lnTo>
                      <a:pt x="546" y="1098"/>
                    </a:lnTo>
                    <a:lnTo>
                      <a:pt x="618" y="1092"/>
                    </a:lnTo>
                    <a:lnTo>
                      <a:pt x="624" y="1104"/>
                    </a:lnTo>
                    <a:lnTo>
                      <a:pt x="696" y="1104"/>
                    </a:lnTo>
                    <a:lnTo>
                      <a:pt x="732" y="1098"/>
                    </a:lnTo>
                    <a:lnTo>
                      <a:pt x="780" y="1092"/>
                    </a:lnTo>
                    <a:lnTo>
                      <a:pt x="816" y="1080"/>
                    </a:lnTo>
                    <a:lnTo>
                      <a:pt x="828" y="1074"/>
                    </a:lnTo>
                    <a:lnTo>
                      <a:pt x="738" y="984"/>
                    </a:lnTo>
                    <a:lnTo>
                      <a:pt x="738" y="966"/>
                    </a:lnTo>
                    <a:lnTo>
                      <a:pt x="732" y="954"/>
                    </a:lnTo>
                    <a:lnTo>
                      <a:pt x="732" y="702"/>
                    </a:lnTo>
                    <a:lnTo>
                      <a:pt x="858" y="708"/>
                    </a:lnTo>
                    <a:lnTo>
                      <a:pt x="864" y="708"/>
                    </a:lnTo>
                    <a:lnTo>
                      <a:pt x="876" y="696"/>
                    </a:lnTo>
                    <a:lnTo>
                      <a:pt x="876" y="672"/>
                    </a:lnTo>
                    <a:lnTo>
                      <a:pt x="870" y="666"/>
                    </a:lnTo>
                    <a:lnTo>
                      <a:pt x="870" y="660"/>
                    </a:lnTo>
                    <a:lnTo>
                      <a:pt x="888" y="654"/>
                    </a:lnTo>
                    <a:lnTo>
                      <a:pt x="876" y="642"/>
                    </a:lnTo>
                    <a:lnTo>
                      <a:pt x="876" y="588"/>
                    </a:lnTo>
                    <a:lnTo>
                      <a:pt x="882" y="588"/>
                    </a:lnTo>
                    <a:lnTo>
                      <a:pt x="888" y="582"/>
                    </a:lnTo>
                    <a:lnTo>
                      <a:pt x="888" y="564"/>
                    </a:lnTo>
                    <a:lnTo>
                      <a:pt x="876" y="552"/>
                    </a:lnTo>
                    <a:lnTo>
                      <a:pt x="876" y="54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Andorra"/>
              <p:cNvSpPr>
                <a:spLocks/>
              </p:cNvSpPr>
              <p:nvPr/>
            </p:nvSpPr>
            <p:spPr bwMode="gray">
              <a:xfrm>
                <a:off x="2692" y="1432"/>
                <a:ext cx="8" cy="4"/>
              </a:xfrm>
              <a:custGeom>
                <a:avLst/>
                <a:gdLst>
                  <a:gd name="T0" fmla="*/ 572662024 w 30"/>
                  <a:gd name="T1" fmla="*/ 477218272 h 18"/>
                  <a:gd name="T2" fmla="*/ 572662024 w 30"/>
                  <a:gd name="T3" fmla="*/ 477218272 h 18"/>
                  <a:gd name="T4" fmla="*/ 572662024 w 30"/>
                  <a:gd name="T5" fmla="*/ 477218272 h 18"/>
                  <a:gd name="T6" fmla="*/ 572662024 w 30"/>
                  <a:gd name="T7" fmla="*/ 0 h 18"/>
                  <a:gd name="T8" fmla="*/ 0 w 30"/>
                  <a:gd name="T9" fmla="*/ 0 h 18"/>
                  <a:gd name="T10" fmla="*/ 572662024 w 30"/>
                  <a:gd name="T11" fmla="*/ 47721827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317" name="Algeria"/>
              <p:cNvSpPr>
                <a:spLocks/>
              </p:cNvSpPr>
              <p:nvPr/>
            </p:nvSpPr>
            <p:spPr bwMode="gray">
              <a:xfrm>
                <a:off x="2492" y="1544"/>
                <a:ext cx="378" cy="374"/>
              </a:xfrm>
              <a:custGeom>
                <a:avLst/>
                <a:gdLst>
                  <a:gd name="T0" fmla="*/ 549965011 w 1476"/>
                  <a:gd name="T1" fmla="*/ 548605482 h 1464"/>
                  <a:gd name="T2" fmla="*/ 549965011 w 1476"/>
                  <a:gd name="T3" fmla="*/ 548605482 h 1464"/>
                  <a:gd name="T4" fmla="*/ 549965011 w 1476"/>
                  <a:gd name="T5" fmla="*/ 548605482 h 1464"/>
                  <a:gd name="T6" fmla="*/ 549965011 w 1476"/>
                  <a:gd name="T7" fmla="*/ 548605482 h 1464"/>
                  <a:gd name="T8" fmla="*/ 549965011 w 1476"/>
                  <a:gd name="T9" fmla="*/ 548605482 h 1464"/>
                  <a:gd name="T10" fmla="*/ 549965011 w 1476"/>
                  <a:gd name="T11" fmla="*/ 548605482 h 1464"/>
                  <a:gd name="T12" fmla="*/ 549965011 w 1476"/>
                  <a:gd name="T13" fmla="*/ 548605482 h 1464"/>
                  <a:gd name="T14" fmla="*/ 549965011 w 1476"/>
                  <a:gd name="T15" fmla="*/ 548605482 h 1464"/>
                  <a:gd name="T16" fmla="*/ 549965011 w 1476"/>
                  <a:gd name="T17" fmla="*/ 548605482 h 1464"/>
                  <a:gd name="T18" fmla="*/ 549965011 w 1476"/>
                  <a:gd name="T19" fmla="*/ 548605482 h 1464"/>
                  <a:gd name="T20" fmla="*/ 549965011 w 1476"/>
                  <a:gd name="T21" fmla="*/ 548605482 h 1464"/>
                  <a:gd name="T22" fmla="*/ 549965011 w 1476"/>
                  <a:gd name="T23" fmla="*/ 548605482 h 1464"/>
                  <a:gd name="T24" fmla="*/ 549965011 w 1476"/>
                  <a:gd name="T25" fmla="*/ 548605482 h 1464"/>
                  <a:gd name="T26" fmla="*/ 549965011 w 1476"/>
                  <a:gd name="T27" fmla="*/ 548605482 h 1464"/>
                  <a:gd name="T28" fmla="*/ 549965011 w 1476"/>
                  <a:gd name="T29" fmla="*/ 548605482 h 1464"/>
                  <a:gd name="T30" fmla="*/ 549965011 w 1476"/>
                  <a:gd name="T31" fmla="*/ 548605482 h 1464"/>
                  <a:gd name="T32" fmla="*/ 549965011 w 1476"/>
                  <a:gd name="T33" fmla="*/ 548605482 h 1464"/>
                  <a:gd name="T34" fmla="*/ 549965011 w 1476"/>
                  <a:gd name="T35" fmla="*/ 548605482 h 1464"/>
                  <a:gd name="T36" fmla="*/ 549965011 w 1476"/>
                  <a:gd name="T37" fmla="*/ 548605482 h 1464"/>
                  <a:gd name="T38" fmla="*/ 549965011 w 1476"/>
                  <a:gd name="T39" fmla="*/ 548605482 h 1464"/>
                  <a:gd name="T40" fmla="*/ 549965011 w 1476"/>
                  <a:gd name="T41" fmla="*/ 548605482 h 1464"/>
                  <a:gd name="T42" fmla="*/ 549965011 w 1476"/>
                  <a:gd name="T43" fmla="*/ 548605482 h 1464"/>
                  <a:gd name="T44" fmla="*/ 549965011 w 1476"/>
                  <a:gd name="T45" fmla="*/ 548605482 h 1464"/>
                  <a:gd name="T46" fmla="*/ 549965011 w 1476"/>
                  <a:gd name="T47" fmla="*/ 548605482 h 1464"/>
                  <a:gd name="T48" fmla="*/ 549965011 w 1476"/>
                  <a:gd name="T49" fmla="*/ 548605482 h 1464"/>
                  <a:gd name="T50" fmla="*/ 549965011 w 1476"/>
                  <a:gd name="T51" fmla="*/ 548605482 h 1464"/>
                  <a:gd name="T52" fmla="*/ 549965011 w 1476"/>
                  <a:gd name="T53" fmla="*/ 548605482 h 1464"/>
                  <a:gd name="T54" fmla="*/ 549965011 w 1476"/>
                  <a:gd name="T55" fmla="*/ 548605482 h 1464"/>
                  <a:gd name="T56" fmla="*/ 549965011 w 1476"/>
                  <a:gd name="T57" fmla="*/ 548605482 h 1464"/>
                  <a:gd name="T58" fmla="*/ 549965011 w 1476"/>
                  <a:gd name="T59" fmla="*/ 548605482 h 1464"/>
                  <a:gd name="T60" fmla="*/ 549965011 w 1476"/>
                  <a:gd name="T61" fmla="*/ 548605482 h 1464"/>
                  <a:gd name="T62" fmla="*/ 549965011 w 1476"/>
                  <a:gd name="T63" fmla="*/ 548605482 h 1464"/>
                  <a:gd name="T64" fmla="*/ 549965011 w 1476"/>
                  <a:gd name="T65" fmla="*/ 548605482 h 1464"/>
                  <a:gd name="T66" fmla="*/ 549965011 w 1476"/>
                  <a:gd name="T67" fmla="*/ 548605482 h 1464"/>
                  <a:gd name="T68" fmla="*/ 549965011 w 1476"/>
                  <a:gd name="T69" fmla="*/ 548605482 h 1464"/>
                  <a:gd name="T70" fmla="*/ 549965011 w 1476"/>
                  <a:gd name="T71" fmla="*/ 548605482 h 1464"/>
                  <a:gd name="T72" fmla="*/ 549965011 w 1476"/>
                  <a:gd name="T73" fmla="*/ 548605482 h 1464"/>
                  <a:gd name="T74" fmla="*/ 549965011 w 1476"/>
                  <a:gd name="T75" fmla="*/ 548605482 h 1464"/>
                  <a:gd name="T76" fmla="*/ 549965011 w 1476"/>
                  <a:gd name="T77" fmla="*/ 548605482 h 1464"/>
                  <a:gd name="T78" fmla="*/ 549965011 w 1476"/>
                  <a:gd name="T79" fmla="*/ 548605482 h 1464"/>
                  <a:gd name="T80" fmla="*/ 549965011 w 1476"/>
                  <a:gd name="T81" fmla="*/ 548605482 h 1464"/>
                  <a:gd name="T82" fmla="*/ 549965011 w 1476"/>
                  <a:gd name="T83" fmla="*/ 548605482 h 1464"/>
                  <a:gd name="T84" fmla="*/ 549965011 w 1476"/>
                  <a:gd name="T85" fmla="*/ 548605482 h 1464"/>
                  <a:gd name="T86" fmla="*/ 549965011 w 1476"/>
                  <a:gd name="T87" fmla="*/ 548605482 h 1464"/>
                  <a:gd name="T88" fmla="*/ 549965011 w 1476"/>
                  <a:gd name="T89" fmla="*/ 548605482 h 1464"/>
                  <a:gd name="T90" fmla="*/ 549965011 w 1476"/>
                  <a:gd name="T91" fmla="*/ 548605482 h 1464"/>
                  <a:gd name="T92" fmla="*/ 549965011 w 1476"/>
                  <a:gd name="T93" fmla="*/ 548605482 h 1464"/>
                  <a:gd name="T94" fmla="*/ 549965011 w 1476"/>
                  <a:gd name="T95" fmla="*/ 548605482 h 1464"/>
                  <a:gd name="T96" fmla="*/ 549965011 w 1476"/>
                  <a:gd name="T97" fmla="*/ 548605482 h 1464"/>
                  <a:gd name="T98" fmla="*/ 549965011 w 1476"/>
                  <a:gd name="T99" fmla="*/ 548605482 h 1464"/>
                  <a:gd name="T100" fmla="*/ 549965011 w 1476"/>
                  <a:gd name="T101" fmla="*/ 548605482 h 1464"/>
                  <a:gd name="T102" fmla="*/ 549965011 w 1476"/>
                  <a:gd name="T103" fmla="*/ 548605482 h 1464"/>
                  <a:gd name="T104" fmla="*/ 549965011 w 1476"/>
                  <a:gd name="T105" fmla="*/ 548605482 h 1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6"/>
                  <a:gd name="T160" fmla="*/ 0 h 1464"/>
                  <a:gd name="T161" fmla="*/ 1476 w 1476"/>
                  <a:gd name="T162" fmla="*/ 1464 h 1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6" h="1464">
                    <a:moveTo>
                      <a:pt x="360" y="534"/>
                    </a:moveTo>
                    <a:lnTo>
                      <a:pt x="318" y="534"/>
                    </a:lnTo>
                    <a:lnTo>
                      <a:pt x="312" y="546"/>
                    </a:lnTo>
                    <a:lnTo>
                      <a:pt x="306" y="552"/>
                    </a:lnTo>
                    <a:lnTo>
                      <a:pt x="294" y="576"/>
                    </a:lnTo>
                    <a:lnTo>
                      <a:pt x="282" y="588"/>
                    </a:lnTo>
                    <a:lnTo>
                      <a:pt x="258" y="588"/>
                    </a:lnTo>
                    <a:lnTo>
                      <a:pt x="246" y="582"/>
                    </a:lnTo>
                    <a:lnTo>
                      <a:pt x="234" y="582"/>
                    </a:lnTo>
                    <a:lnTo>
                      <a:pt x="228" y="594"/>
                    </a:lnTo>
                    <a:lnTo>
                      <a:pt x="204" y="600"/>
                    </a:lnTo>
                    <a:lnTo>
                      <a:pt x="204" y="606"/>
                    </a:lnTo>
                    <a:lnTo>
                      <a:pt x="198" y="618"/>
                    </a:lnTo>
                    <a:lnTo>
                      <a:pt x="186" y="618"/>
                    </a:lnTo>
                    <a:lnTo>
                      <a:pt x="180" y="612"/>
                    </a:lnTo>
                    <a:lnTo>
                      <a:pt x="168" y="606"/>
                    </a:lnTo>
                    <a:lnTo>
                      <a:pt x="138" y="624"/>
                    </a:lnTo>
                    <a:lnTo>
                      <a:pt x="120" y="624"/>
                    </a:lnTo>
                    <a:lnTo>
                      <a:pt x="120" y="630"/>
                    </a:lnTo>
                    <a:lnTo>
                      <a:pt x="90" y="660"/>
                    </a:lnTo>
                    <a:lnTo>
                      <a:pt x="78" y="666"/>
                    </a:lnTo>
                    <a:lnTo>
                      <a:pt x="72" y="672"/>
                    </a:lnTo>
                    <a:lnTo>
                      <a:pt x="60" y="678"/>
                    </a:lnTo>
                    <a:lnTo>
                      <a:pt x="54" y="708"/>
                    </a:lnTo>
                    <a:lnTo>
                      <a:pt x="54" y="768"/>
                    </a:lnTo>
                    <a:lnTo>
                      <a:pt x="0" y="768"/>
                    </a:lnTo>
                    <a:lnTo>
                      <a:pt x="54" y="768"/>
                    </a:lnTo>
                    <a:lnTo>
                      <a:pt x="54" y="804"/>
                    </a:lnTo>
                    <a:lnTo>
                      <a:pt x="312" y="984"/>
                    </a:lnTo>
                    <a:lnTo>
                      <a:pt x="720" y="1296"/>
                    </a:lnTo>
                    <a:lnTo>
                      <a:pt x="720" y="1320"/>
                    </a:lnTo>
                    <a:lnTo>
                      <a:pt x="744" y="1320"/>
                    </a:lnTo>
                    <a:lnTo>
                      <a:pt x="750" y="1326"/>
                    </a:lnTo>
                    <a:lnTo>
                      <a:pt x="750" y="1344"/>
                    </a:lnTo>
                    <a:lnTo>
                      <a:pt x="762" y="1356"/>
                    </a:lnTo>
                    <a:lnTo>
                      <a:pt x="798" y="1356"/>
                    </a:lnTo>
                    <a:lnTo>
                      <a:pt x="804" y="1386"/>
                    </a:lnTo>
                    <a:lnTo>
                      <a:pt x="810" y="1386"/>
                    </a:lnTo>
                    <a:lnTo>
                      <a:pt x="816" y="1380"/>
                    </a:lnTo>
                    <a:lnTo>
                      <a:pt x="846" y="1380"/>
                    </a:lnTo>
                    <a:lnTo>
                      <a:pt x="858" y="1386"/>
                    </a:lnTo>
                    <a:lnTo>
                      <a:pt x="870" y="1410"/>
                    </a:lnTo>
                    <a:lnTo>
                      <a:pt x="870" y="1428"/>
                    </a:lnTo>
                    <a:lnTo>
                      <a:pt x="852" y="1446"/>
                    </a:lnTo>
                    <a:lnTo>
                      <a:pt x="852" y="1452"/>
                    </a:lnTo>
                    <a:lnTo>
                      <a:pt x="858" y="1458"/>
                    </a:lnTo>
                    <a:lnTo>
                      <a:pt x="870" y="1464"/>
                    </a:lnTo>
                    <a:lnTo>
                      <a:pt x="900" y="1464"/>
                    </a:lnTo>
                    <a:lnTo>
                      <a:pt x="906" y="1458"/>
                    </a:lnTo>
                    <a:lnTo>
                      <a:pt x="924" y="1458"/>
                    </a:lnTo>
                    <a:lnTo>
                      <a:pt x="954" y="1452"/>
                    </a:lnTo>
                    <a:lnTo>
                      <a:pt x="984" y="1440"/>
                    </a:lnTo>
                    <a:lnTo>
                      <a:pt x="1020" y="1434"/>
                    </a:lnTo>
                    <a:lnTo>
                      <a:pt x="1038" y="1434"/>
                    </a:lnTo>
                    <a:lnTo>
                      <a:pt x="1062" y="1416"/>
                    </a:lnTo>
                    <a:lnTo>
                      <a:pt x="1098" y="1386"/>
                    </a:lnTo>
                    <a:lnTo>
                      <a:pt x="1128" y="1350"/>
                    </a:lnTo>
                    <a:lnTo>
                      <a:pt x="1158" y="1326"/>
                    </a:lnTo>
                    <a:lnTo>
                      <a:pt x="1182" y="1314"/>
                    </a:lnTo>
                    <a:lnTo>
                      <a:pt x="1224" y="1284"/>
                    </a:lnTo>
                    <a:lnTo>
                      <a:pt x="1272" y="1248"/>
                    </a:lnTo>
                    <a:lnTo>
                      <a:pt x="1332" y="1206"/>
                    </a:lnTo>
                    <a:lnTo>
                      <a:pt x="1386" y="1170"/>
                    </a:lnTo>
                    <a:lnTo>
                      <a:pt x="1434" y="1134"/>
                    </a:lnTo>
                    <a:lnTo>
                      <a:pt x="1464" y="1110"/>
                    </a:lnTo>
                    <a:lnTo>
                      <a:pt x="1476" y="1104"/>
                    </a:lnTo>
                    <a:lnTo>
                      <a:pt x="1476" y="1098"/>
                    </a:lnTo>
                    <a:lnTo>
                      <a:pt x="1470" y="1092"/>
                    </a:lnTo>
                    <a:lnTo>
                      <a:pt x="1464" y="1080"/>
                    </a:lnTo>
                    <a:lnTo>
                      <a:pt x="1458" y="1062"/>
                    </a:lnTo>
                    <a:lnTo>
                      <a:pt x="1452" y="1050"/>
                    </a:lnTo>
                    <a:lnTo>
                      <a:pt x="1452" y="1044"/>
                    </a:lnTo>
                    <a:lnTo>
                      <a:pt x="1440" y="1032"/>
                    </a:lnTo>
                    <a:lnTo>
                      <a:pt x="1428" y="1032"/>
                    </a:lnTo>
                    <a:lnTo>
                      <a:pt x="1392" y="1014"/>
                    </a:lnTo>
                    <a:lnTo>
                      <a:pt x="1386" y="1014"/>
                    </a:lnTo>
                    <a:lnTo>
                      <a:pt x="1362" y="1026"/>
                    </a:lnTo>
                    <a:lnTo>
                      <a:pt x="1338" y="1002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26" y="942"/>
                    </a:lnTo>
                    <a:lnTo>
                      <a:pt x="1314" y="930"/>
                    </a:lnTo>
                    <a:lnTo>
                      <a:pt x="1308" y="912"/>
                    </a:lnTo>
                    <a:lnTo>
                      <a:pt x="1296" y="900"/>
                    </a:lnTo>
                    <a:lnTo>
                      <a:pt x="1290" y="888"/>
                    </a:lnTo>
                    <a:lnTo>
                      <a:pt x="1290" y="882"/>
                    </a:lnTo>
                    <a:lnTo>
                      <a:pt x="1296" y="876"/>
                    </a:lnTo>
                    <a:lnTo>
                      <a:pt x="1308" y="876"/>
                    </a:lnTo>
                    <a:lnTo>
                      <a:pt x="1320" y="870"/>
                    </a:lnTo>
                    <a:lnTo>
                      <a:pt x="1326" y="864"/>
                    </a:lnTo>
                    <a:lnTo>
                      <a:pt x="1332" y="852"/>
                    </a:lnTo>
                    <a:lnTo>
                      <a:pt x="1332" y="840"/>
                    </a:lnTo>
                    <a:lnTo>
                      <a:pt x="1326" y="834"/>
                    </a:lnTo>
                    <a:lnTo>
                      <a:pt x="1326" y="828"/>
                    </a:lnTo>
                    <a:lnTo>
                      <a:pt x="1320" y="774"/>
                    </a:lnTo>
                    <a:lnTo>
                      <a:pt x="1332" y="750"/>
                    </a:lnTo>
                    <a:lnTo>
                      <a:pt x="1326" y="732"/>
                    </a:lnTo>
                    <a:lnTo>
                      <a:pt x="1326" y="726"/>
                    </a:lnTo>
                    <a:lnTo>
                      <a:pt x="1332" y="720"/>
                    </a:lnTo>
                    <a:lnTo>
                      <a:pt x="1332" y="690"/>
                    </a:lnTo>
                    <a:lnTo>
                      <a:pt x="1338" y="678"/>
                    </a:lnTo>
                    <a:lnTo>
                      <a:pt x="1338" y="672"/>
                    </a:lnTo>
                    <a:lnTo>
                      <a:pt x="1326" y="648"/>
                    </a:lnTo>
                    <a:lnTo>
                      <a:pt x="1302" y="588"/>
                    </a:lnTo>
                    <a:lnTo>
                      <a:pt x="1290" y="570"/>
                    </a:lnTo>
                    <a:lnTo>
                      <a:pt x="1296" y="564"/>
                    </a:lnTo>
                    <a:lnTo>
                      <a:pt x="1308" y="558"/>
                    </a:lnTo>
                    <a:lnTo>
                      <a:pt x="1296" y="528"/>
                    </a:lnTo>
                    <a:lnTo>
                      <a:pt x="1284" y="480"/>
                    </a:lnTo>
                    <a:lnTo>
                      <a:pt x="1278" y="438"/>
                    </a:lnTo>
                    <a:lnTo>
                      <a:pt x="1272" y="414"/>
                    </a:lnTo>
                    <a:lnTo>
                      <a:pt x="1266" y="408"/>
                    </a:lnTo>
                    <a:lnTo>
                      <a:pt x="1260" y="396"/>
                    </a:lnTo>
                    <a:lnTo>
                      <a:pt x="1236" y="384"/>
                    </a:lnTo>
                    <a:lnTo>
                      <a:pt x="1230" y="378"/>
                    </a:lnTo>
                    <a:lnTo>
                      <a:pt x="1224" y="378"/>
                    </a:lnTo>
                    <a:lnTo>
                      <a:pt x="1224" y="336"/>
                    </a:lnTo>
                    <a:lnTo>
                      <a:pt x="1212" y="324"/>
                    </a:lnTo>
                    <a:lnTo>
                      <a:pt x="1194" y="318"/>
                    </a:lnTo>
                    <a:lnTo>
                      <a:pt x="1182" y="318"/>
                    </a:lnTo>
                    <a:lnTo>
                      <a:pt x="1182" y="288"/>
                    </a:lnTo>
                    <a:lnTo>
                      <a:pt x="1170" y="288"/>
                    </a:lnTo>
                    <a:lnTo>
                      <a:pt x="1170" y="246"/>
                    </a:lnTo>
                    <a:lnTo>
                      <a:pt x="1194" y="222"/>
                    </a:lnTo>
                    <a:lnTo>
                      <a:pt x="1218" y="204"/>
                    </a:lnTo>
                    <a:lnTo>
                      <a:pt x="1218" y="198"/>
                    </a:lnTo>
                    <a:lnTo>
                      <a:pt x="1224" y="192"/>
                    </a:lnTo>
                    <a:lnTo>
                      <a:pt x="1224" y="180"/>
                    </a:lnTo>
                    <a:lnTo>
                      <a:pt x="1230" y="168"/>
                    </a:lnTo>
                    <a:lnTo>
                      <a:pt x="1230" y="126"/>
                    </a:lnTo>
                    <a:lnTo>
                      <a:pt x="1224" y="114"/>
                    </a:lnTo>
                    <a:lnTo>
                      <a:pt x="1224" y="78"/>
                    </a:lnTo>
                    <a:lnTo>
                      <a:pt x="1230" y="66"/>
                    </a:lnTo>
                    <a:lnTo>
                      <a:pt x="1230" y="54"/>
                    </a:lnTo>
                    <a:lnTo>
                      <a:pt x="1212" y="48"/>
                    </a:lnTo>
                    <a:lnTo>
                      <a:pt x="1254" y="30"/>
                    </a:lnTo>
                    <a:lnTo>
                      <a:pt x="1254" y="18"/>
                    </a:lnTo>
                    <a:lnTo>
                      <a:pt x="1242" y="18"/>
                    </a:lnTo>
                    <a:lnTo>
                      <a:pt x="1236" y="12"/>
                    </a:lnTo>
                    <a:lnTo>
                      <a:pt x="1224" y="12"/>
                    </a:lnTo>
                    <a:lnTo>
                      <a:pt x="1206" y="24"/>
                    </a:lnTo>
                    <a:lnTo>
                      <a:pt x="1170" y="6"/>
                    </a:lnTo>
                    <a:lnTo>
                      <a:pt x="1152" y="6"/>
                    </a:lnTo>
                    <a:lnTo>
                      <a:pt x="1152" y="18"/>
                    </a:lnTo>
                    <a:lnTo>
                      <a:pt x="1116" y="18"/>
                    </a:lnTo>
                    <a:lnTo>
                      <a:pt x="1092" y="0"/>
                    </a:lnTo>
                    <a:lnTo>
                      <a:pt x="1086" y="30"/>
                    </a:lnTo>
                    <a:lnTo>
                      <a:pt x="1056" y="18"/>
                    </a:lnTo>
                    <a:lnTo>
                      <a:pt x="1026" y="42"/>
                    </a:lnTo>
                    <a:lnTo>
                      <a:pt x="1002" y="30"/>
                    </a:lnTo>
                    <a:lnTo>
                      <a:pt x="984" y="30"/>
                    </a:lnTo>
                    <a:lnTo>
                      <a:pt x="966" y="24"/>
                    </a:lnTo>
                    <a:lnTo>
                      <a:pt x="948" y="24"/>
                    </a:lnTo>
                    <a:lnTo>
                      <a:pt x="924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88" y="36"/>
                    </a:lnTo>
                    <a:lnTo>
                      <a:pt x="876" y="42"/>
                    </a:lnTo>
                    <a:lnTo>
                      <a:pt x="816" y="42"/>
                    </a:lnTo>
                    <a:lnTo>
                      <a:pt x="810" y="48"/>
                    </a:lnTo>
                    <a:lnTo>
                      <a:pt x="750" y="48"/>
                    </a:lnTo>
                    <a:lnTo>
                      <a:pt x="744" y="54"/>
                    </a:lnTo>
                    <a:lnTo>
                      <a:pt x="726" y="54"/>
                    </a:lnTo>
                    <a:lnTo>
                      <a:pt x="714" y="60"/>
                    </a:lnTo>
                    <a:lnTo>
                      <a:pt x="696" y="66"/>
                    </a:lnTo>
                    <a:lnTo>
                      <a:pt x="684" y="78"/>
                    </a:lnTo>
                    <a:lnTo>
                      <a:pt x="678" y="90"/>
                    </a:lnTo>
                    <a:lnTo>
                      <a:pt x="666" y="102"/>
                    </a:lnTo>
                    <a:lnTo>
                      <a:pt x="666" y="108"/>
                    </a:lnTo>
                    <a:lnTo>
                      <a:pt x="636" y="108"/>
                    </a:lnTo>
                    <a:lnTo>
                      <a:pt x="624" y="114"/>
                    </a:lnTo>
                    <a:lnTo>
                      <a:pt x="606" y="114"/>
                    </a:lnTo>
                    <a:lnTo>
                      <a:pt x="594" y="120"/>
                    </a:lnTo>
                    <a:lnTo>
                      <a:pt x="588" y="126"/>
                    </a:lnTo>
                    <a:lnTo>
                      <a:pt x="588" y="132"/>
                    </a:lnTo>
                    <a:lnTo>
                      <a:pt x="558" y="162"/>
                    </a:lnTo>
                    <a:lnTo>
                      <a:pt x="546" y="168"/>
                    </a:lnTo>
                    <a:lnTo>
                      <a:pt x="522" y="168"/>
                    </a:lnTo>
                    <a:lnTo>
                      <a:pt x="528" y="174"/>
                    </a:lnTo>
                    <a:lnTo>
                      <a:pt x="534" y="186"/>
                    </a:lnTo>
                    <a:lnTo>
                      <a:pt x="546" y="192"/>
                    </a:lnTo>
                    <a:lnTo>
                      <a:pt x="540" y="198"/>
                    </a:lnTo>
                    <a:lnTo>
                      <a:pt x="540" y="210"/>
                    </a:lnTo>
                    <a:lnTo>
                      <a:pt x="552" y="210"/>
                    </a:lnTo>
                    <a:lnTo>
                      <a:pt x="546" y="276"/>
                    </a:lnTo>
                    <a:lnTo>
                      <a:pt x="558" y="294"/>
                    </a:lnTo>
                    <a:lnTo>
                      <a:pt x="546" y="324"/>
                    </a:lnTo>
                    <a:lnTo>
                      <a:pt x="564" y="324"/>
                    </a:lnTo>
                    <a:lnTo>
                      <a:pt x="564" y="354"/>
                    </a:lnTo>
                    <a:lnTo>
                      <a:pt x="588" y="372"/>
                    </a:lnTo>
                    <a:lnTo>
                      <a:pt x="570" y="390"/>
                    </a:lnTo>
                    <a:lnTo>
                      <a:pt x="570" y="402"/>
                    </a:lnTo>
                    <a:lnTo>
                      <a:pt x="516" y="408"/>
                    </a:lnTo>
                    <a:lnTo>
                      <a:pt x="504" y="402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80" y="414"/>
                    </a:lnTo>
                    <a:lnTo>
                      <a:pt x="474" y="408"/>
                    </a:lnTo>
                    <a:lnTo>
                      <a:pt x="462" y="408"/>
                    </a:lnTo>
                    <a:lnTo>
                      <a:pt x="462" y="414"/>
                    </a:lnTo>
                    <a:lnTo>
                      <a:pt x="456" y="420"/>
                    </a:lnTo>
                    <a:lnTo>
                      <a:pt x="456" y="432"/>
                    </a:lnTo>
                    <a:lnTo>
                      <a:pt x="432" y="432"/>
                    </a:lnTo>
                    <a:lnTo>
                      <a:pt x="420" y="438"/>
                    </a:lnTo>
                    <a:lnTo>
                      <a:pt x="396" y="438"/>
                    </a:lnTo>
                    <a:lnTo>
                      <a:pt x="390" y="444"/>
                    </a:lnTo>
                    <a:lnTo>
                      <a:pt x="390" y="456"/>
                    </a:lnTo>
                    <a:lnTo>
                      <a:pt x="396" y="462"/>
                    </a:lnTo>
                    <a:lnTo>
                      <a:pt x="402" y="474"/>
                    </a:lnTo>
                    <a:lnTo>
                      <a:pt x="414" y="492"/>
                    </a:lnTo>
                    <a:lnTo>
                      <a:pt x="390" y="504"/>
                    </a:lnTo>
                    <a:lnTo>
                      <a:pt x="390" y="510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46" name="Albania"/>
              <p:cNvSpPr>
                <a:spLocks/>
              </p:cNvSpPr>
              <p:nvPr/>
            </p:nvSpPr>
            <p:spPr bwMode="gray">
              <a:xfrm>
                <a:off x="2983" y="1432"/>
                <a:ext cx="37" cy="63"/>
              </a:xfrm>
              <a:custGeom>
                <a:avLst/>
                <a:gdLst>
                  <a:gd name="T0" fmla="*/ 36428984 w 144"/>
                  <a:gd name="T1" fmla="*/ 36069984 h 246"/>
                  <a:gd name="T2" fmla="*/ 36428984 w 144"/>
                  <a:gd name="T3" fmla="*/ 36069984 h 246"/>
                  <a:gd name="T4" fmla="*/ 36428984 w 144"/>
                  <a:gd name="T5" fmla="*/ 36069984 h 246"/>
                  <a:gd name="T6" fmla="*/ 36428984 w 144"/>
                  <a:gd name="T7" fmla="*/ 36069984 h 246"/>
                  <a:gd name="T8" fmla="*/ 36428984 w 144"/>
                  <a:gd name="T9" fmla="*/ 36069984 h 246"/>
                  <a:gd name="T10" fmla="*/ 36428984 w 144"/>
                  <a:gd name="T11" fmla="*/ 36069984 h 246"/>
                  <a:gd name="T12" fmla="*/ 36428984 w 144"/>
                  <a:gd name="T13" fmla="*/ 36069984 h 246"/>
                  <a:gd name="T14" fmla="*/ 36428984 w 144"/>
                  <a:gd name="T15" fmla="*/ 36069984 h 246"/>
                  <a:gd name="T16" fmla="*/ 36428984 w 144"/>
                  <a:gd name="T17" fmla="*/ 36069984 h 246"/>
                  <a:gd name="T18" fmla="*/ 36428984 w 144"/>
                  <a:gd name="T19" fmla="*/ 36069984 h 246"/>
                  <a:gd name="T20" fmla="*/ 36428984 w 144"/>
                  <a:gd name="T21" fmla="*/ 36069984 h 246"/>
                  <a:gd name="T22" fmla="*/ 36428984 w 144"/>
                  <a:gd name="T23" fmla="*/ 36069984 h 246"/>
                  <a:gd name="T24" fmla="*/ 36428984 w 144"/>
                  <a:gd name="T25" fmla="*/ 36069984 h 246"/>
                  <a:gd name="T26" fmla="*/ 36428984 w 144"/>
                  <a:gd name="T27" fmla="*/ 36069984 h 246"/>
                  <a:gd name="T28" fmla="*/ 36428984 w 144"/>
                  <a:gd name="T29" fmla="*/ 36069984 h 246"/>
                  <a:gd name="T30" fmla="*/ 36428984 w 144"/>
                  <a:gd name="T31" fmla="*/ 36069984 h 246"/>
                  <a:gd name="T32" fmla="*/ 36428984 w 144"/>
                  <a:gd name="T33" fmla="*/ 36069984 h 246"/>
                  <a:gd name="T34" fmla="*/ 36428984 w 144"/>
                  <a:gd name="T35" fmla="*/ 36069984 h 246"/>
                  <a:gd name="T36" fmla="*/ 36428984 w 144"/>
                  <a:gd name="T37" fmla="*/ 36069984 h 246"/>
                  <a:gd name="T38" fmla="*/ 36428984 w 144"/>
                  <a:gd name="T39" fmla="*/ 0 h 246"/>
                  <a:gd name="T40" fmla="*/ 36428984 w 144"/>
                  <a:gd name="T41" fmla="*/ 36069984 h 246"/>
                  <a:gd name="T42" fmla="*/ 36428984 w 144"/>
                  <a:gd name="T43" fmla="*/ 36069984 h 246"/>
                  <a:gd name="T44" fmla="*/ 0 w 144"/>
                  <a:gd name="T45" fmla="*/ 36069984 h 246"/>
                  <a:gd name="T46" fmla="*/ 36428984 w 144"/>
                  <a:gd name="T47" fmla="*/ 36069984 h 246"/>
                  <a:gd name="T48" fmla="*/ 36428984 w 144"/>
                  <a:gd name="T49" fmla="*/ 36069984 h 246"/>
                  <a:gd name="T50" fmla="*/ 36428984 w 144"/>
                  <a:gd name="T51" fmla="*/ 36069984 h 246"/>
                  <a:gd name="T52" fmla="*/ 36428984 w 144"/>
                  <a:gd name="T53" fmla="*/ 36069984 h 246"/>
                  <a:gd name="T54" fmla="*/ 36428984 w 144"/>
                  <a:gd name="T55" fmla="*/ 36069984 h 246"/>
                  <a:gd name="T56" fmla="*/ 36428984 w 144"/>
                  <a:gd name="T57" fmla="*/ 36069984 h 246"/>
                  <a:gd name="T58" fmla="*/ 36428984 w 144"/>
                  <a:gd name="T59" fmla="*/ 36069984 h 246"/>
                  <a:gd name="T60" fmla="*/ 36428984 w 144"/>
                  <a:gd name="T61" fmla="*/ 36069984 h 246"/>
                  <a:gd name="T62" fmla="*/ 36428984 w 144"/>
                  <a:gd name="T63" fmla="*/ 36069984 h 246"/>
                  <a:gd name="T64" fmla="*/ 36428984 w 144"/>
                  <a:gd name="T65" fmla="*/ 36069984 h 246"/>
                  <a:gd name="T66" fmla="*/ 36428984 w 144"/>
                  <a:gd name="T67" fmla="*/ 36069984 h 246"/>
                  <a:gd name="T68" fmla="*/ 36428984 w 144"/>
                  <a:gd name="T69" fmla="*/ 36069984 h 246"/>
                  <a:gd name="T70" fmla="*/ 36428984 w 144"/>
                  <a:gd name="T71" fmla="*/ 36069984 h 246"/>
                  <a:gd name="T72" fmla="*/ 36428984 w 144"/>
                  <a:gd name="T73" fmla="*/ 36069984 h 246"/>
                  <a:gd name="T74" fmla="*/ 36428984 w 144"/>
                  <a:gd name="T75" fmla="*/ 36069984 h 246"/>
                  <a:gd name="T76" fmla="*/ 36428984 w 144"/>
                  <a:gd name="T77" fmla="*/ 36069984 h 246"/>
                  <a:gd name="T78" fmla="*/ 36428984 w 144"/>
                  <a:gd name="T79" fmla="*/ 36069984 h 246"/>
                  <a:gd name="T80" fmla="*/ 36428984 w 144"/>
                  <a:gd name="T81" fmla="*/ 36069984 h 246"/>
                  <a:gd name="T82" fmla="*/ 36428984 w 144"/>
                  <a:gd name="T83" fmla="*/ 36069984 h 246"/>
                  <a:gd name="T84" fmla="*/ 36428984 w 144"/>
                  <a:gd name="T85" fmla="*/ 36069984 h 246"/>
                  <a:gd name="T86" fmla="*/ 36428984 w 144"/>
                  <a:gd name="T87" fmla="*/ 36069984 h 246"/>
                  <a:gd name="T88" fmla="*/ 36428984 w 144"/>
                  <a:gd name="T89" fmla="*/ 36069984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South Africa"/>
              <p:cNvSpPr>
                <a:spLocks noEditPoints="1"/>
              </p:cNvSpPr>
              <p:nvPr/>
            </p:nvSpPr>
            <p:spPr bwMode="gray">
              <a:xfrm>
                <a:off x="2948" y="2767"/>
                <a:ext cx="290" cy="261"/>
              </a:xfrm>
              <a:custGeom>
                <a:avLst/>
                <a:gdLst>
                  <a:gd name="T0" fmla="*/ 549179754 w 1134"/>
                  <a:gd name="T1" fmla="*/ 549502906 h 1020"/>
                  <a:gd name="T2" fmla="*/ 549179754 w 1134"/>
                  <a:gd name="T3" fmla="*/ 549502906 h 1020"/>
                  <a:gd name="T4" fmla="*/ 549179754 w 1134"/>
                  <a:gd name="T5" fmla="*/ 549502906 h 1020"/>
                  <a:gd name="T6" fmla="*/ 549179754 w 1134"/>
                  <a:gd name="T7" fmla="*/ 549502906 h 1020"/>
                  <a:gd name="T8" fmla="*/ 549179754 w 1134"/>
                  <a:gd name="T9" fmla="*/ 549502906 h 1020"/>
                  <a:gd name="T10" fmla="*/ 549179754 w 1134"/>
                  <a:gd name="T11" fmla="*/ 549502906 h 1020"/>
                  <a:gd name="T12" fmla="*/ 549179754 w 1134"/>
                  <a:gd name="T13" fmla="*/ 549502906 h 1020"/>
                  <a:gd name="T14" fmla="*/ 549179754 w 1134"/>
                  <a:gd name="T15" fmla="*/ 549502906 h 1020"/>
                  <a:gd name="T16" fmla="*/ 549179754 w 1134"/>
                  <a:gd name="T17" fmla="*/ 549502906 h 1020"/>
                  <a:gd name="T18" fmla="*/ 549179754 w 1134"/>
                  <a:gd name="T19" fmla="*/ 549502906 h 1020"/>
                  <a:gd name="T20" fmla="*/ 549179754 w 1134"/>
                  <a:gd name="T21" fmla="*/ 549502906 h 1020"/>
                  <a:gd name="T22" fmla="*/ 549179754 w 1134"/>
                  <a:gd name="T23" fmla="*/ 549502906 h 1020"/>
                  <a:gd name="T24" fmla="*/ 549179754 w 1134"/>
                  <a:gd name="T25" fmla="*/ 549502906 h 1020"/>
                  <a:gd name="T26" fmla="*/ 549179754 w 1134"/>
                  <a:gd name="T27" fmla="*/ 549502906 h 1020"/>
                  <a:gd name="T28" fmla="*/ 549179754 w 1134"/>
                  <a:gd name="T29" fmla="*/ 549502906 h 1020"/>
                  <a:gd name="T30" fmla="*/ 549179754 w 1134"/>
                  <a:gd name="T31" fmla="*/ 549502906 h 1020"/>
                  <a:gd name="T32" fmla="*/ 549179754 w 1134"/>
                  <a:gd name="T33" fmla="*/ 549502906 h 1020"/>
                  <a:gd name="T34" fmla="*/ 549179754 w 1134"/>
                  <a:gd name="T35" fmla="*/ 549502906 h 1020"/>
                  <a:gd name="T36" fmla="*/ 549179754 w 1134"/>
                  <a:gd name="T37" fmla="*/ 549502906 h 1020"/>
                  <a:gd name="T38" fmla="*/ 549179754 w 1134"/>
                  <a:gd name="T39" fmla="*/ 549502906 h 1020"/>
                  <a:gd name="T40" fmla="*/ 549179754 w 1134"/>
                  <a:gd name="T41" fmla="*/ 549502906 h 1020"/>
                  <a:gd name="T42" fmla="*/ 549179754 w 1134"/>
                  <a:gd name="T43" fmla="*/ 549502906 h 1020"/>
                  <a:gd name="T44" fmla="*/ 549179754 w 1134"/>
                  <a:gd name="T45" fmla="*/ 549502906 h 1020"/>
                  <a:gd name="T46" fmla="*/ 549179754 w 1134"/>
                  <a:gd name="T47" fmla="*/ 549502906 h 1020"/>
                  <a:gd name="T48" fmla="*/ 549179754 w 1134"/>
                  <a:gd name="T49" fmla="*/ 549502906 h 1020"/>
                  <a:gd name="T50" fmla="*/ 549179754 w 1134"/>
                  <a:gd name="T51" fmla="*/ 549502906 h 1020"/>
                  <a:gd name="T52" fmla="*/ 549179754 w 1134"/>
                  <a:gd name="T53" fmla="*/ 549502906 h 1020"/>
                  <a:gd name="T54" fmla="*/ 549179754 w 1134"/>
                  <a:gd name="T55" fmla="*/ 549502906 h 1020"/>
                  <a:gd name="T56" fmla="*/ 549179754 w 1134"/>
                  <a:gd name="T57" fmla="*/ 549502906 h 1020"/>
                  <a:gd name="T58" fmla="*/ 549179754 w 1134"/>
                  <a:gd name="T59" fmla="*/ 549502906 h 1020"/>
                  <a:gd name="T60" fmla="*/ 549179754 w 1134"/>
                  <a:gd name="T61" fmla="*/ 549502906 h 1020"/>
                  <a:gd name="T62" fmla="*/ 0 w 1134"/>
                  <a:gd name="T63" fmla="*/ 549502906 h 1020"/>
                  <a:gd name="T64" fmla="*/ 549179754 w 1134"/>
                  <a:gd name="T65" fmla="*/ 549502906 h 1020"/>
                  <a:gd name="T66" fmla="*/ 549179754 w 1134"/>
                  <a:gd name="T67" fmla="*/ 549502906 h 1020"/>
                  <a:gd name="T68" fmla="*/ 549179754 w 1134"/>
                  <a:gd name="T69" fmla="*/ 549502906 h 1020"/>
                  <a:gd name="T70" fmla="*/ 549179754 w 1134"/>
                  <a:gd name="T71" fmla="*/ 549502906 h 1020"/>
                  <a:gd name="T72" fmla="*/ 549179754 w 1134"/>
                  <a:gd name="T73" fmla="*/ 549502906 h 1020"/>
                  <a:gd name="T74" fmla="*/ 549179754 w 1134"/>
                  <a:gd name="T75" fmla="*/ 549502906 h 1020"/>
                  <a:gd name="T76" fmla="*/ 549179754 w 1134"/>
                  <a:gd name="T77" fmla="*/ 549502906 h 1020"/>
                  <a:gd name="T78" fmla="*/ 549179754 w 1134"/>
                  <a:gd name="T79" fmla="*/ 549502906 h 1020"/>
                  <a:gd name="T80" fmla="*/ 549179754 w 1134"/>
                  <a:gd name="T81" fmla="*/ 549502906 h 1020"/>
                  <a:gd name="T82" fmla="*/ 549179754 w 1134"/>
                  <a:gd name="T83" fmla="*/ 549502906 h 1020"/>
                  <a:gd name="T84" fmla="*/ 549179754 w 1134"/>
                  <a:gd name="T85" fmla="*/ 549502906 h 1020"/>
                  <a:gd name="T86" fmla="*/ 549179754 w 1134"/>
                  <a:gd name="T87" fmla="*/ 549502906 h 1020"/>
                  <a:gd name="T88" fmla="*/ 549179754 w 1134"/>
                  <a:gd name="T89" fmla="*/ 549502906 h 1020"/>
                  <a:gd name="T90" fmla="*/ 549179754 w 1134"/>
                  <a:gd name="T91" fmla="*/ 549502906 h 1020"/>
                  <a:gd name="T92" fmla="*/ 549179754 w 1134"/>
                  <a:gd name="T93" fmla="*/ 549502906 h 1020"/>
                  <a:gd name="T94" fmla="*/ 549179754 w 1134"/>
                  <a:gd name="T95" fmla="*/ 549502906 h 1020"/>
                  <a:gd name="T96" fmla="*/ 549179754 w 1134"/>
                  <a:gd name="T97" fmla="*/ 549502906 h 1020"/>
                  <a:gd name="T98" fmla="*/ 549179754 w 1134"/>
                  <a:gd name="T99" fmla="*/ 549502906 h 1020"/>
                  <a:gd name="T100" fmla="*/ 549179754 w 1134"/>
                  <a:gd name="T101" fmla="*/ 549502906 h 1020"/>
                  <a:gd name="T102" fmla="*/ 549179754 w 1134"/>
                  <a:gd name="T103" fmla="*/ 549502906 h 1020"/>
                  <a:gd name="T104" fmla="*/ 549179754 w 1134"/>
                  <a:gd name="T105" fmla="*/ 549502906 h 1020"/>
                  <a:gd name="T106" fmla="*/ 549179754 w 1134"/>
                  <a:gd name="T107" fmla="*/ 549502906 h 1020"/>
                  <a:gd name="T108" fmla="*/ 549179754 w 1134"/>
                  <a:gd name="T109" fmla="*/ 549502906 h 1020"/>
                  <a:gd name="T110" fmla="*/ 549179754 w 1134"/>
                  <a:gd name="T111" fmla="*/ 549502906 h 1020"/>
                  <a:gd name="T112" fmla="*/ 549179754 w 1134"/>
                  <a:gd name="T113" fmla="*/ 549502906 h 1020"/>
                  <a:gd name="T114" fmla="*/ 549179754 w 1134"/>
                  <a:gd name="T115" fmla="*/ 549502906 h 1020"/>
                  <a:gd name="T116" fmla="*/ 549179754 w 1134"/>
                  <a:gd name="T117" fmla="*/ 549502906 h 1020"/>
                  <a:gd name="T118" fmla="*/ 549179754 w 1134"/>
                  <a:gd name="T119" fmla="*/ 549502906 h 1020"/>
                  <a:gd name="T120" fmla="*/ 549179754 w 1134"/>
                  <a:gd name="T121" fmla="*/ 549502906 h 1020"/>
                  <a:gd name="T122" fmla="*/ 549179754 w 1134"/>
                  <a:gd name="T123" fmla="*/ 549502906 h 1020"/>
                  <a:gd name="T124" fmla="*/ 549179754 w 1134"/>
                  <a:gd name="T125" fmla="*/ 549502906 h 10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4"/>
                  <a:gd name="T190" fmla="*/ 0 h 1020"/>
                  <a:gd name="T191" fmla="*/ 1134 w 1134"/>
                  <a:gd name="T192" fmla="*/ 1020 h 10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4" h="1020">
                    <a:moveTo>
                      <a:pt x="1116" y="372"/>
                    </a:moveTo>
                    <a:lnTo>
                      <a:pt x="1098" y="372"/>
                    </a:lnTo>
                    <a:lnTo>
                      <a:pt x="1092" y="378"/>
                    </a:lnTo>
                    <a:lnTo>
                      <a:pt x="1086" y="378"/>
                    </a:lnTo>
                    <a:lnTo>
                      <a:pt x="1074" y="420"/>
                    </a:lnTo>
                    <a:lnTo>
                      <a:pt x="1062" y="420"/>
                    </a:lnTo>
                    <a:lnTo>
                      <a:pt x="1050" y="414"/>
                    </a:lnTo>
                    <a:lnTo>
                      <a:pt x="1032" y="414"/>
                    </a:lnTo>
                    <a:lnTo>
                      <a:pt x="1020" y="402"/>
                    </a:lnTo>
                    <a:lnTo>
                      <a:pt x="1008" y="396"/>
                    </a:lnTo>
                    <a:lnTo>
                      <a:pt x="996" y="372"/>
                    </a:lnTo>
                    <a:lnTo>
                      <a:pt x="996" y="348"/>
                    </a:lnTo>
                    <a:lnTo>
                      <a:pt x="1002" y="336"/>
                    </a:lnTo>
                    <a:lnTo>
                      <a:pt x="1014" y="324"/>
                    </a:lnTo>
                    <a:lnTo>
                      <a:pt x="1014" y="312"/>
                    </a:lnTo>
                    <a:lnTo>
                      <a:pt x="1020" y="300"/>
                    </a:lnTo>
                    <a:lnTo>
                      <a:pt x="1032" y="288"/>
                    </a:lnTo>
                    <a:lnTo>
                      <a:pt x="1038" y="288"/>
                    </a:lnTo>
                    <a:lnTo>
                      <a:pt x="1050" y="294"/>
                    </a:lnTo>
                    <a:lnTo>
                      <a:pt x="1062" y="306"/>
                    </a:lnTo>
                    <a:lnTo>
                      <a:pt x="1086" y="270"/>
                    </a:lnTo>
                    <a:lnTo>
                      <a:pt x="1086" y="180"/>
                    </a:lnTo>
                    <a:lnTo>
                      <a:pt x="1056" y="120"/>
                    </a:lnTo>
                    <a:lnTo>
                      <a:pt x="1056" y="102"/>
                    </a:lnTo>
                    <a:lnTo>
                      <a:pt x="1050" y="90"/>
                    </a:lnTo>
                    <a:lnTo>
                      <a:pt x="1050" y="72"/>
                    </a:lnTo>
                    <a:lnTo>
                      <a:pt x="1044" y="54"/>
                    </a:lnTo>
                    <a:lnTo>
                      <a:pt x="1044" y="24"/>
                    </a:lnTo>
                    <a:lnTo>
                      <a:pt x="1026" y="12"/>
                    </a:lnTo>
                    <a:lnTo>
                      <a:pt x="966" y="12"/>
                    </a:lnTo>
                    <a:lnTo>
                      <a:pt x="954" y="6"/>
                    </a:lnTo>
                    <a:lnTo>
                      <a:pt x="948" y="6"/>
                    </a:lnTo>
                    <a:lnTo>
                      <a:pt x="936" y="0"/>
                    </a:lnTo>
                    <a:lnTo>
                      <a:pt x="876" y="0"/>
                    </a:lnTo>
                    <a:lnTo>
                      <a:pt x="864" y="24"/>
                    </a:lnTo>
                    <a:lnTo>
                      <a:pt x="852" y="24"/>
                    </a:lnTo>
                    <a:lnTo>
                      <a:pt x="840" y="30"/>
                    </a:lnTo>
                    <a:lnTo>
                      <a:pt x="828" y="30"/>
                    </a:lnTo>
                    <a:lnTo>
                      <a:pt x="822" y="36"/>
                    </a:lnTo>
                    <a:lnTo>
                      <a:pt x="810" y="60"/>
                    </a:lnTo>
                    <a:lnTo>
                      <a:pt x="768" y="102"/>
                    </a:lnTo>
                    <a:lnTo>
                      <a:pt x="756" y="108"/>
                    </a:lnTo>
                    <a:lnTo>
                      <a:pt x="750" y="108"/>
                    </a:lnTo>
                    <a:lnTo>
                      <a:pt x="738" y="114"/>
                    </a:lnTo>
                    <a:lnTo>
                      <a:pt x="726" y="138"/>
                    </a:lnTo>
                    <a:lnTo>
                      <a:pt x="726" y="174"/>
                    </a:lnTo>
                    <a:lnTo>
                      <a:pt x="714" y="180"/>
                    </a:lnTo>
                    <a:lnTo>
                      <a:pt x="708" y="192"/>
                    </a:lnTo>
                    <a:lnTo>
                      <a:pt x="702" y="198"/>
                    </a:lnTo>
                    <a:lnTo>
                      <a:pt x="690" y="204"/>
                    </a:lnTo>
                    <a:lnTo>
                      <a:pt x="672" y="210"/>
                    </a:lnTo>
                    <a:lnTo>
                      <a:pt x="654" y="228"/>
                    </a:lnTo>
                    <a:lnTo>
                      <a:pt x="654" y="240"/>
                    </a:lnTo>
                    <a:lnTo>
                      <a:pt x="648" y="252"/>
                    </a:lnTo>
                    <a:lnTo>
                      <a:pt x="642" y="270"/>
                    </a:lnTo>
                    <a:lnTo>
                      <a:pt x="636" y="282"/>
                    </a:lnTo>
                    <a:lnTo>
                      <a:pt x="630" y="288"/>
                    </a:lnTo>
                    <a:lnTo>
                      <a:pt x="618" y="294"/>
                    </a:lnTo>
                    <a:lnTo>
                      <a:pt x="606" y="294"/>
                    </a:lnTo>
                    <a:lnTo>
                      <a:pt x="600" y="288"/>
                    </a:lnTo>
                    <a:lnTo>
                      <a:pt x="594" y="294"/>
                    </a:lnTo>
                    <a:lnTo>
                      <a:pt x="582" y="300"/>
                    </a:lnTo>
                    <a:lnTo>
                      <a:pt x="570" y="300"/>
                    </a:lnTo>
                    <a:lnTo>
                      <a:pt x="564" y="294"/>
                    </a:lnTo>
                    <a:lnTo>
                      <a:pt x="552" y="288"/>
                    </a:lnTo>
                    <a:lnTo>
                      <a:pt x="546" y="282"/>
                    </a:lnTo>
                    <a:lnTo>
                      <a:pt x="516" y="282"/>
                    </a:lnTo>
                    <a:lnTo>
                      <a:pt x="504" y="270"/>
                    </a:lnTo>
                    <a:lnTo>
                      <a:pt x="492" y="264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2" y="252"/>
                    </a:lnTo>
                    <a:lnTo>
                      <a:pt x="450" y="258"/>
                    </a:lnTo>
                    <a:lnTo>
                      <a:pt x="444" y="264"/>
                    </a:lnTo>
                    <a:lnTo>
                      <a:pt x="438" y="276"/>
                    </a:lnTo>
                    <a:lnTo>
                      <a:pt x="438" y="288"/>
                    </a:lnTo>
                    <a:lnTo>
                      <a:pt x="432" y="300"/>
                    </a:lnTo>
                    <a:lnTo>
                      <a:pt x="432" y="324"/>
                    </a:lnTo>
                    <a:lnTo>
                      <a:pt x="420" y="324"/>
                    </a:lnTo>
                    <a:lnTo>
                      <a:pt x="414" y="330"/>
                    </a:lnTo>
                    <a:lnTo>
                      <a:pt x="408" y="330"/>
                    </a:lnTo>
                    <a:lnTo>
                      <a:pt x="402" y="336"/>
                    </a:lnTo>
                    <a:lnTo>
                      <a:pt x="396" y="348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366" y="360"/>
                    </a:lnTo>
                    <a:lnTo>
                      <a:pt x="366" y="378"/>
                    </a:lnTo>
                    <a:lnTo>
                      <a:pt x="288" y="378"/>
                    </a:lnTo>
                    <a:lnTo>
                      <a:pt x="288" y="348"/>
                    </a:lnTo>
                    <a:lnTo>
                      <a:pt x="294" y="336"/>
                    </a:lnTo>
                    <a:lnTo>
                      <a:pt x="294" y="330"/>
                    </a:lnTo>
                    <a:lnTo>
                      <a:pt x="300" y="318"/>
                    </a:lnTo>
                    <a:lnTo>
                      <a:pt x="300" y="294"/>
                    </a:lnTo>
                    <a:lnTo>
                      <a:pt x="294" y="288"/>
                    </a:lnTo>
                    <a:lnTo>
                      <a:pt x="294" y="270"/>
                    </a:lnTo>
                    <a:lnTo>
                      <a:pt x="288" y="258"/>
                    </a:lnTo>
                    <a:lnTo>
                      <a:pt x="282" y="240"/>
                    </a:lnTo>
                    <a:lnTo>
                      <a:pt x="276" y="234"/>
                    </a:lnTo>
                    <a:lnTo>
                      <a:pt x="264" y="228"/>
                    </a:lnTo>
                    <a:lnTo>
                      <a:pt x="258" y="222"/>
                    </a:lnTo>
                    <a:lnTo>
                      <a:pt x="246" y="216"/>
                    </a:lnTo>
                    <a:lnTo>
                      <a:pt x="240" y="510"/>
                    </a:lnTo>
                    <a:lnTo>
                      <a:pt x="222" y="510"/>
                    </a:lnTo>
                    <a:lnTo>
                      <a:pt x="210" y="516"/>
                    </a:lnTo>
                    <a:lnTo>
                      <a:pt x="204" y="522"/>
                    </a:lnTo>
                    <a:lnTo>
                      <a:pt x="204" y="528"/>
                    </a:lnTo>
                    <a:lnTo>
                      <a:pt x="192" y="528"/>
                    </a:lnTo>
                    <a:lnTo>
                      <a:pt x="192" y="552"/>
                    </a:lnTo>
                    <a:lnTo>
                      <a:pt x="168" y="552"/>
                    </a:lnTo>
                    <a:lnTo>
                      <a:pt x="156" y="540"/>
                    </a:lnTo>
                    <a:lnTo>
                      <a:pt x="144" y="540"/>
                    </a:lnTo>
                    <a:lnTo>
                      <a:pt x="132" y="552"/>
                    </a:lnTo>
                    <a:lnTo>
                      <a:pt x="108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34"/>
                    </a:lnTo>
                    <a:lnTo>
                      <a:pt x="72" y="534"/>
                    </a:lnTo>
                    <a:lnTo>
                      <a:pt x="66" y="528"/>
                    </a:lnTo>
                    <a:lnTo>
                      <a:pt x="60" y="516"/>
                    </a:lnTo>
                    <a:lnTo>
                      <a:pt x="60" y="492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80"/>
                    </a:lnTo>
                    <a:lnTo>
                      <a:pt x="30" y="486"/>
                    </a:lnTo>
                    <a:lnTo>
                      <a:pt x="24" y="498"/>
                    </a:lnTo>
                    <a:lnTo>
                      <a:pt x="18" y="504"/>
                    </a:lnTo>
                    <a:lnTo>
                      <a:pt x="18" y="510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0" y="528"/>
                    </a:lnTo>
                    <a:lnTo>
                      <a:pt x="6" y="540"/>
                    </a:lnTo>
                    <a:lnTo>
                      <a:pt x="6" y="552"/>
                    </a:lnTo>
                    <a:lnTo>
                      <a:pt x="36" y="582"/>
                    </a:lnTo>
                    <a:lnTo>
                      <a:pt x="42" y="600"/>
                    </a:lnTo>
                    <a:lnTo>
                      <a:pt x="42" y="648"/>
                    </a:lnTo>
                    <a:lnTo>
                      <a:pt x="48" y="672"/>
                    </a:lnTo>
                    <a:lnTo>
                      <a:pt x="54" y="690"/>
                    </a:lnTo>
                    <a:lnTo>
                      <a:pt x="72" y="714"/>
                    </a:lnTo>
                    <a:lnTo>
                      <a:pt x="96" y="738"/>
                    </a:lnTo>
                    <a:lnTo>
                      <a:pt x="114" y="762"/>
                    </a:lnTo>
                    <a:lnTo>
                      <a:pt x="120" y="786"/>
                    </a:lnTo>
                    <a:lnTo>
                      <a:pt x="120" y="834"/>
                    </a:lnTo>
                    <a:lnTo>
                      <a:pt x="114" y="846"/>
                    </a:lnTo>
                    <a:lnTo>
                      <a:pt x="114" y="852"/>
                    </a:lnTo>
                    <a:lnTo>
                      <a:pt x="90" y="852"/>
                    </a:lnTo>
                    <a:lnTo>
                      <a:pt x="90" y="876"/>
                    </a:lnTo>
                    <a:lnTo>
                      <a:pt x="96" y="888"/>
                    </a:lnTo>
                    <a:lnTo>
                      <a:pt x="108" y="906"/>
                    </a:lnTo>
                    <a:lnTo>
                      <a:pt x="114" y="918"/>
                    </a:lnTo>
                    <a:lnTo>
                      <a:pt x="114" y="960"/>
                    </a:lnTo>
                    <a:lnTo>
                      <a:pt x="120" y="972"/>
                    </a:lnTo>
                    <a:lnTo>
                      <a:pt x="120" y="978"/>
                    </a:lnTo>
                    <a:lnTo>
                      <a:pt x="126" y="978"/>
                    </a:lnTo>
                    <a:lnTo>
                      <a:pt x="126" y="972"/>
                    </a:lnTo>
                    <a:lnTo>
                      <a:pt x="132" y="966"/>
                    </a:lnTo>
                    <a:lnTo>
                      <a:pt x="144" y="966"/>
                    </a:lnTo>
                    <a:lnTo>
                      <a:pt x="150" y="972"/>
                    </a:lnTo>
                    <a:lnTo>
                      <a:pt x="180" y="984"/>
                    </a:lnTo>
                    <a:lnTo>
                      <a:pt x="180" y="996"/>
                    </a:lnTo>
                    <a:lnTo>
                      <a:pt x="204" y="1020"/>
                    </a:lnTo>
                    <a:lnTo>
                      <a:pt x="216" y="1020"/>
                    </a:lnTo>
                    <a:lnTo>
                      <a:pt x="240" y="1008"/>
                    </a:lnTo>
                    <a:lnTo>
                      <a:pt x="246" y="996"/>
                    </a:lnTo>
                    <a:lnTo>
                      <a:pt x="252" y="990"/>
                    </a:lnTo>
                    <a:lnTo>
                      <a:pt x="264" y="984"/>
                    </a:lnTo>
                    <a:lnTo>
                      <a:pt x="294" y="984"/>
                    </a:lnTo>
                    <a:lnTo>
                      <a:pt x="306" y="990"/>
                    </a:lnTo>
                    <a:lnTo>
                      <a:pt x="354" y="990"/>
                    </a:lnTo>
                    <a:lnTo>
                      <a:pt x="354" y="984"/>
                    </a:lnTo>
                    <a:lnTo>
                      <a:pt x="360" y="978"/>
                    </a:lnTo>
                    <a:lnTo>
                      <a:pt x="360" y="966"/>
                    </a:lnTo>
                    <a:lnTo>
                      <a:pt x="366" y="960"/>
                    </a:lnTo>
                    <a:lnTo>
                      <a:pt x="378" y="954"/>
                    </a:lnTo>
                    <a:lnTo>
                      <a:pt x="408" y="954"/>
                    </a:lnTo>
                    <a:lnTo>
                      <a:pt x="420" y="960"/>
                    </a:lnTo>
                    <a:lnTo>
                      <a:pt x="432" y="960"/>
                    </a:lnTo>
                    <a:lnTo>
                      <a:pt x="438" y="966"/>
                    </a:lnTo>
                    <a:lnTo>
                      <a:pt x="444" y="960"/>
                    </a:lnTo>
                    <a:lnTo>
                      <a:pt x="456" y="960"/>
                    </a:lnTo>
                    <a:lnTo>
                      <a:pt x="468" y="954"/>
                    </a:lnTo>
                    <a:lnTo>
                      <a:pt x="504" y="954"/>
                    </a:lnTo>
                    <a:lnTo>
                      <a:pt x="522" y="960"/>
                    </a:lnTo>
                    <a:lnTo>
                      <a:pt x="534" y="966"/>
                    </a:lnTo>
                    <a:lnTo>
                      <a:pt x="552" y="966"/>
                    </a:lnTo>
                    <a:lnTo>
                      <a:pt x="558" y="960"/>
                    </a:lnTo>
                    <a:lnTo>
                      <a:pt x="570" y="954"/>
                    </a:lnTo>
                    <a:lnTo>
                      <a:pt x="606" y="954"/>
                    </a:lnTo>
                    <a:lnTo>
                      <a:pt x="618" y="948"/>
                    </a:lnTo>
                    <a:lnTo>
                      <a:pt x="624" y="942"/>
                    </a:lnTo>
                    <a:lnTo>
                      <a:pt x="636" y="936"/>
                    </a:lnTo>
                    <a:lnTo>
                      <a:pt x="684" y="936"/>
                    </a:lnTo>
                    <a:lnTo>
                      <a:pt x="708" y="924"/>
                    </a:lnTo>
                    <a:lnTo>
                      <a:pt x="720" y="912"/>
                    </a:lnTo>
                    <a:lnTo>
                      <a:pt x="738" y="900"/>
                    </a:lnTo>
                    <a:lnTo>
                      <a:pt x="774" y="864"/>
                    </a:lnTo>
                    <a:lnTo>
                      <a:pt x="786" y="858"/>
                    </a:lnTo>
                    <a:lnTo>
                      <a:pt x="804" y="846"/>
                    </a:lnTo>
                    <a:lnTo>
                      <a:pt x="900" y="750"/>
                    </a:lnTo>
                    <a:lnTo>
                      <a:pt x="918" y="750"/>
                    </a:lnTo>
                    <a:lnTo>
                      <a:pt x="924" y="744"/>
                    </a:lnTo>
                    <a:lnTo>
                      <a:pt x="960" y="696"/>
                    </a:lnTo>
                    <a:lnTo>
                      <a:pt x="972" y="672"/>
                    </a:lnTo>
                    <a:lnTo>
                      <a:pt x="984" y="654"/>
                    </a:lnTo>
                    <a:lnTo>
                      <a:pt x="990" y="642"/>
                    </a:lnTo>
                    <a:lnTo>
                      <a:pt x="1002" y="606"/>
                    </a:lnTo>
                    <a:lnTo>
                      <a:pt x="1014" y="588"/>
                    </a:lnTo>
                    <a:lnTo>
                      <a:pt x="1020" y="576"/>
                    </a:lnTo>
                    <a:lnTo>
                      <a:pt x="1026" y="570"/>
                    </a:lnTo>
                    <a:lnTo>
                      <a:pt x="1038" y="564"/>
                    </a:lnTo>
                    <a:lnTo>
                      <a:pt x="1050" y="552"/>
                    </a:lnTo>
                    <a:lnTo>
                      <a:pt x="1068" y="546"/>
                    </a:lnTo>
                    <a:lnTo>
                      <a:pt x="1086" y="534"/>
                    </a:lnTo>
                    <a:lnTo>
                      <a:pt x="1098" y="510"/>
                    </a:lnTo>
                    <a:lnTo>
                      <a:pt x="1098" y="498"/>
                    </a:lnTo>
                    <a:lnTo>
                      <a:pt x="1104" y="486"/>
                    </a:lnTo>
                    <a:lnTo>
                      <a:pt x="1110" y="468"/>
                    </a:lnTo>
                    <a:lnTo>
                      <a:pt x="1116" y="456"/>
                    </a:lnTo>
                    <a:lnTo>
                      <a:pt x="1122" y="450"/>
                    </a:lnTo>
                    <a:lnTo>
                      <a:pt x="1122" y="438"/>
                    </a:lnTo>
                    <a:lnTo>
                      <a:pt x="1128" y="432"/>
                    </a:lnTo>
                    <a:lnTo>
                      <a:pt x="1128" y="414"/>
                    </a:lnTo>
                    <a:lnTo>
                      <a:pt x="1134" y="396"/>
                    </a:lnTo>
                    <a:lnTo>
                      <a:pt x="1128" y="384"/>
                    </a:lnTo>
                    <a:lnTo>
                      <a:pt x="1116" y="372"/>
                    </a:lnTo>
                    <a:close/>
                    <a:moveTo>
                      <a:pt x="870" y="624"/>
                    </a:moveTo>
                    <a:lnTo>
                      <a:pt x="858" y="630"/>
                    </a:lnTo>
                    <a:lnTo>
                      <a:pt x="852" y="636"/>
                    </a:lnTo>
                    <a:lnTo>
                      <a:pt x="840" y="642"/>
                    </a:lnTo>
                    <a:lnTo>
                      <a:pt x="822" y="642"/>
                    </a:lnTo>
                    <a:lnTo>
                      <a:pt x="810" y="648"/>
                    </a:lnTo>
                    <a:lnTo>
                      <a:pt x="804" y="654"/>
                    </a:lnTo>
                    <a:lnTo>
                      <a:pt x="798" y="666"/>
                    </a:lnTo>
                    <a:lnTo>
                      <a:pt x="792" y="672"/>
                    </a:lnTo>
                    <a:lnTo>
                      <a:pt x="792" y="684"/>
                    </a:lnTo>
                    <a:lnTo>
                      <a:pt x="774" y="684"/>
                    </a:lnTo>
                    <a:lnTo>
                      <a:pt x="744" y="654"/>
                    </a:lnTo>
                    <a:lnTo>
                      <a:pt x="744" y="636"/>
                    </a:lnTo>
                    <a:lnTo>
                      <a:pt x="720" y="600"/>
                    </a:lnTo>
                    <a:lnTo>
                      <a:pt x="744" y="600"/>
                    </a:lnTo>
                    <a:lnTo>
                      <a:pt x="750" y="582"/>
                    </a:lnTo>
                    <a:lnTo>
                      <a:pt x="768" y="564"/>
                    </a:lnTo>
                    <a:lnTo>
                      <a:pt x="768" y="546"/>
                    </a:lnTo>
                    <a:lnTo>
                      <a:pt x="774" y="540"/>
                    </a:lnTo>
                    <a:lnTo>
                      <a:pt x="798" y="540"/>
                    </a:lnTo>
                    <a:lnTo>
                      <a:pt x="798" y="528"/>
                    </a:lnTo>
                    <a:lnTo>
                      <a:pt x="810" y="522"/>
                    </a:lnTo>
                    <a:lnTo>
                      <a:pt x="846" y="522"/>
                    </a:lnTo>
                    <a:lnTo>
                      <a:pt x="852" y="528"/>
                    </a:lnTo>
                    <a:lnTo>
                      <a:pt x="858" y="540"/>
                    </a:lnTo>
                    <a:lnTo>
                      <a:pt x="864" y="546"/>
                    </a:lnTo>
                    <a:lnTo>
                      <a:pt x="870" y="558"/>
                    </a:lnTo>
                    <a:lnTo>
                      <a:pt x="882" y="564"/>
                    </a:lnTo>
                    <a:lnTo>
                      <a:pt x="888" y="588"/>
                    </a:lnTo>
                    <a:lnTo>
                      <a:pt x="864" y="606"/>
                    </a:lnTo>
                    <a:lnTo>
                      <a:pt x="870" y="6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320" name="Afghanistan"/>
              <p:cNvSpPr>
                <a:spLocks/>
              </p:cNvSpPr>
              <p:nvPr/>
            </p:nvSpPr>
            <p:spPr bwMode="gray">
              <a:xfrm>
                <a:off x="3703" y="1516"/>
                <a:ext cx="231" cy="189"/>
              </a:xfrm>
              <a:custGeom>
                <a:avLst/>
                <a:gdLst>
                  <a:gd name="T0" fmla="*/ 549907233 w 906"/>
                  <a:gd name="T1" fmla="*/ 549965011 h 738"/>
                  <a:gd name="T2" fmla="*/ 549907233 w 906"/>
                  <a:gd name="T3" fmla="*/ 549965011 h 738"/>
                  <a:gd name="T4" fmla="*/ 549907233 w 906"/>
                  <a:gd name="T5" fmla="*/ 549965011 h 738"/>
                  <a:gd name="T6" fmla="*/ 549907233 w 906"/>
                  <a:gd name="T7" fmla="*/ 549965011 h 738"/>
                  <a:gd name="T8" fmla="*/ 549907233 w 906"/>
                  <a:gd name="T9" fmla="*/ 549965011 h 738"/>
                  <a:gd name="T10" fmla="*/ 549907233 w 906"/>
                  <a:gd name="T11" fmla="*/ 0 h 738"/>
                  <a:gd name="T12" fmla="*/ 549907233 w 906"/>
                  <a:gd name="T13" fmla="*/ 549965011 h 738"/>
                  <a:gd name="T14" fmla="*/ 549907233 w 906"/>
                  <a:gd name="T15" fmla="*/ 549965011 h 738"/>
                  <a:gd name="T16" fmla="*/ 549907233 w 906"/>
                  <a:gd name="T17" fmla="*/ 549965011 h 738"/>
                  <a:gd name="T18" fmla="*/ 549907233 w 906"/>
                  <a:gd name="T19" fmla="*/ 549965011 h 738"/>
                  <a:gd name="T20" fmla="*/ 549907233 w 906"/>
                  <a:gd name="T21" fmla="*/ 549965011 h 738"/>
                  <a:gd name="T22" fmla="*/ 549907233 w 906"/>
                  <a:gd name="T23" fmla="*/ 549965011 h 738"/>
                  <a:gd name="T24" fmla="*/ 549907233 w 906"/>
                  <a:gd name="T25" fmla="*/ 549965011 h 738"/>
                  <a:gd name="T26" fmla="*/ 549907233 w 906"/>
                  <a:gd name="T27" fmla="*/ 549965011 h 738"/>
                  <a:gd name="T28" fmla="*/ 549907233 w 906"/>
                  <a:gd name="T29" fmla="*/ 549965011 h 738"/>
                  <a:gd name="T30" fmla="*/ 549907233 w 906"/>
                  <a:gd name="T31" fmla="*/ 549965011 h 738"/>
                  <a:gd name="T32" fmla="*/ 549907233 w 906"/>
                  <a:gd name="T33" fmla="*/ 549965011 h 738"/>
                  <a:gd name="T34" fmla="*/ 549907233 w 906"/>
                  <a:gd name="T35" fmla="*/ 549965011 h 738"/>
                  <a:gd name="T36" fmla="*/ 549907233 w 906"/>
                  <a:gd name="T37" fmla="*/ 549965011 h 738"/>
                  <a:gd name="T38" fmla="*/ 549907233 w 906"/>
                  <a:gd name="T39" fmla="*/ 549965011 h 738"/>
                  <a:gd name="T40" fmla="*/ 549907233 w 906"/>
                  <a:gd name="T41" fmla="*/ 549965011 h 738"/>
                  <a:gd name="T42" fmla="*/ 549907233 w 906"/>
                  <a:gd name="T43" fmla="*/ 549965011 h 738"/>
                  <a:gd name="T44" fmla="*/ 549907233 w 906"/>
                  <a:gd name="T45" fmla="*/ 549965011 h 738"/>
                  <a:gd name="T46" fmla="*/ 0 w 906"/>
                  <a:gd name="T47" fmla="*/ 549965011 h 738"/>
                  <a:gd name="T48" fmla="*/ 549907233 w 906"/>
                  <a:gd name="T49" fmla="*/ 549965011 h 738"/>
                  <a:gd name="T50" fmla="*/ 549907233 w 906"/>
                  <a:gd name="T51" fmla="*/ 549965011 h 738"/>
                  <a:gd name="T52" fmla="*/ 549907233 w 906"/>
                  <a:gd name="T53" fmla="*/ 549965011 h 738"/>
                  <a:gd name="T54" fmla="*/ 549907233 w 906"/>
                  <a:gd name="T55" fmla="*/ 549965011 h 738"/>
                  <a:gd name="T56" fmla="*/ 549907233 w 906"/>
                  <a:gd name="T57" fmla="*/ 549965011 h 738"/>
                  <a:gd name="T58" fmla="*/ 549907233 w 906"/>
                  <a:gd name="T59" fmla="*/ 549965011 h 738"/>
                  <a:gd name="T60" fmla="*/ 549907233 w 906"/>
                  <a:gd name="T61" fmla="*/ 549965011 h 738"/>
                  <a:gd name="T62" fmla="*/ 549907233 w 906"/>
                  <a:gd name="T63" fmla="*/ 549965011 h 738"/>
                  <a:gd name="T64" fmla="*/ 549907233 w 906"/>
                  <a:gd name="T65" fmla="*/ 549965011 h 738"/>
                  <a:gd name="T66" fmla="*/ 549907233 w 906"/>
                  <a:gd name="T67" fmla="*/ 549965011 h 738"/>
                  <a:gd name="T68" fmla="*/ 549907233 w 906"/>
                  <a:gd name="T69" fmla="*/ 549965011 h 738"/>
                  <a:gd name="T70" fmla="*/ 549907233 w 906"/>
                  <a:gd name="T71" fmla="*/ 549965011 h 738"/>
                  <a:gd name="T72" fmla="*/ 549907233 w 906"/>
                  <a:gd name="T73" fmla="*/ 549965011 h 738"/>
                  <a:gd name="T74" fmla="*/ 549907233 w 906"/>
                  <a:gd name="T75" fmla="*/ 549965011 h 738"/>
                  <a:gd name="T76" fmla="*/ 549907233 w 906"/>
                  <a:gd name="T77" fmla="*/ 549965011 h 738"/>
                  <a:gd name="T78" fmla="*/ 549907233 w 906"/>
                  <a:gd name="T79" fmla="*/ 549965011 h 738"/>
                  <a:gd name="T80" fmla="*/ 549907233 w 906"/>
                  <a:gd name="T81" fmla="*/ 549965011 h 738"/>
                  <a:gd name="T82" fmla="*/ 549907233 w 906"/>
                  <a:gd name="T83" fmla="*/ 549965011 h 738"/>
                  <a:gd name="T84" fmla="*/ 549907233 w 906"/>
                  <a:gd name="T85" fmla="*/ 549965011 h 738"/>
                  <a:gd name="T86" fmla="*/ 549907233 w 906"/>
                  <a:gd name="T87" fmla="*/ 549965011 h 738"/>
                  <a:gd name="T88" fmla="*/ 549907233 w 906"/>
                  <a:gd name="T89" fmla="*/ 549965011 h 738"/>
                  <a:gd name="T90" fmla="*/ 549907233 w 906"/>
                  <a:gd name="T91" fmla="*/ 549965011 h 738"/>
                  <a:gd name="T92" fmla="*/ 549907233 w 906"/>
                  <a:gd name="T93" fmla="*/ 549965011 h 738"/>
                  <a:gd name="T94" fmla="*/ 549907233 w 906"/>
                  <a:gd name="T95" fmla="*/ 549965011 h 738"/>
                  <a:gd name="T96" fmla="*/ 549907233 w 906"/>
                  <a:gd name="T97" fmla="*/ 549965011 h 738"/>
                  <a:gd name="T98" fmla="*/ 549907233 w 906"/>
                  <a:gd name="T99" fmla="*/ 549965011 h 738"/>
                  <a:gd name="T100" fmla="*/ 549907233 w 906"/>
                  <a:gd name="T101" fmla="*/ 549965011 h 738"/>
                  <a:gd name="T102" fmla="*/ 549907233 w 906"/>
                  <a:gd name="T103" fmla="*/ 549965011 h 738"/>
                  <a:gd name="T104" fmla="*/ 549907233 w 906"/>
                  <a:gd name="T105" fmla="*/ 549965011 h 738"/>
                  <a:gd name="T106" fmla="*/ 549907233 w 906"/>
                  <a:gd name="T107" fmla="*/ 549965011 h 738"/>
                  <a:gd name="T108" fmla="*/ 549907233 w 906"/>
                  <a:gd name="T109" fmla="*/ 549965011 h 7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6"/>
                  <a:gd name="T166" fmla="*/ 0 h 738"/>
                  <a:gd name="T167" fmla="*/ 906 w 906"/>
                  <a:gd name="T168" fmla="*/ 738 h 7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6" h="738">
                    <a:moveTo>
                      <a:pt x="894" y="108"/>
                    </a:moveTo>
                    <a:lnTo>
                      <a:pt x="894" y="96"/>
                    </a:lnTo>
                    <a:lnTo>
                      <a:pt x="906" y="96"/>
                    </a:lnTo>
                    <a:lnTo>
                      <a:pt x="900" y="90"/>
                    </a:lnTo>
                    <a:lnTo>
                      <a:pt x="876" y="90"/>
                    </a:lnTo>
                    <a:lnTo>
                      <a:pt x="840" y="102"/>
                    </a:lnTo>
                    <a:lnTo>
                      <a:pt x="840" y="84"/>
                    </a:lnTo>
                    <a:lnTo>
                      <a:pt x="816" y="84"/>
                    </a:lnTo>
                    <a:lnTo>
                      <a:pt x="792" y="96"/>
                    </a:lnTo>
                    <a:lnTo>
                      <a:pt x="786" y="102"/>
                    </a:lnTo>
                    <a:lnTo>
                      <a:pt x="780" y="114"/>
                    </a:lnTo>
                    <a:lnTo>
                      <a:pt x="774" y="120"/>
                    </a:lnTo>
                    <a:lnTo>
                      <a:pt x="756" y="120"/>
                    </a:lnTo>
                    <a:lnTo>
                      <a:pt x="750" y="126"/>
                    </a:lnTo>
                    <a:lnTo>
                      <a:pt x="744" y="138"/>
                    </a:lnTo>
                    <a:lnTo>
                      <a:pt x="732" y="144"/>
                    </a:lnTo>
                    <a:lnTo>
                      <a:pt x="726" y="150"/>
                    </a:lnTo>
                    <a:lnTo>
                      <a:pt x="720" y="150"/>
                    </a:lnTo>
                    <a:lnTo>
                      <a:pt x="690" y="120"/>
                    </a:lnTo>
                    <a:lnTo>
                      <a:pt x="690" y="114"/>
                    </a:lnTo>
                    <a:lnTo>
                      <a:pt x="678" y="48"/>
                    </a:lnTo>
                    <a:lnTo>
                      <a:pt x="660" y="48"/>
                    </a:lnTo>
                    <a:lnTo>
                      <a:pt x="660" y="18"/>
                    </a:lnTo>
                    <a:lnTo>
                      <a:pt x="642" y="0"/>
                    </a:lnTo>
                    <a:lnTo>
                      <a:pt x="624" y="0"/>
                    </a:lnTo>
                    <a:lnTo>
                      <a:pt x="618" y="6"/>
                    </a:lnTo>
                    <a:lnTo>
                      <a:pt x="618" y="30"/>
                    </a:lnTo>
                    <a:lnTo>
                      <a:pt x="612" y="36"/>
                    </a:lnTo>
                    <a:lnTo>
                      <a:pt x="606" y="36"/>
                    </a:lnTo>
                    <a:lnTo>
                      <a:pt x="594" y="48"/>
                    </a:lnTo>
                    <a:lnTo>
                      <a:pt x="594" y="54"/>
                    </a:lnTo>
                    <a:lnTo>
                      <a:pt x="600" y="60"/>
                    </a:lnTo>
                    <a:lnTo>
                      <a:pt x="606" y="60"/>
                    </a:lnTo>
                    <a:lnTo>
                      <a:pt x="600" y="84"/>
                    </a:lnTo>
                    <a:lnTo>
                      <a:pt x="588" y="72"/>
                    </a:lnTo>
                    <a:lnTo>
                      <a:pt x="570" y="72"/>
                    </a:lnTo>
                    <a:lnTo>
                      <a:pt x="558" y="78"/>
                    </a:lnTo>
                    <a:lnTo>
                      <a:pt x="546" y="90"/>
                    </a:lnTo>
                    <a:lnTo>
                      <a:pt x="546" y="120"/>
                    </a:lnTo>
                    <a:lnTo>
                      <a:pt x="540" y="120"/>
                    </a:lnTo>
                    <a:lnTo>
                      <a:pt x="534" y="114"/>
                    </a:lnTo>
                    <a:lnTo>
                      <a:pt x="528" y="102"/>
                    </a:lnTo>
                    <a:lnTo>
                      <a:pt x="522" y="96"/>
                    </a:lnTo>
                    <a:lnTo>
                      <a:pt x="510" y="96"/>
                    </a:lnTo>
                    <a:lnTo>
                      <a:pt x="504" y="102"/>
                    </a:lnTo>
                    <a:lnTo>
                      <a:pt x="492" y="108"/>
                    </a:lnTo>
                    <a:lnTo>
                      <a:pt x="474" y="126"/>
                    </a:lnTo>
                    <a:lnTo>
                      <a:pt x="468" y="126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14" y="108"/>
                    </a:lnTo>
                    <a:lnTo>
                      <a:pt x="396" y="84"/>
                    </a:lnTo>
                    <a:lnTo>
                      <a:pt x="384" y="96"/>
                    </a:lnTo>
                    <a:lnTo>
                      <a:pt x="342" y="96"/>
                    </a:lnTo>
                    <a:lnTo>
                      <a:pt x="330" y="90"/>
                    </a:lnTo>
                    <a:lnTo>
                      <a:pt x="324" y="84"/>
                    </a:lnTo>
                    <a:lnTo>
                      <a:pt x="312" y="78"/>
                    </a:lnTo>
                    <a:lnTo>
                      <a:pt x="300" y="78"/>
                    </a:lnTo>
                    <a:lnTo>
                      <a:pt x="300" y="102"/>
                    </a:lnTo>
                    <a:lnTo>
                      <a:pt x="264" y="102"/>
                    </a:lnTo>
                    <a:lnTo>
                      <a:pt x="252" y="108"/>
                    </a:lnTo>
                    <a:lnTo>
                      <a:pt x="246" y="120"/>
                    </a:lnTo>
                    <a:lnTo>
                      <a:pt x="246" y="180"/>
                    </a:lnTo>
                    <a:lnTo>
                      <a:pt x="234" y="180"/>
                    </a:lnTo>
                    <a:lnTo>
                      <a:pt x="222" y="186"/>
                    </a:lnTo>
                    <a:lnTo>
                      <a:pt x="216" y="198"/>
                    </a:lnTo>
                    <a:lnTo>
                      <a:pt x="180" y="216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56" y="252"/>
                    </a:lnTo>
                    <a:lnTo>
                      <a:pt x="150" y="258"/>
                    </a:lnTo>
                    <a:lnTo>
                      <a:pt x="138" y="264"/>
                    </a:lnTo>
                    <a:lnTo>
                      <a:pt x="114" y="264"/>
                    </a:lnTo>
                    <a:lnTo>
                      <a:pt x="90" y="240"/>
                    </a:lnTo>
                    <a:lnTo>
                      <a:pt x="84" y="240"/>
                    </a:lnTo>
                    <a:lnTo>
                      <a:pt x="78" y="246"/>
                    </a:lnTo>
                    <a:lnTo>
                      <a:pt x="66" y="246"/>
                    </a:lnTo>
                    <a:lnTo>
                      <a:pt x="60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40"/>
                    </a:lnTo>
                    <a:lnTo>
                      <a:pt x="30" y="252"/>
                    </a:lnTo>
                    <a:lnTo>
                      <a:pt x="30" y="258"/>
                    </a:lnTo>
                    <a:lnTo>
                      <a:pt x="36" y="270"/>
                    </a:lnTo>
                    <a:lnTo>
                      <a:pt x="36" y="294"/>
                    </a:lnTo>
                    <a:lnTo>
                      <a:pt x="42" y="300"/>
                    </a:lnTo>
                    <a:lnTo>
                      <a:pt x="42" y="306"/>
                    </a:lnTo>
                    <a:lnTo>
                      <a:pt x="18" y="312"/>
                    </a:lnTo>
                    <a:lnTo>
                      <a:pt x="30" y="330"/>
                    </a:lnTo>
                    <a:lnTo>
                      <a:pt x="24" y="330"/>
                    </a:lnTo>
                    <a:lnTo>
                      <a:pt x="18" y="336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54"/>
                    </a:lnTo>
                    <a:lnTo>
                      <a:pt x="12" y="366"/>
                    </a:lnTo>
                    <a:lnTo>
                      <a:pt x="12" y="396"/>
                    </a:lnTo>
                    <a:lnTo>
                      <a:pt x="36" y="396"/>
                    </a:lnTo>
                    <a:lnTo>
                      <a:pt x="42" y="402"/>
                    </a:lnTo>
                    <a:lnTo>
                      <a:pt x="42" y="408"/>
                    </a:lnTo>
                    <a:lnTo>
                      <a:pt x="24" y="426"/>
                    </a:lnTo>
                    <a:lnTo>
                      <a:pt x="18" y="438"/>
                    </a:lnTo>
                    <a:lnTo>
                      <a:pt x="30" y="462"/>
                    </a:lnTo>
                    <a:lnTo>
                      <a:pt x="42" y="480"/>
                    </a:lnTo>
                    <a:lnTo>
                      <a:pt x="54" y="504"/>
                    </a:lnTo>
                    <a:lnTo>
                      <a:pt x="60" y="510"/>
                    </a:lnTo>
                    <a:lnTo>
                      <a:pt x="60" y="564"/>
                    </a:lnTo>
                    <a:lnTo>
                      <a:pt x="66" y="570"/>
                    </a:lnTo>
                    <a:lnTo>
                      <a:pt x="72" y="570"/>
                    </a:lnTo>
                    <a:lnTo>
                      <a:pt x="84" y="576"/>
                    </a:lnTo>
                    <a:lnTo>
                      <a:pt x="120" y="576"/>
                    </a:lnTo>
                    <a:lnTo>
                      <a:pt x="126" y="582"/>
                    </a:lnTo>
                    <a:lnTo>
                      <a:pt x="138" y="606"/>
                    </a:lnTo>
                    <a:lnTo>
                      <a:pt x="114" y="654"/>
                    </a:lnTo>
                    <a:lnTo>
                      <a:pt x="108" y="660"/>
                    </a:lnTo>
                    <a:lnTo>
                      <a:pt x="102" y="672"/>
                    </a:lnTo>
                    <a:lnTo>
                      <a:pt x="84" y="690"/>
                    </a:lnTo>
                    <a:lnTo>
                      <a:pt x="84" y="702"/>
                    </a:lnTo>
                    <a:lnTo>
                      <a:pt x="120" y="702"/>
                    </a:lnTo>
                    <a:lnTo>
                      <a:pt x="132" y="708"/>
                    </a:lnTo>
                    <a:lnTo>
                      <a:pt x="150" y="720"/>
                    </a:lnTo>
                    <a:lnTo>
                      <a:pt x="168" y="726"/>
                    </a:lnTo>
                    <a:lnTo>
                      <a:pt x="192" y="738"/>
                    </a:lnTo>
                    <a:lnTo>
                      <a:pt x="210" y="738"/>
                    </a:lnTo>
                    <a:lnTo>
                      <a:pt x="228" y="732"/>
                    </a:lnTo>
                    <a:lnTo>
                      <a:pt x="234" y="732"/>
                    </a:lnTo>
                    <a:lnTo>
                      <a:pt x="240" y="726"/>
                    </a:lnTo>
                    <a:lnTo>
                      <a:pt x="294" y="726"/>
                    </a:lnTo>
                    <a:lnTo>
                      <a:pt x="294" y="732"/>
                    </a:lnTo>
                    <a:lnTo>
                      <a:pt x="318" y="732"/>
                    </a:lnTo>
                    <a:lnTo>
                      <a:pt x="324" y="726"/>
                    </a:lnTo>
                    <a:lnTo>
                      <a:pt x="348" y="726"/>
                    </a:lnTo>
                    <a:lnTo>
                      <a:pt x="366" y="720"/>
                    </a:lnTo>
                    <a:lnTo>
                      <a:pt x="396" y="720"/>
                    </a:lnTo>
                    <a:lnTo>
                      <a:pt x="444" y="696"/>
                    </a:lnTo>
                    <a:lnTo>
                      <a:pt x="450" y="696"/>
                    </a:lnTo>
                    <a:lnTo>
                      <a:pt x="456" y="690"/>
                    </a:lnTo>
                    <a:lnTo>
                      <a:pt x="456" y="660"/>
                    </a:lnTo>
                    <a:lnTo>
                      <a:pt x="450" y="654"/>
                    </a:lnTo>
                    <a:lnTo>
                      <a:pt x="450" y="636"/>
                    </a:lnTo>
                    <a:lnTo>
                      <a:pt x="444" y="624"/>
                    </a:lnTo>
                    <a:lnTo>
                      <a:pt x="444" y="606"/>
                    </a:lnTo>
                    <a:lnTo>
                      <a:pt x="450" y="594"/>
                    </a:lnTo>
                    <a:lnTo>
                      <a:pt x="462" y="588"/>
                    </a:lnTo>
                    <a:lnTo>
                      <a:pt x="468" y="576"/>
                    </a:lnTo>
                    <a:lnTo>
                      <a:pt x="486" y="576"/>
                    </a:lnTo>
                    <a:lnTo>
                      <a:pt x="486" y="588"/>
                    </a:lnTo>
                    <a:lnTo>
                      <a:pt x="528" y="588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28" y="570"/>
                    </a:lnTo>
                    <a:lnTo>
                      <a:pt x="522" y="570"/>
                    </a:lnTo>
                    <a:lnTo>
                      <a:pt x="522" y="564"/>
                    </a:lnTo>
                    <a:lnTo>
                      <a:pt x="528" y="558"/>
                    </a:lnTo>
                    <a:lnTo>
                      <a:pt x="534" y="558"/>
                    </a:lnTo>
                    <a:lnTo>
                      <a:pt x="546" y="552"/>
                    </a:lnTo>
                    <a:lnTo>
                      <a:pt x="552" y="546"/>
                    </a:lnTo>
                    <a:lnTo>
                      <a:pt x="564" y="540"/>
                    </a:lnTo>
                    <a:lnTo>
                      <a:pt x="594" y="540"/>
                    </a:lnTo>
                    <a:lnTo>
                      <a:pt x="594" y="552"/>
                    </a:lnTo>
                    <a:lnTo>
                      <a:pt x="600" y="558"/>
                    </a:lnTo>
                    <a:lnTo>
                      <a:pt x="612" y="558"/>
                    </a:lnTo>
                    <a:lnTo>
                      <a:pt x="624" y="552"/>
                    </a:lnTo>
                    <a:lnTo>
                      <a:pt x="630" y="540"/>
                    </a:lnTo>
                    <a:lnTo>
                      <a:pt x="636" y="534"/>
                    </a:lnTo>
                    <a:lnTo>
                      <a:pt x="636" y="528"/>
                    </a:lnTo>
                    <a:lnTo>
                      <a:pt x="630" y="522"/>
                    </a:lnTo>
                    <a:lnTo>
                      <a:pt x="630" y="510"/>
                    </a:lnTo>
                    <a:lnTo>
                      <a:pt x="624" y="498"/>
                    </a:lnTo>
                    <a:lnTo>
                      <a:pt x="624" y="480"/>
                    </a:lnTo>
                    <a:lnTo>
                      <a:pt x="630" y="474"/>
                    </a:lnTo>
                    <a:lnTo>
                      <a:pt x="636" y="474"/>
                    </a:lnTo>
                    <a:lnTo>
                      <a:pt x="636" y="438"/>
                    </a:lnTo>
                    <a:lnTo>
                      <a:pt x="642" y="432"/>
                    </a:lnTo>
                    <a:lnTo>
                      <a:pt x="660" y="432"/>
                    </a:lnTo>
                    <a:lnTo>
                      <a:pt x="690" y="414"/>
                    </a:lnTo>
                    <a:lnTo>
                      <a:pt x="684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66" y="396"/>
                    </a:lnTo>
                    <a:lnTo>
                      <a:pt x="666" y="390"/>
                    </a:lnTo>
                    <a:lnTo>
                      <a:pt x="654" y="384"/>
                    </a:lnTo>
                    <a:lnTo>
                      <a:pt x="642" y="372"/>
                    </a:lnTo>
                    <a:lnTo>
                      <a:pt x="642" y="360"/>
                    </a:lnTo>
                    <a:lnTo>
                      <a:pt x="660" y="360"/>
                    </a:lnTo>
                    <a:lnTo>
                      <a:pt x="666" y="366"/>
                    </a:lnTo>
                    <a:lnTo>
                      <a:pt x="684" y="372"/>
                    </a:lnTo>
                    <a:lnTo>
                      <a:pt x="690" y="372"/>
                    </a:lnTo>
                    <a:lnTo>
                      <a:pt x="696" y="366"/>
                    </a:lnTo>
                    <a:lnTo>
                      <a:pt x="714" y="366"/>
                    </a:lnTo>
                    <a:lnTo>
                      <a:pt x="714" y="336"/>
                    </a:lnTo>
                    <a:lnTo>
                      <a:pt x="708" y="330"/>
                    </a:lnTo>
                    <a:lnTo>
                      <a:pt x="708" y="318"/>
                    </a:lnTo>
                    <a:lnTo>
                      <a:pt x="714" y="306"/>
                    </a:lnTo>
                    <a:lnTo>
                      <a:pt x="738" y="282"/>
                    </a:lnTo>
                    <a:lnTo>
                      <a:pt x="738" y="276"/>
                    </a:lnTo>
                    <a:lnTo>
                      <a:pt x="732" y="264"/>
                    </a:lnTo>
                    <a:lnTo>
                      <a:pt x="726" y="258"/>
                    </a:lnTo>
                    <a:lnTo>
                      <a:pt x="726" y="228"/>
                    </a:lnTo>
                    <a:lnTo>
                      <a:pt x="696" y="198"/>
                    </a:lnTo>
                    <a:lnTo>
                      <a:pt x="696" y="192"/>
                    </a:lnTo>
                    <a:lnTo>
                      <a:pt x="702" y="186"/>
                    </a:lnTo>
                    <a:lnTo>
                      <a:pt x="708" y="174"/>
                    </a:lnTo>
                    <a:lnTo>
                      <a:pt x="714" y="168"/>
                    </a:lnTo>
                    <a:lnTo>
                      <a:pt x="738" y="156"/>
                    </a:lnTo>
                    <a:lnTo>
                      <a:pt x="744" y="150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80" y="132"/>
                    </a:lnTo>
                    <a:lnTo>
                      <a:pt x="822" y="132"/>
                    </a:lnTo>
                    <a:lnTo>
                      <a:pt x="828" y="126"/>
                    </a:lnTo>
                    <a:lnTo>
                      <a:pt x="852" y="126"/>
                    </a:lnTo>
                    <a:lnTo>
                      <a:pt x="864" y="132"/>
                    </a:lnTo>
                    <a:lnTo>
                      <a:pt x="876" y="132"/>
                    </a:lnTo>
                    <a:lnTo>
                      <a:pt x="882" y="126"/>
                    </a:lnTo>
                    <a:lnTo>
                      <a:pt x="894" y="126"/>
                    </a:lnTo>
                    <a:lnTo>
                      <a:pt x="900" y="120"/>
                    </a:lnTo>
                    <a:lnTo>
                      <a:pt x="894" y="114"/>
                    </a:lnTo>
                    <a:lnTo>
                      <a:pt x="894" y="10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4" name="Group 183"/>
            <p:cNvGrpSpPr>
              <a:grpSpLocks/>
            </p:cNvGrpSpPr>
            <p:nvPr/>
          </p:nvGrpSpPr>
          <p:grpSpPr bwMode="auto">
            <a:xfrm>
              <a:off x="2978" y="1360"/>
              <a:ext cx="70" cy="86"/>
              <a:chOff x="2184" y="1242"/>
              <a:chExt cx="257" cy="316"/>
            </a:xfrm>
          </p:grpSpPr>
          <p:sp>
            <p:nvSpPr>
              <p:cNvPr id="3077" name="Freeform 184"/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>
                  <a:gd name="T0" fmla="*/ 124 w 496"/>
                  <a:gd name="T1" fmla="*/ 101 h 542"/>
                  <a:gd name="T2" fmla="*/ 122 w 496"/>
                  <a:gd name="T3" fmla="*/ 84 h 542"/>
                  <a:gd name="T4" fmla="*/ 122 w 496"/>
                  <a:gd name="T5" fmla="*/ 63 h 542"/>
                  <a:gd name="T6" fmla="*/ 102 w 496"/>
                  <a:gd name="T7" fmla="*/ 61 h 542"/>
                  <a:gd name="T8" fmla="*/ 81 w 496"/>
                  <a:gd name="T9" fmla="*/ 46 h 542"/>
                  <a:gd name="T10" fmla="*/ 78 w 496"/>
                  <a:gd name="T11" fmla="*/ 32 h 542"/>
                  <a:gd name="T12" fmla="*/ 69 w 496"/>
                  <a:gd name="T13" fmla="*/ 35 h 542"/>
                  <a:gd name="T14" fmla="*/ 58 w 496"/>
                  <a:gd name="T15" fmla="*/ 15 h 542"/>
                  <a:gd name="T16" fmla="*/ 23 w 496"/>
                  <a:gd name="T17" fmla="*/ 0 h 542"/>
                  <a:gd name="T18" fmla="*/ 0 w 496"/>
                  <a:gd name="T19" fmla="*/ 11 h 542"/>
                  <a:gd name="T20" fmla="*/ 9 w 496"/>
                  <a:gd name="T21" fmla="*/ 26 h 542"/>
                  <a:gd name="T22" fmla="*/ 18 w 496"/>
                  <a:gd name="T23" fmla="*/ 37 h 542"/>
                  <a:gd name="T24" fmla="*/ 15 w 496"/>
                  <a:gd name="T25" fmla="*/ 41 h 542"/>
                  <a:gd name="T26" fmla="*/ 9 w 496"/>
                  <a:gd name="T27" fmla="*/ 49 h 542"/>
                  <a:gd name="T28" fmla="*/ 9 w 496"/>
                  <a:gd name="T29" fmla="*/ 52 h 542"/>
                  <a:gd name="T30" fmla="*/ 20 w 496"/>
                  <a:gd name="T31" fmla="*/ 55 h 542"/>
                  <a:gd name="T32" fmla="*/ 23 w 496"/>
                  <a:gd name="T33" fmla="*/ 72 h 542"/>
                  <a:gd name="T34" fmla="*/ 18 w 496"/>
                  <a:gd name="T35" fmla="*/ 84 h 542"/>
                  <a:gd name="T36" fmla="*/ 26 w 496"/>
                  <a:gd name="T37" fmla="*/ 98 h 542"/>
                  <a:gd name="T38" fmla="*/ 32 w 496"/>
                  <a:gd name="T39" fmla="*/ 107 h 542"/>
                  <a:gd name="T40" fmla="*/ 42 w 496"/>
                  <a:gd name="T41" fmla="*/ 120 h 542"/>
                  <a:gd name="T42" fmla="*/ 47 w 496"/>
                  <a:gd name="T43" fmla="*/ 119 h 542"/>
                  <a:gd name="T44" fmla="*/ 48 w 496"/>
                  <a:gd name="T45" fmla="*/ 120 h 542"/>
                  <a:gd name="T46" fmla="*/ 62 w 496"/>
                  <a:gd name="T47" fmla="*/ 121 h 542"/>
                  <a:gd name="T48" fmla="*/ 64 w 496"/>
                  <a:gd name="T49" fmla="*/ 117 h 542"/>
                  <a:gd name="T50" fmla="*/ 69 w 496"/>
                  <a:gd name="T51" fmla="*/ 112 h 542"/>
                  <a:gd name="T52" fmla="*/ 72 w 496"/>
                  <a:gd name="T53" fmla="*/ 113 h 542"/>
                  <a:gd name="T54" fmla="*/ 72 w 496"/>
                  <a:gd name="T55" fmla="*/ 110 h 542"/>
                  <a:gd name="T56" fmla="*/ 72 w 496"/>
                  <a:gd name="T57" fmla="*/ 108 h 542"/>
                  <a:gd name="T58" fmla="*/ 68 w 496"/>
                  <a:gd name="T59" fmla="*/ 105 h 542"/>
                  <a:gd name="T60" fmla="*/ 70 w 496"/>
                  <a:gd name="T61" fmla="*/ 105 h 542"/>
                  <a:gd name="T62" fmla="*/ 75 w 496"/>
                  <a:gd name="T63" fmla="*/ 103 h 542"/>
                  <a:gd name="T64" fmla="*/ 77 w 496"/>
                  <a:gd name="T65" fmla="*/ 101 h 542"/>
                  <a:gd name="T66" fmla="*/ 80 w 496"/>
                  <a:gd name="T67" fmla="*/ 105 h 542"/>
                  <a:gd name="T68" fmla="*/ 78 w 496"/>
                  <a:gd name="T69" fmla="*/ 108 h 542"/>
                  <a:gd name="T70" fmla="*/ 83 w 496"/>
                  <a:gd name="T71" fmla="*/ 109 h 542"/>
                  <a:gd name="T72" fmla="*/ 86 w 496"/>
                  <a:gd name="T73" fmla="*/ 109 h 542"/>
                  <a:gd name="T74" fmla="*/ 88 w 496"/>
                  <a:gd name="T75" fmla="*/ 110 h 542"/>
                  <a:gd name="T76" fmla="*/ 88 w 496"/>
                  <a:gd name="T77" fmla="*/ 117 h 542"/>
                  <a:gd name="T78" fmla="*/ 90 w 496"/>
                  <a:gd name="T79" fmla="*/ 116 h 542"/>
                  <a:gd name="T80" fmla="*/ 90 w 496"/>
                  <a:gd name="T81" fmla="*/ 121 h 542"/>
                  <a:gd name="T82" fmla="*/ 93 w 496"/>
                  <a:gd name="T83" fmla="*/ 122 h 542"/>
                  <a:gd name="T84" fmla="*/ 95 w 496"/>
                  <a:gd name="T85" fmla="*/ 126 h 542"/>
                  <a:gd name="T86" fmla="*/ 95 w 496"/>
                  <a:gd name="T87" fmla="*/ 130 h 542"/>
                  <a:gd name="T88" fmla="*/ 95 w 496"/>
                  <a:gd name="T89" fmla="*/ 131 h 542"/>
                  <a:gd name="T90" fmla="*/ 99 w 496"/>
                  <a:gd name="T91" fmla="*/ 131 h 542"/>
                  <a:gd name="T92" fmla="*/ 102 w 496"/>
                  <a:gd name="T93" fmla="*/ 133 h 542"/>
                  <a:gd name="T94" fmla="*/ 105 w 496"/>
                  <a:gd name="T95" fmla="*/ 134 h 542"/>
                  <a:gd name="T96" fmla="*/ 107 w 496"/>
                  <a:gd name="T97" fmla="*/ 136 h 542"/>
                  <a:gd name="T98" fmla="*/ 105 w 496"/>
                  <a:gd name="T99" fmla="*/ 139 h 542"/>
                  <a:gd name="T100" fmla="*/ 103 w 496"/>
                  <a:gd name="T101" fmla="*/ 143 h 542"/>
                  <a:gd name="T102" fmla="*/ 101 w 496"/>
                  <a:gd name="T103" fmla="*/ 147 h 542"/>
                  <a:gd name="T104" fmla="*/ 122 w 496"/>
                  <a:gd name="T105" fmla="*/ 133 h 542"/>
                  <a:gd name="T106" fmla="*/ 131 w 496"/>
                  <a:gd name="T107" fmla="*/ 127 h 542"/>
                  <a:gd name="T108" fmla="*/ 131 w 496"/>
                  <a:gd name="T109" fmla="*/ 110 h 5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6"/>
                  <a:gd name="T166" fmla="*/ 0 h 542"/>
                  <a:gd name="T167" fmla="*/ 496 w 496"/>
                  <a:gd name="T168" fmla="*/ 542 h 54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solidFill>
                <a:srgbClr val="C0C0C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" name="Freeform 185"/>
              <p:cNvSpPr>
                <a:spLocks noEditPoints="1"/>
              </p:cNvSpPr>
              <p:nvPr/>
            </p:nvSpPr>
            <p:spPr bwMode="gray">
              <a:xfrm>
                <a:off x="2268" y="1435"/>
                <a:ext cx="120" cy="122"/>
              </a:xfrm>
              <a:custGeom>
                <a:avLst/>
                <a:gdLst>
                  <a:gd name="T0" fmla="*/ 6 w 232"/>
                  <a:gd name="T1" fmla="*/ 75 h 237"/>
                  <a:gd name="T2" fmla="*/ 0 w 232"/>
                  <a:gd name="T3" fmla="*/ 72 h 237"/>
                  <a:gd name="T4" fmla="*/ 227 w 232"/>
                  <a:gd name="T5" fmla="*/ 122 h 237"/>
                  <a:gd name="T6" fmla="*/ 218 w 232"/>
                  <a:gd name="T7" fmla="*/ 127 h 237"/>
                  <a:gd name="T8" fmla="*/ 214 w 232"/>
                  <a:gd name="T9" fmla="*/ 120 h 237"/>
                  <a:gd name="T10" fmla="*/ 206 w 232"/>
                  <a:gd name="T11" fmla="*/ 113 h 237"/>
                  <a:gd name="T12" fmla="*/ 197 w 232"/>
                  <a:gd name="T13" fmla="*/ 111 h 237"/>
                  <a:gd name="T14" fmla="*/ 190 w 232"/>
                  <a:gd name="T15" fmla="*/ 110 h 237"/>
                  <a:gd name="T16" fmla="*/ 185 w 232"/>
                  <a:gd name="T17" fmla="*/ 110 h 237"/>
                  <a:gd name="T18" fmla="*/ 185 w 232"/>
                  <a:gd name="T19" fmla="*/ 101 h 237"/>
                  <a:gd name="T20" fmla="*/ 189 w 232"/>
                  <a:gd name="T21" fmla="*/ 95 h 237"/>
                  <a:gd name="T22" fmla="*/ 187 w 232"/>
                  <a:gd name="T23" fmla="*/ 84 h 237"/>
                  <a:gd name="T24" fmla="*/ 177 w 232"/>
                  <a:gd name="T25" fmla="*/ 78 h 237"/>
                  <a:gd name="T26" fmla="*/ 169 w 232"/>
                  <a:gd name="T27" fmla="*/ 76 h 237"/>
                  <a:gd name="T28" fmla="*/ 170 w 232"/>
                  <a:gd name="T29" fmla="*/ 61 h 237"/>
                  <a:gd name="T30" fmla="*/ 165 w 232"/>
                  <a:gd name="T31" fmla="*/ 56 h 237"/>
                  <a:gd name="T32" fmla="*/ 161 w 232"/>
                  <a:gd name="T33" fmla="*/ 61 h 237"/>
                  <a:gd name="T34" fmla="*/ 157 w 232"/>
                  <a:gd name="T35" fmla="*/ 53 h 237"/>
                  <a:gd name="T36" fmla="*/ 158 w 232"/>
                  <a:gd name="T37" fmla="*/ 35 h 237"/>
                  <a:gd name="T38" fmla="*/ 154 w 232"/>
                  <a:gd name="T39" fmla="*/ 32 h 237"/>
                  <a:gd name="T40" fmla="*/ 147 w 232"/>
                  <a:gd name="T41" fmla="*/ 32 h 237"/>
                  <a:gd name="T42" fmla="*/ 137 w 232"/>
                  <a:gd name="T43" fmla="*/ 32 h 237"/>
                  <a:gd name="T44" fmla="*/ 126 w 232"/>
                  <a:gd name="T45" fmla="*/ 27 h 237"/>
                  <a:gd name="T46" fmla="*/ 131 w 232"/>
                  <a:gd name="T47" fmla="*/ 20 h 237"/>
                  <a:gd name="T48" fmla="*/ 130 w 232"/>
                  <a:gd name="T49" fmla="*/ 12 h 237"/>
                  <a:gd name="T50" fmla="*/ 122 w 232"/>
                  <a:gd name="T51" fmla="*/ 0 h 237"/>
                  <a:gd name="T52" fmla="*/ 115 w 232"/>
                  <a:gd name="T53" fmla="*/ 6 h 237"/>
                  <a:gd name="T54" fmla="*/ 104 w 232"/>
                  <a:gd name="T55" fmla="*/ 13 h 237"/>
                  <a:gd name="T56" fmla="*/ 96 w 232"/>
                  <a:gd name="T57" fmla="*/ 15 h 237"/>
                  <a:gd name="T58" fmla="*/ 89 w 232"/>
                  <a:gd name="T59" fmla="*/ 13 h 237"/>
                  <a:gd name="T60" fmla="*/ 91 w 232"/>
                  <a:gd name="T61" fmla="*/ 22 h 237"/>
                  <a:gd name="T62" fmla="*/ 101 w 232"/>
                  <a:gd name="T63" fmla="*/ 27 h 237"/>
                  <a:gd name="T64" fmla="*/ 97 w 232"/>
                  <a:gd name="T65" fmla="*/ 33 h 237"/>
                  <a:gd name="T66" fmla="*/ 100 w 232"/>
                  <a:gd name="T67" fmla="*/ 40 h 237"/>
                  <a:gd name="T68" fmla="*/ 99 w 232"/>
                  <a:gd name="T69" fmla="*/ 46 h 237"/>
                  <a:gd name="T70" fmla="*/ 92 w 232"/>
                  <a:gd name="T71" fmla="*/ 49 h 237"/>
                  <a:gd name="T72" fmla="*/ 88 w 232"/>
                  <a:gd name="T73" fmla="*/ 45 h 237"/>
                  <a:gd name="T74" fmla="*/ 70 w 232"/>
                  <a:gd name="T75" fmla="*/ 59 h 237"/>
                  <a:gd name="T76" fmla="*/ 73 w 232"/>
                  <a:gd name="T77" fmla="*/ 71 h 237"/>
                  <a:gd name="T78" fmla="*/ 45 w 232"/>
                  <a:gd name="T79" fmla="*/ 74 h 237"/>
                  <a:gd name="T80" fmla="*/ 14 w 232"/>
                  <a:gd name="T81" fmla="*/ 72 h 237"/>
                  <a:gd name="T82" fmla="*/ 6 w 232"/>
                  <a:gd name="T83" fmla="*/ 75 h 237"/>
                  <a:gd name="T84" fmla="*/ 6 w 232"/>
                  <a:gd name="T85" fmla="*/ 141 h 237"/>
                  <a:gd name="T86" fmla="*/ 14 w 232"/>
                  <a:gd name="T87" fmla="*/ 155 h 237"/>
                  <a:gd name="T88" fmla="*/ 27 w 232"/>
                  <a:gd name="T89" fmla="*/ 173 h 237"/>
                  <a:gd name="T90" fmla="*/ 50 w 232"/>
                  <a:gd name="T91" fmla="*/ 175 h 237"/>
                  <a:gd name="T92" fmla="*/ 60 w 232"/>
                  <a:gd name="T93" fmla="*/ 211 h 237"/>
                  <a:gd name="T94" fmla="*/ 60 w 232"/>
                  <a:gd name="T95" fmla="*/ 237 h 237"/>
                  <a:gd name="T96" fmla="*/ 92 w 232"/>
                  <a:gd name="T97" fmla="*/ 226 h 237"/>
                  <a:gd name="T98" fmla="*/ 138 w 232"/>
                  <a:gd name="T99" fmla="*/ 205 h 237"/>
                  <a:gd name="T100" fmla="*/ 146 w 232"/>
                  <a:gd name="T101" fmla="*/ 184 h 237"/>
                  <a:gd name="T102" fmla="*/ 189 w 232"/>
                  <a:gd name="T103" fmla="*/ 173 h 237"/>
                  <a:gd name="T104" fmla="*/ 209 w 232"/>
                  <a:gd name="T105" fmla="*/ 163 h 237"/>
                  <a:gd name="T106" fmla="*/ 217 w 232"/>
                  <a:gd name="T107" fmla="*/ 156 h 237"/>
                  <a:gd name="T108" fmla="*/ 225 w 232"/>
                  <a:gd name="T109" fmla="*/ 144 h 237"/>
                  <a:gd name="T110" fmla="*/ 228 w 232"/>
                  <a:gd name="T111" fmla="*/ 137 h 237"/>
                  <a:gd name="T112" fmla="*/ 232 w 232"/>
                  <a:gd name="T113" fmla="*/ 129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2"/>
                  <a:gd name="T172" fmla="*/ 0 h 237"/>
                  <a:gd name="T173" fmla="*/ 232 w 232"/>
                  <a:gd name="T174" fmla="*/ 237 h 2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77" name="176 Metin kutusu"/>
          <p:cNvSpPr txBox="1"/>
          <p:nvPr/>
        </p:nvSpPr>
        <p:spPr>
          <a:xfrm>
            <a:off x="179512" y="500042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C000"/>
                </a:solidFill>
                <a:latin typeface="+mj-lt"/>
              </a:rPr>
              <a:t>Firmalarımız krizden fırsat çıkardı:</a:t>
            </a:r>
          </a:p>
          <a:p>
            <a:r>
              <a:rPr lang="tr-TR" sz="2400" b="1" dirty="0" smtClean="0">
                <a:solidFill>
                  <a:srgbClr val="FFC000"/>
                </a:solidFill>
                <a:latin typeface="+mj-lt"/>
              </a:rPr>
              <a:t>Kriz öncesine (2008) göre ihracatımızın (2010’da) arttığı ülkeler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 smtClean="0"/>
              <a:t>… Ama cari açık da gözardı edilmemeli</a:t>
            </a:r>
            <a:endParaRPr lang="tr-TR" dirty="0"/>
          </a:p>
        </p:txBody>
      </p:sp>
      <p:graphicFrame>
        <p:nvGraphicFramePr>
          <p:cNvPr id="4" name="1 Grafik"/>
          <p:cNvGraphicFramePr/>
          <p:nvPr/>
        </p:nvGraphicFramePr>
        <p:xfrm>
          <a:off x="467544" y="2276872"/>
          <a:ext cx="82089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47601" y="6513983"/>
            <a:ext cx="89639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Kaynak: TÜİK</a:t>
            </a:r>
            <a:endParaRPr kumimoji="0" lang="tr-T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838200"/>
          </a:xfrm>
        </p:spPr>
        <p:txBody>
          <a:bodyPr>
            <a:noAutofit/>
          </a:bodyPr>
          <a:lstStyle/>
          <a:p>
            <a:r>
              <a:rPr lang="tr-TR" sz="4000" dirty="0" smtClean="0"/>
              <a:t>Cari açığın finansmanı, kısa vadeli kaynak girişine dayalı</a:t>
            </a:r>
            <a:endParaRPr lang="tr-TR" sz="4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2227807-6670-4078-A943-25C99284E1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5 Grafik"/>
          <p:cNvGraphicFramePr/>
          <p:nvPr/>
        </p:nvGraphicFramePr>
        <p:xfrm>
          <a:off x="228600" y="1981200"/>
          <a:ext cx="8915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8 Metin kutusu"/>
          <p:cNvSpPr txBox="1">
            <a:spLocks noChangeArrowheads="1"/>
          </p:cNvSpPr>
          <p:nvPr/>
        </p:nvSpPr>
        <p:spPr bwMode="auto">
          <a:xfrm>
            <a:off x="323528" y="2204864"/>
            <a:ext cx="86439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u="sng" dirty="0" smtClean="0">
                <a:solidFill>
                  <a:srgbClr val="FFC000"/>
                </a:solidFill>
                <a:latin typeface="Arial" pitchFamily="34" charset="0"/>
              </a:rPr>
              <a:t>2010 yılında</a:t>
            </a:r>
            <a:endParaRPr lang="tr-TR" sz="2400" u="sng" dirty="0">
              <a:solidFill>
                <a:srgbClr val="FFC000"/>
              </a:solidFill>
              <a:latin typeface="Arial" pitchFamily="34" charset="0"/>
            </a:endParaRPr>
          </a:p>
          <a:p>
            <a:endParaRPr lang="tr-TR" sz="2400" dirty="0">
              <a:latin typeface="Arial" pitchFamily="34" charset="0"/>
            </a:endParaRPr>
          </a:p>
          <a:p>
            <a:r>
              <a:rPr lang="tr-TR" sz="2400" dirty="0">
                <a:solidFill>
                  <a:srgbClr val="FFFF99"/>
                </a:solidFill>
                <a:latin typeface="Arial" pitchFamily="34" charset="0"/>
              </a:rPr>
              <a:t>Sanayi üretim artışı				</a:t>
            </a:r>
            <a:r>
              <a:rPr lang="tr-TR" sz="2400" dirty="0" smtClean="0">
                <a:solidFill>
                  <a:srgbClr val="FFFF99"/>
                </a:solidFill>
                <a:latin typeface="Arial" pitchFamily="34" charset="0"/>
              </a:rPr>
              <a:t>	% 13</a:t>
            </a:r>
            <a:r>
              <a:rPr lang="tr-TR" sz="2400" dirty="0">
                <a:solidFill>
                  <a:srgbClr val="FFFF99"/>
                </a:solidFill>
                <a:latin typeface="Arial" pitchFamily="34" charset="0"/>
              </a:rPr>
              <a:t>	</a:t>
            </a:r>
          </a:p>
          <a:p>
            <a:r>
              <a:rPr lang="tr-TR" sz="2400" dirty="0">
                <a:solidFill>
                  <a:srgbClr val="FFC000"/>
                </a:solidFill>
                <a:latin typeface="Arial" pitchFamily="34" charset="0"/>
              </a:rPr>
              <a:t>    </a:t>
            </a:r>
          </a:p>
          <a:p>
            <a:r>
              <a:rPr lang="tr-TR" sz="2400" dirty="0">
                <a:solidFill>
                  <a:srgbClr val="FFC000"/>
                </a:solidFill>
                <a:latin typeface="Arial" pitchFamily="34" charset="0"/>
              </a:rPr>
              <a:t>Ara malı ithalatı artışı (enerji hariç)		% </a:t>
            </a:r>
            <a:r>
              <a:rPr lang="tr-TR" sz="2400" dirty="0" smtClean="0">
                <a:solidFill>
                  <a:srgbClr val="FFC000"/>
                </a:solidFill>
                <a:latin typeface="Arial" pitchFamily="34" charset="0"/>
              </a:rPr>
              <a:t>33</a:t>
            </a:r>
          </a:p>
          <a:p>
            <a:endParaRPr lang="tr-TR" sz="2400" dirty="0" smtClean="0">
              <a:solidFill>
                <a:srgbClr val="FFC000"/>
              </a:solidFill>
              <a:latin typeface="Arial" pitchFamily="34" charset="0"/>
            </a:endParaRPr>
          </a:p>
          <a:p>
            <a:endParaRPr lang="tr-TR" sz="2400" dirty="0" smtClean="0">
              <a:solidFill>
                <a:srgbClr val="FFC000"/>
              </a:solidFill>
              <a:latin typeface="Arial" pitchFamily="34" charset="0"/>
            </a:endParaRPr>
          </a:p>
          <a:p>
            <a:endParaRPr lang="tr-TR" sz="2400" dirty="0" smtClean="0">
              <a:solidFill>
                <a:srgbClr val="FFC000"/>
              </a:solidFill>
              <a:latin typeface="Arial" pitchFamily="34" charset="0"/>
            </a:endParaRPr>
          </a:p>
          <a:p>
            <a:r>
              <a:rPr lang="tr-TR" sz="2400" dirty="0" smtClean="0">
                <a:solidFill>
                  <a:srgbClr val="FFFF99"/>
                </a:solidFill>
                <a:latin typeface="Arial" pitchFamily="34" charset="0"/>
              </a:rPr>
              <a:t>İmalat sanayi ihracat artışı				10 milyar dolar</a:t>
            </a:r>
          </a:p>
          <a:p>
            <a:endParaRPr lang="tr-TR" sz="2400" dirty="0" smtClean="0">
              <a:solidFill>
                <a:srgbClr val="FFFF99"/>
              </a:solidFill>
              <a:latin typeface="Arial" pitchFamily="34" charset="0"/>
            </a:endParaRPr>
          </a:p>
          <a:p>
            <a:r>
              <a:rPr lang="tr-TR" sz="2400" dirty="0" smtClean="0">
                <a:solidFill>
                  <a:srgbClr val="FFC000"/>
                </a:solidFill>
                <a:latin typeface="Arial" pitchFamily="34" charset="0"/>
              </a:rPr>
              <a:t>Sınai Ara malı ithalatı artışı				15 milyar dolar</a:t>
            </a:r>
            <a:endParaRPr lang="tr-TR" sz="2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7 Dikdörtgen"/>
          <p:cNvSpPr>
            <a:spLocks noChangeArrowheads="1"/>
          </p:cNvSpPr>
          <p:nvPr/>
        </p:nvSpPr>
        <p:spPr bwMode="auto">
          <a:xfrm>
            <a:off x="0" y="62068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tr-TR" sz="3200" dirty="0" smtClean="0">
                <a:solidFill>
                  <a:srgbClr val="FFC000"/>
                </a:solidFill>
              </a:rPr>
              <a:t>Cari açığın temel sebebi; sanayide ithalat bağımlılığının artması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47601" y="6513983"/>
            <a:ext cx="89639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Kaynak: TÜİK</a:t>
            </a:r>
            <a:endParaRPr kumimoji="0" lang="tr-TR" sz="16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40966"/>
          </a:xfrm>
        </p:spPr>
        <p:txBody>
          <a:bodyPr/>
          <a:lstStyle/>
          <a:p>
            <a:r>
              <a:rPr lang="tr-TR" dirty="0" smtClean="0"/>
              <a:t>Dünyanın yeni resmini iyi okumak gerekiyor</a:t>
            </a:r>
            <a:endParaRPr lang="tr-TR" dirty="0"/>
          </a:p>
        </p:txBody>
      </p:sp>
      <p:graphicFrame>
        <p:nvGraphicFramePr>
          <p:cNvPr id="4" name="3 Grafik"/>
          <p:cNvGraphicFramePr/>
          <p:nvPr/>
        </p:nvGraphicFramePr>
        <p:xfrm>
          <a:off x="683568" y="980728"/>
          <a:ext cx="763284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Oval"/>
          <p:cNvSpPr/>
          <p:nvPr/>
        </p:nvSpPr>
        <p:spPr>
          <a:xfrm rot="3807432">
            <a:off x="4667607" y="-68206"/>
            <a:ext cx="1924252" cy="4301214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 rot="2847553">
            <a:off x="1550957" y="3517591"/>
            <a:ext cx="1941816" cy="2351116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907216" y="6627168"/>
            <a:ext cx="32367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Kaynak: EIU, DTÖ, CIA </a:t>
            </a:r>
            <a:r>
              <a:rPr kumimoji="0" lang="tr-TR" sz="9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Factbook</a:t>
            </a:r>
            <a:r>
              <a:rPr kumimoji="0" lang="tr-TR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 ve TEPAV Hesaplamaları</a:t>
            </a:r>
            <a:endParaRPr kumimoji="0" lang="tr-T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76456" cy="940966"/>
          </a:xfrm>
        </p:spPr>
        <p:txBody>
          <a:bodyPr>
            <a:noAutofit/>
          </a:bodyPr>
          <a:lstStyle/>
          <a:p>
            <a:r>
              <a:rPr lang="tr-TR" dirty="0" smtClean="0"/>
              <a:t>Dünyada ne oluyor?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23928" y="1556792"/>
            <a:ext cx="4968552" cy="5030019"/>
          </a:xfrm>
        </p:spPr>
        <p:txBody>
          <a:bodyPr>
            <a:normAutofit/>
          </a:bodyPr>
          <a:lstStyle/>
          <a:p>
            <a:r>
              <a:rPr lang="tr-TR" dirty="0" smtClean="0"/>
              <a:t>İki etken önemli:</a:t>
            </a:r>
          </a:p>
          <a:p>
            <a:pPr lvl="1"/>
            <a:r>
              <a:rPr lang="tr-TR" dirty="0" smtClean="0"/>
              <a:t> </a:t>
            </a:r>
            <a:r>
              <a:rPr lang="tr-TR" sz="2000" dirty="0" smtClean="0"/>
              <a:t>Orta Doğu’daki karmaşadan dolayı petrol arzında sıkıntı olabilir</a:t>
            </a:r>
          </a:p>
          <a:p>
            <a:pPr lvl="1"/>
            <a:r>
              <a:rPr lang="tr-TR" sz="2000" dirty="0" smtClean="0"/>
              <a:t>Japonya’daki nükleer kriz fosil yakıtlara talebi artırabilir</a:t>
            </a:r>
          </a:p>
          <a:p>
            <a:endParaRPr lang="tr-TR" sz="2800" dirty="0" smtClean="0"/>
          </a:p>
          <a:p>
            <a:r>
              <a:rPr lang="tr-TR" sz="2800" dirty="0" smtClean="0"/>
              <a:t>Yılda ortalama 40 milyar dolar enerji faturası ödüyoruz</a:t>
            </a:r>
          </a:p>
          <a:p>
            <a:pPr lvl="1"/>
            <a:r>
              <a:rPr lang="tr-TR" sz="2000" dirty="0" smtClean="0"/>
              <a:t> Petrol fiyatının 80 dolardan 100 dolara çıkması faturayı 9,6 milyar dolar artırır</a:t>
            </a:r>
            <a:endParaRPr lang="tr-TR" sz="2000" dirty="0"/>
          </a:p>
        </p:txBody>
      </p:sp>
      <p:graphicFrame>
        <p:nvGraphicFramePr>
          <p:cNvPr id="4" name="1 Grafik"/>
          <p:cNvGraphicFramePr/>
          <p:nvPr/>
        </p:nvGraphicFramePr>
        <p:xfrm>
          <a:off x="179512" y="1484784"/>
          <a:ext cx="346861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Müteahhitlik gelirlerimiz olumsuz etkilenebilir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99992" y="1772816"/>
            <a:ext cx="4320480" cy="481399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/>
              <a:t>Resmi verilere göre yıllık 1 milyar dolar civarında müteahhitlik gelirimiz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/>
              <a:t>Önemli bir bölümü Orta Doğu’da olan bu yatırımlar aksayabilir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/>
              <a:t>Libya’dakine benzer bir sorun yaşamasak bile hükümetler yatırımları erteleyecektir </a:t>
            </a:r>
            <a:endParaRPr lang="tr-TR" sz="2400" dirty="0"/>
          </a:p>
        </p:txBody>
      </p:sp>
      <p:graphicFrame>
        <p:nvGraphicFramePr>
          <p:cNvPr id="4" name="5 Grafik"/>
          <p:cNvGraphicFramePr/>
          <p:nvPr/>
        </p:nvGraphicFramePr>
        <p:xfrm>
          <a:off x="251520" y="1772816"/>
          <a:ext cx="375399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Oval"/>
          <p:cNvSpPr/>
          <p:nvPr/>
        </p:nvSpPr>
        <p:spPr>
          <a:xfrm>
            <a:off x="3275856" y="3068960"/>
            <a:ext cx="720181" cy="1781653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620688"/>
            <a:ext cx="8964488" cy="940966"/>
          </a:xfrm>
        </p:spPr>
        <p:txBody>
          <a:bodyPr>
            <a:noAutofit/>
          </a:bodyPr>
          <a:lstStyle/>
          <a:p>
            <a:r>
              <a:rPr lang="tr-TR" sz="3000" dirty="0" smtClean="0"/>
              <a:t>AB’ye ve Orta Doğu’ya ihracatımız olumsuz etkilenebilir</a:t>
            </a:r>
            <a:endParaRPr lang="tr-TR" sz="3000" dirty="0"/>
          </a:p>
        </p:txBody>
      </p:sp>
      <p:graphicFrame>
        <p:nvGraphicFramePr>
          <p:cNvPr id="4" name="4 Grafik"/>
          <p:cNvGraphicFramePr/>
          <p:nvPr/>
        </p:nvGraphicFramePr>
        <p:xfrm>
          <a:off x="4716016" y="1772816"/>
          <a:ext cx="40324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2 Grafik"/>
          <p:cNvGraphicFramePr>
            <a:graphicFrameLocks noGrp="1"/>
          </p:cNvGraphicFramePr>
          <p:nvPr>
            <p:ph idx="1"/>
          </p:nvPr>
        </p:nvGraphicFramePr>
        <p:xfrm>
          <a:off x="251520" y="1772816"/>
          <a:ext cx="4103687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Son dönemde hangi konuları takip ettik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4813995"/>
          </a:xfrm>
        </p:spPr>
        <p:txBody>
          <a:bodyPr>
            <a:normAutofit/>
          </a:bodyPr>
          <a:lstStyle/>
          <a:p>
            <a:r>
              <a:rPr lang="tr-TR" dirty="0" smtClean="0"/>
              <a:t>Hayata geçirilenler devrim niteliğinde!</a:t>
            </a:r>
          </a:p>
          <a:p>
            <a:pPr lvl="1"/>
            <a:r>
              <a:rPr lang="tr-TR" sz="2800" dirty="0" smtClean="0"/>
              <a:t>Ticaret Kanunu</a:t>
            </a:r>
          </a:p>
          <a:p>
            <a:pPr lvl="1"/>
            <a:r>
              <a:rPr lang="tr-TR" sz="2800" dirty="0" smtClean="0"/>
              <a:t>Borçlar Kanunu</a:t>
            </a:r>
          </a:p>
          <a:p>
            <a:pPr lvl="1"/>
            <a:r>
              <a:rPr lang="tr-TR" sz="2800" dirty="0" smtClean="0"/>
              <a:t>Hukuk Muhakemeleri Kanunu</a:t>
            </a:r>
          </a:p>
          <a:p>
            <a:pPr lvl="1"/>
            <a:r>
              <a:rPr lang="tr-TR" sz="2800" dirty="0" smtClean="0"/>
              <a:t>Gecikme faizi oranlarının indirilmesi</a:t>
            </a:r>
          </a:p>
          <a:p>
            <a:pPr lvl="1"/>
            <a:r>
              <a:rPr lang="tr-TR" sz="2800" dirty="0" smtClean="0"/>
              <a:t>Vergi ve prim borçlarının yeniden yapılandırılması</a:t>
            </a:r>
          </a:p>
          <a:p>
            <a:pPr lvl="1"/>
            <a:r>
              <a:rPr lang="tr-TR" sz="2800" dirty="0" smtClean="0"/>
              <a:t>Halka açılmaları teşvik</a:t>
            </a:r>
          </a:p>
          <a:p>
            <a:pPr lvl="1"/>
            <a:r>
              <a:rPr lang="tr-TR" sz="2800" dirty="0" smtClean="0"/>
              <a:t>İşsizlikle Mücadele ve Mesleki Eğitimin Güçlendirilmesi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Önümüzdeki dönemde takip etmeye devam edeceğimiz konular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813995"/>
          </a:xfrm>
        </p:spPr>
        <p:txBody>
          <a:bodyPr>
            <a:normAutofit/>
          </a:bodyPr>
          <a:lstStyle/>
          <a:p>
            <a:r>
              <a:rPr lang="tr-TR" sz="3600" dirty="0" smtClean="0"/>
              <a:t>Ekonomiye ilişkin konular (1)</a:t>
            </a:r>
          </a:p>
          <a:p>
            <a:pPr lvl="1"/>
            <a:r>
              <a:rPr lang="tr-TR" sz="2800" dirty="0" smtClean="0"/>
              <a:t>Teşvik sisteminin yeniden tasarlanması</a:t>
            </a:r>
          </a:p>
          <a:p>
            <a:pPr lvl="1"/>
            <a:r>
              <a:rPr lang="tr-TR" sz="2800" dirty="0" smtClean="0"/>
              <a:t>Mali kuralın yeniden ele alınması</a:t>
            </a:r>
          </a:p>
          <a:p>
            <a:pPr lvl="1"/>
            <a:r>
              <a:rPr lang="tr-TR" sz="2800" dirty="0" smtClean="0"/>
              <a:t>Vergi reformu ve kamu harcama reformu</a:t>
            </a:r>
          </a:p>
          <a:p>
            <a:pPr lvl="1"/>
            <a:r>
              <a:rPr lang="tr-TR" sz="2800" dirty="0" smtClean="0"/>
              <a:t>Yerel Yönetimlerin mali yapısının şeffaflaştırılması</a:t>
            </a:r>
          </a:p>
          <a:p>
            <a:pPr lvl="1"/>
            <a:r>
              <a:rPr lang="tr-TR" sz="2800" dirty="0" smtClean="0"/>
              <a:t>Vergi ve Primini düzenli ödeyenlerin ödüllendirilmesi</a:t>
            </a:r>
          </a:p>
          <a:p>
            <a:pPr lvl="1"/>
            <a:r>
              <a:rPr lang="tr-TR" sz="2800" dirty="0" smtClean="0"/>
              <a:t>Kamu alımlarında Yerli Üretime avantaj sağlanması</a:t>
            </a:r>
          </a:p>
          <a:p>
            <a:pPr lvl="1"/>
            <a:endParaRPr lang="tr-TR" sz="2800" dirty="0" smtClean="0"/>
          </a:p>
          <a:p>
            <a:pPr lvl="1"/>
            <a:endParaRPr lang="tr-TR" sz="2800" dirty="0" smtClean="0"/>
          </a:p>
          <a:p>
            <a:pPr lvl="1"/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Türkiye; krizde hızlı daraldı, hızlı toparlandı</a:t>
            </a:r>
            <a:endParaRPr lang="tr-TR" dirty="0"/>
          </a:p>
        </p:txBody>
      </p:sp>
      <p:graphicFrame>
        <p:nvGraphicFramePr>
          <p:cNvPr id="4" name="3 Grafik"/>
          <p:cNvGraphicFramePr/>
          <p:nvPr/>
        </p:nvGraphicFramePr>
        <p:xfrm>
          <a:off x="467544" y="1844824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14993" y="6513983"/>
            <a:ext cx="29290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Kaynak: EIU, CIA </a:t>
            </a:r>
            <a:r>
              <a:rPr kumimoji="0" lang="tr-TR" sz="9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Factbook</a:t>
            </a:r>
            <a:r>
              <a:rPr kumimoji="0" lang="tr-TR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 ve TEPAV Hesaplamaları</a:t>
            </a:r>
            <a:endParaRPr kumimoji="0" lang="tr-T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Önümüzdeki dönemde takip etmeye devam edeceğimiz konular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783357"/>
            <a:ext cx="9144000" cy="4813995"/>
          </a:xfrm>
        </p:spPr>
        <p:txBody>
          <a:bodyPr>
            <a:noAutofit/>
          </a:bodyPr>
          <a:lstStyle/>
          <a:p>
            <a:r>
              <a:rPr lang="tr-TR" dirty="0" smtClean="0"/>
              <a:t>Ekonomiye ilişkin konular (2)</a:t>
            </a:r>
          </a:p>
          <a:p>
            <a:pPr lvl="1"/>
            <a:r>
              <a:rPr lang="tr-TR" sz="2200" dirty="0" err="1" smtClean="0"/>
              <a:t>Eximbank’ın</a:t>
            </a:r>
            <a:r>
              <a:rPr lang="tr-TR" sz="2200" dirty="0" smtClean="0"/>
              <a:t> yeni pazarlara yönelik ihracat sigorta sistemini yenilemesi</a:t>
            </a:r>
          </a:p>
          <a:p>
            <a:pPr lvl="1"/>
            <a:r>
              <a:rPr lang="tr-TR" dirty="0" smtClean="0"/>
              <a:t>Perakende Sektörü Kanunu</a:t>
            </a:r>
          </a:p>
          <a:p>
            <a:pPr lvl="1"/>
            <a:r>
              <a:rPr lang="tr-TR" dirty="0" smtClean="0"/>
              <a:t>Enerji üzerindeki kamusal yüklerin azaltılması</a:t>
            </a:r>
          </a:p>
          <a:p>
            <a:pPr lvl="1"/>
            <a:r>
              <a:rPr lang="tr-TR" dirty="0" smtClean="0"/>
              <a:t>İhracat taşımalarına navlun ve akaryakıt desteği sağlanması</a:t>
            </a:r>
          </a:p>
          <a:p>
            <a:pPr lvl="1"/>
            <a:r>
              <a:rPr lang="tr-TR" dirty="0" smtClean="0"/>
              <a:t>İşgücü maliyetlerinin düşürülmesi</a:t>
            </a:r>
          </a:p>
          <a:p>
            <a:pPr lvl="1"/>
            <a:r>
              <a:rPr lang="tr-TR" dirty="0" smtClean="0"/>
              <a:t>Çalışma mevzuatının yenilenmesi</a:t>
            </a:r>
          </a:p>
          <a:p>
            <a:pPr lvl="1"/>
            <a:r>
              <a:rPr lang="tr-TR" dirty="0" smtClean="0"/>
              <a:t>Nitelikli işgücü arzının artırılması (eğitim reformu)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Önümüzdeki dönemde takip etmeye devam edeceğimiz konular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Kurumsal altyapının kuvvetlendirilmesi </a:t>
            </a:r>
          </a:p>
          <a:p>
            <a:pPr lvl="1"/>
            <a:r>
              <a:rPr lang="tr-TR" dirty="0" smtClean="0"/>
              <a:t>Anayasa’nın yenilenmesi </a:t>
            </a:r>
          </a:p>
          <a:p>
            <a:pPr lvl="1"/>
            <a:r>
              <a:rPr lang="tr-TR" dirty="0" smtClean="0"/>
              <a:t>Siyasi Partiler ve Seçim Kanunları</a:t>
            </a:r>
          </a:p>
          <a:p>
            <a:pPr lvl="1"/>
            <a:r>
              <a:rPr lang="tr-TR" dirty="0" smtClean="0"/>
              <a:t>Hukuk-Yargı-Mevzuat reformu</a:t>
            </a:r>
          </a:p>
          <a:p>
            <a:pPr lvl="1"/>
            <a:r>
              <a:rPr lang="tr-TR" dirty="0" smtClean="0"/>
              <a:t>Kamu yönetimi reformu</a:t>
            </a:r>
          </a:p>
          <a:p>
            <a:pPr lvl="1"/>
            <a:r>
              <a:rPr lang="tr-TR" dirty="0" smtClean="0"/>
              <a:t>Kamu hizmetlerinin kalitesinin artırılması</a:t>
            </a:r>
          </a:p>
          <a:p>
            <a:pPr lvl="1"/>
            <a:r>
              <a:rPr lang="tr-TR" dirty="0" smtClean="0"/>
              <a:t>Kamu Yönetiminde şeffaflık ve hesap verebilirlik</a:t>
            </a:r>
          </a:p>
          <a:p>
            <a:pPr lvl="1"/>
            <a:r>
              <a:rPr lang="tr-TR" dirty="0" smtClean="0"/>
              <a:t>Kamu Personeli reformu</a:t>
            </a:r>
          </a:p>
          <a:p>
            <a:pPr lvl="1"/>
            <a:r>
              <a:rPr lang="tr-TR" dirty="0" smtClean="0"/>
              <a:t>Yolsuzluk ve İsrafla etkin mücadele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838200"/>
            <a:ext cx="86439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0" i="0" u="none" strike="noStrike" kern="0" cap="none" spc="0" normalizeH="0" baseline="0" noProof="0" dirty="0" smtClean="0">
              <a:ln>
                <a:noFill/>
              </a:ln>
              <a:solidFill>
                <a:srgbClr val="1F318D"/>
              </a:solidFill>
              <a:effectLst/>
              <a:uLnTx/>
              <a:uFillTx/>
              <a:latin typeface="+mj-lt"/>
              <a:ea typeface="+mn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81200"/>
            <a:ext cx="769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Sizce Türkiye’de yeni bir anayasa yapılmasına ihtiyaç var mı? </a:t>
            </a:r>
            <a:endParaRPr lang="tr-TR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785786" y="2428868"/>
          <a:ext cx="7604134" cy="404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49647" y="6477000"/>
            <a:ext cx="3594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Kaynak: TEPAV kamuoyu araştırması</a:t>
            </a:r>
            <a:endParaRPr lang="tr-TR" sz="1600" dirty="0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96944" cy="9409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Seçimler sonrasında ilk gündem maddesi:</a:t>
            </a:r>
            <a:br>
              <a:rPr lang="tr-TR" dirty="0" smtClean="0"/>
            </a:br>
            <a:r>
              <a:rPr lang="tr-TR" dirty="0" smtClean="0"/>
              <a:t>Halkın anayasasını hep birlikte hazırlamak!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İstikrar ve reform ortamını devam ettirmeliyiz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6" cy="4813995"/>
          </a:xfrm>
        </p:spPr>
        <p:txBody>
          <a:bodyPr>
            <a:normAutofit/>
          </a:bodyPr>
          <a:lstStyle/>
          <a:p>
            <a:r>
              <a:rPr lang="tr-TR" sz="2800" dirty="0" smtClean="0"/>
              <a:t>Sürekli seçim gündemi ve artan siyasi gerilim risktir</a:t>
            </a:r>
          </a:p>
          <a:p>
            <a:pPr lvl="1"/>
            <a:r>
              <a:rPr lang="tr-TR" sz="2000" dirty="0" smtClean="0"/>
              <a:t>2011 </a:t>
            </a:r>
            <a:r>
              <a:rPr lang="tr-TR" sz="2000" dirty="0" smtClean="0"/>
              <a:t>		Genel Seçimler</a:t>
            </a:r>
            <a:endParaRPr lang="tr-TR" sz="2000" dirty="0" smtClean="0"/>
          </a:p>
          <a:p>
            <a:pPr lvl="1"/>
            <a:r>
              <a:rPr lang="tr-TR" sz="2000" dirty="0" smtClean="0"/>
              <a:t>2012/14 (?) 	Cumhurbaşkanlığı Seçimi</a:t>
            </a:r>
            <a:endParaRPr lang="tr-TR" sz="2000" dirty="0" smtClean="0"/>
          </a:p>
          <a:p>
            <a:pPr lvl="1"/>
            <a:r>
              <a:rPr lang="tr-TR" sz="2000" dirty="0" smtClean="0"/>
              <a:t>2012-2013 </a:t>
            </a:r>
            <a:r>
              <a:rPr lang="tr-TR" sz="2000" dirty="0" smtClean="0"/>
              <a:t>	Muhtemel </a:t>
            </a:r>
            <a:r>
              <a:rPr lang="tr-TR" sz="2000" dirty="0" smtClean="0"/>
              <a:t>bir Anayasa referandumu</a:t>
            </a:r>
          </a:p>
          <a:p>
            <a:pPr lvl="1"/>
            <a:r>
              <a:rPr lang="tr-TR" sz="2000" dirty="0" smtClean="0"/>
              <a:t>2014  		Yerel </a:t>
            </a:r>
            <a:r>
              <a:rPr lang="tr-TR" sz="2000" dirty="0" smtClean="0"/>
              <a:t>seçimler</a:t>
            </a:r>
          </a:p>
          <a:p>
            <a:r>
              <a:rPr lang="tr-TR" sz="2800" dirty="0" smtClean="0"/>
              <a:t>Reformları hayata geçirmekten çekinmemeliyiz</a:t>
            </a:r>
          </a:p>
          <a:p>
            <a:r>
              <a:rPr lang="tr-TR" sz="2800" dirty="0" smtClean="0"/>
              <a:t>Son dönemde Ticaret Kanunu ve Borçlar Kanununda gösterdiğimiz birliği devam ettirmeliyiz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Tablo"/>
          <p:cNvGraphicFramePr>
            <a:graphicFrameLocks noGrp="1"/>
          </p:cNvGraphicFramePr>
          <p:nvPr/>
        </p:nvGraphicFramePr>
        <p:xfrm>
          <a:off x="395536" y="1772816"/>
          <a:ext cx="8286808" cy="448491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5470270"/>
                <a:gridCol w="2816538"/>
              </a:tblGrid>
              <a:tr h="627259">
                <a:tc>
                  <a:txBody>
                    <a:bodyPr/>
                    <a:lstStyle/>
                    <a:p>
                      <a:pPr algn="l" fontAlgn="b"/>
                      <a:r>
                        <a:rPr lang="tr-TR" sz="280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SIRALAMA</a:t>
                      </a:r>
                      <a:endParaRPr lang="tr-T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2009-2010</a:t>
                      </a:r>
                      <a:endParaRPr lang="tr-T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62725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240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GSYİH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tr-TR" sz="3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658625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240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Kişi Başına GSYİH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tr-TR" sz="3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62725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240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İnsani </a:t>
                      </a:r>
                      <a:r>
                        <a:rPr lang="tr-TR" sz="240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Kalkınmışlık Endeksi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tr-TR" sz="3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658625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240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İş Yapma </a:t>
                      </a:r>
                      <a:r>
                        <a:rPr lang="tr-TR" sz="240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Kolaylığı</a:t>
                      </a:r>
                      <a:r>
                        <a:rPr lang="tr-TR" sz="240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Endeksi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360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tr-TR" sz="36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627259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240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Dünya Rekabetçilik Endeksi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tr-TR" sz="3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658625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240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Yolsuzluk Algılama Endeksi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tr-TR" sz="3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3812" name="5 Dikdörtgen"/>
          <p:cNvSpPr>
            <a:spLocks noChangeArrowheads="1"/>
          </p:cNvSpPr>
          <p:nvPr/>
        </p:nvSpPr>
        <p:spPr bwMode="auto">
          <a:xfrm>
            <a:off x="251520" y="428625"/>
            <a:ext cx="81781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latin typeface="Arial" pitchFamily="34" charset="0"/>
              </a:rPr>
              <a:t>Dünyanın en büyük 16. ekonomisine yakışmayan bir tablo ile karşı karşıyayız</a:t>
            </a:r>
            <a:endParaRPr lang="tr-TR" sz="3200" b="1" dirty="0">
              <a:solidFill>
                <a:srgbClr val="FFC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357158" y="1357298"/>
            <a:ext cx="9429750" cy="7248525"/>
            <a:chOff x="2350" y="724"/>
            <a:chExt cx="2949" cy="2304"/>
          </a:xfrm>
        </p:grpSpPr>
        <p:grpSp>
          <p:nvGrpSpPr>
            <p:cNvPr id="3" name="Group 186"/>
            <p:cNvGrpSpPr>
              <a:grpSpLocks/>
            </p:cNvGrpSpPr>
            <p:nvPr/>
          </p:nvGrpSpPr>
          <p:grpSpPr bwMode="auto">
            <a:xfrm>
              <a:off x="2350" y="724"/>
              <a:ext cx="2949" cy="2304"/>
              <a:chOff x="2350" y="724"/>
              <a:chExt cx="2949" cy="2304"/>
            </a:xfrm>
          </p:grpSpPr>
          <p:sp>
            <p:nvSpPr>
              <p:cNvPr id="4125" name="Zimbabwe"/>
              <p:cNvSpPr>
                <a:spLocks/>
              </p:cNvSpPr>
              <p:nvPr/>
            </p:nvSpPr>
            <p:spPr bwMode="gray">
              <a:xfrm>
                <a:off x="3108" y="2632"/>
                <a:ext cx="141" cy="141"/>
              </a:xfrm>
              <a:custGeom>
                <a:avLst/>
                <a:gdLst>
                  <a:gd name="T0" fmla="*/ 35790623 w 552"/>
                  <a:gd name="T1" fmla="*/ 35790623 h 552"/>
                  <a:gd name="T2" fmla="*/ 35790623 w 552"/>
                  <a:gd name="T3" fmla="*/ 35790623 h 552"/>
                  <a:gd name="T4" fmla="*/ 35790623 w 552"/>
                  <a:gd name="T5" fmla="*/ 35790623 h 552"/>
                  <a:gd name="T6" fmla="*/ 35790623 w 552"/>
                  <a:gd name="T7" fmla="*/ 35790623 h 552"/>
                  <a:gd name="T8" fmla="*/ 35790623 w 552"/>
                  <a:gd name="T9" fmla="*/ 35790623 h 552"/>
                  <a:gd name="T10" fmla="*/ 35790623 w 552"/>
                  <a:gd name="T11" fmla="*/ 35790623 h 552"/>
                  <a:gd name="T12" fmla="*/ 35790623 w 552"/>
                  <a:gd name="T13" fmla="*/ 35790623 h 552"/>
                  <a:gd name="T14" fmla="*/ 35790623 w 552"/>
                  <a:gd name="T15" fmla="*/ 35790623 h 552"/>
                  <a:gd name="T16" fmla="*/ 35790623 w 552"/>
                  <a:gd name="T17" fmla="*/ 35790623 h 552"/>
                  <a:gd name="T18" fmla="*/ 35790623 w 552"/>
                  <a:gd name="T19" fmla="*/ 35790623 h 552"/>
                  <a:gd name="T20" fmla="*/ 35790623 w 552"/>
                  <a:gd name="T21" fmla="*/ 35790623 h 552"/>
                  <a:gd name="T22" fmla="*/ 35790623 w 552"/>
                  <a:gd name="T23" fmla="*/ 35790623 h 552"/>
                  <a:gd name="T24" fmla="*/ 35790623 w 552"/>
                  <a:gd name="T25" fmla="*/ 35790623 h 552"/>
                  <a:gd name="T26" fmla="*/ 35790623 w 552"/>
                  <a:gd name="T27" fmla="*/ 35790623 h 552"/>
                  <a:gd name="T28" fmla="*/ 35790623 w 552"/>
                  <a:gd name="T29" fmla="*/ 35790623 h 552"/>
                  <a:gd name="T30" fmla="*/ 35790623 w 552"/>
                  <a:gd name="T31" fmla="*/ 35790623 h 552"/>
                  <a:gd name="T32" fmla="*/ 35790623 w 552"/>
                  <a:gd name="T33" fmla="*/ 35790623 h 552"/>
                  <a:gd name="T34" fmla="*/ 35790623 w 552"/>
                  <a:gd name="T35" fmla="*/ 35790623 h 552"/>
                  <a:gd name="T36" fmla="*/ 35790623 w 552"/>
                  <a:gd name="T37" fmla="*/ 35790623 h 552"/>
                  <a:gd name="T38" fmla="*/ 35790623 w 552"/>
                  <a:gd name="T39" fmla="*/ 35790623 h 552"/>
                  <a:gd name="T40" fmla="*/ 35790623 w 552"/>
                  <a:gd name="T41" fmla="*/ 35790623 h 552"/>
                  <a:gd name="T42" fmla="*/ 35790623 w 552"/>
                  <a:gd name="T43" fmla="*/ 35790623 h 552"/>
                  <a:gd name="T44" fmla="*/ 35790623 w 552"/>
                  <a:gd name="T45" fmla="*/ 35790623 h 552"/>
                  <a:gd name="T46" fmla="*/ 35790623 w 552"/>
                  <a:gd name="T47" fmla="*/ 35790623 h 552"/>
                  <a:gd name="T48" fmla="*/ 35790623 w 552"/>
                  <a:gd name="T49" fmla="*/ 35790623 h 552"/>
                  <a:gd name="T50" fmla="*/ 35790623 w 552"/>
                  <a:gd name="T51" fmla="*/ 35790623 h 552"/>
                  <a:gd name="T52" fmla="*/ 35790623 w 552"/>
                  <a:gd name="T53" fmla="*/ 35790623 h 552"/>
                  <a:gd name="T54" fmla="*/ 35790623 w 552"/>
                  <a:gd name="T55" fmla="*/ 35790623 h 552"/>
                  <a:gd name="T56" fmla="*/ 35790623 w 552"/>
                  <a:gd name="T57" fmla="*/ 35790623 h 552"/>
                  <a:gd name="T58" fmla="*/ 35790623 w 552"/>
                  <a:gd name="T59" fmla="*/ 35790623 h 552"/>
                  <a:gd name="T60" fmla="*/ 35790623 w 552"/>
                  <a:gd name="T61" fmla="*/ 35790623 h 552"/>
                  <a:gd name="T62" fmla="*/ 35790623 w 552"/>
                  <a:gd name="T63" fmla="*/ 35790623 h 552"/>
                  <a:gd name="T64" fmla="*/ 35790623 w 552"/>
                  <a:gd name="T65" fmla="*/ 35790623 h 552"/>
                  <a:gd name="T66" fmla="*/ 35790623 w 552"/>
                  <a:gd name="T67" fmla="*/ 35790623 h 552"/>
                  <a:gd name="T68" fmla="*/ 35790623 w 552"/>
                  <a:gd name="T69" fmla="*/ 35790623 h 552"/>
                  <a:gd name="T70" fmla="*/ 35790623 w 552"/>
                  <a:gd name="T71" fmla="*/ 35790623 h 552"/>
                  <a:gd name="T72" fmla="*/ 35790623 w 552"/>
                  <a:gd name="T73" fmla="*/ 35790623 h 552"/>
                  <a:gd name="T74" fmla="*/ 35790623 w 552"/>
                  <a:gd name="T75" fmla="*/ 0 h 552"/>
                  <a:gd name="T76" fmla="*/ 35790623 w 552"/>
                  <a:gd name="T77" fmla="*/ 35790623 h 552"/>
                  <a:gd name="T78" fmla="*/ 35790623 w 552"/>
                  <a:gd name="T79" fmla="*/ 35790623 h 552"/>
                  <a:gd name="T80" fmla="*/ 35790623 w 552"/>
                  <a:gd name="T81" fmla="*/ 35790623 h 552"/>
                  <a:gd name="T82" fmla="*/ 35790623 w 552"/>
                  <a:gd name="T83" fmla="*/ 35790623 h 552"/>
                  <a:gd name="T84" fmla="*/ 35790623 w 552"/>
                  <a:gd name="T85" fmla="*/ 35790623 h 552"/>
                  <a:gd name="T86" fmla="*/ 35790623 w 552"/>
                  <a:gd name="T87" fmla="*/ 35790623 h 552"/>
                  <a:gd name="T88" fmla="*/ 35790623 w 552"/>
                  <a:gd name="T89" fmla="*/ 35790623 h 552"/>
                  <a:gd name="T90" fmla="*/ 35790623 w 552"/>
                  <a:gd name="T91" fmla="*/ 35790623 h 552"/>
                  <a:gd name="T92" fmla="*/ 35790623 w 552"/>
                  <a:gd name="T93" fmla="*/ 35790623 h 552"/>
                  <a:gd name="T94" fmla="*/ 35790623 w 552"/>
                  <a:gd name="T95" fmla="*/ 35790623 h 552"/>
                  <a:gd name="T96" fmla="*/ 35790623 w 552"/>
                  <a:gd name="T97" fmla="*/ 35790623 h 552"/>
                  <a:gd name="T98" fmla="*/ 35790623 w 552"/>
                  <a:gd name="T99" fmla="*/ 35790623 h 552"/>
                  <a:gd name="T100" fmla="*/ 35790623 w 552"/>
                  <a:gd name="T101" fmla="*/ 35790623 h 552"/>
                  <a:gd name="T102" fmla="*/ 35790623 w 552"/>
                  <a:gd name="T103" fmla="*/ 35790623 h 5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2"/>
                  <a:gd name="T157" fmla="*/ 0 h 552"/>
                  <a:gd name="T158" fmla="*/ 552 w 552"/>
                  <a:gd name="T159" fmla="*/ 552 h 5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2" h="552">
                    <a:moveTo>
                      <a:pt x="18" y="204"/>
                    </a:moveTo>
                    <a:lnTo>
                      <a:pt x="18" y="234"/>
                    </a:lnTo>
                    <a:lnTo>
                      <a:pt x="30" y="234"/>
                    </a:lnTo>
                    <a:lnTo>
                      <a:pt x="36" y="240"/>
                    </a:lnTo>
                    <a:lnTo>
                      <a:pt x="48" y="264"/>
                    </a:lnTo>
                    <a:lnTo>
                      <a:pt x="54" y="270"/>
                    </a:lnTo>
                    <a:lnTo>
                      <a:pt x="54" y="294"/>
                    </a:lnTo>
                    <a:lnTo>
                      <a:pt x="72" y="330"/>
                    </a:lnTo>
                    <a:lnTo>
                      <a:pt x="84" y="336"/>
                    </a:lnTo>
                    <a:lnTo>
                      <a:pt x="102" y="354"/>
                    </a:lnTo>
                    <a:lnTo>
                      <a:pt x="132" y="354"/>
                    </a:lnTo>
                    <a:lnTo>
                      <a:pt x="138" y="360"/>
                    </a:lnTo>
                    <a:lnTo>
                      <a:pt x="138" y="390"/>
                    </a:lnTo>
                    <a:lnTo>
                      <a:pt x="168" y="390"/>
                    </a:lnTo>
                    <a:lnTo>
                      <a:pt x="174" y="414"/>
                    </a:lnTo>
                    <a:lnTo>
                      <a:pt x="168" y="420"/>
                    </a:lnTo>
                    <a:lnTo>
                      <a:pt x="168" y="450"/>
                    </a:lnTo>
                    <a:lnTo>
                      <a:pt x="186" y="450"/>
                    </a:lnTo>
                    <a:lnTo>
                      <a:pt x="186" y="480"/>
                    </a:lnTo>
                    <a:lnTo>
                      <a:pt x="198" y="480"/>
                    </a:lnTo>
                    <a:lnTo>
                      <a:pt x="216" y="486"/>
                    </a:lnTo>
                    <a:lnTo>
                      <a:pt x="228" y="486"/>
                    </a:lnTo>
                    <a:lnTo>
                      <a:pt x="246" y="492"/>
                    </a:lnTo>
                    <a:lnTo>
                      <a:pt x="264" y="510"/>
                    </a:lnTo>
                    <a:lnTo>
                      <a:pt x="270" y="522"/>
                    </a:lnTo>
                    <a:lnTo>
                      <a:pt x="270" y="528"/>
                    </a:lnTo>
                    <a:lnTo>
                      <a:pt x="252" y="528"/>
                    </a:lnTo>
                    <a:lnTo>
                      <a:pt x="312" y="528"/>
                    </a:lnTo>
                    <a:lnTo>
                      <a:pt x="324" y="534"/>
                    </a:lnTo>
                    <a:lnTo>
                      <a:pt x="330" y="534"/>
                    </a:lnTo>
                    <a:lnTo>
                      <a:pt x="342" y="540"/>
                    </a:lnTo>
                    <a:lnTo>
                      <a:pt x="402" y="540"/>
                    </a:lnTo>
                    <a:lnTo>
                      <a:pt x="420" y="552"/>
                    </a:lnTo>
                    <a:lnTo>
                      <a:pt x="486" y="468"/>
                    </a:lnTo>
                    <a:lnTo>
                      <a:pt x="504" y="462"/>
                    </a:lnTo>
                    <a:lnTo>
                      <a:pt x="492" y="444"/>
                    </a:lnTo>
                    <a:lnTo>
                      <a:pt x="504" y="432"/>
                    </a:lnTo>
                    <a:lnTo>
                      <a:pt x="504" y="402"/>
                    </a:lnTo>
                    <a:lnTo>
                      <a:pt x="516" y="396"/>
                    </a:lnTo>
                    <a:lnTo>
                      <a:pt x="528" y="384"/>
                    </a:lnTo>
                    <a:lnTo>
                      <a:pt x="528" y="372"/>
                    </a:lnTo>
                    <a:lnTo>
                      <a:pt x="540" y="360"/>
                    </a:lnTo>
                    <a:lnTo>
                      <a:pt x="546" y="348"/>
                    </a:lnTo>
                    <a:lnTo>
                      <a:pt x="546" y="342"/>
                    </a:lnTo>
                    <a:lnTo>
                      <a:pt x="522" y="318"/>
                    </a:lnTo>
                    <a:lnTo>
                      <a:pt x="522" y="306"/>
                    </a:lnTo>
                    <a:lnTo>
                      <a:pt x="540" y="288"/>
                    </a:lnTo>
                    <a:lnTo>
                      <a:pt x="522" y="264"/>
                    </a:lnTo>
                    <a:lnTo>
                      <a:pt x="540" y="252"/>
                    </a:lnTo>
                    <a:lnTo>
                      <a:pt x="540" y="240"/>
                    </a:lnTo>
                    <a:lnTo>
                      <a:pt x="546" y="240"/>
                    </a:lnTo>
                    <a:lnTo>
                      <a:pt x="546" y="234"/>
                    </a:lnTo>
                    <a:lnTo>
                      <a:pt x="552" y="228"/>
                    </a:lnTo>
                    <a:lnTo>
                      <a:pt x="552" y="216"/>
                    </a:lnTo>
                    <a:lnTo>
                      <a:pt x="540" y="192"/>
                    </a:lnTo>
                    <a:lnTo>
                      <a:pt x="540" y="180"/>
                    </a:lnTo>
                    <a:lnTo>
                      <a:pt x="546" y="174"/>
                    </a:lnTo>
                    <a:lnTo>
                      <a:pt x="546" y="168"/>
                    </a:lnTo>
                    <a:lnTo>
                      <a:pt x="552" y="162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40" y="120"/>
                    </a:lnTo>
                    <a:lnTo>
                      <a:pt x="546" y="114"/>
                    </a:lnTo>
                    <a:lnTo>
                      <a:pt x="552" y="102"/>
                    </a:lnTo>
                    <a:lnTo>
                      <a:pt x="552" y="96"/>
                    </a:lnTo>
                    <a:lnTo>
                      <a:pt x="540" y="84"/>
                    </a:lnTo>
                    <a:lnTo>
                      <a:pt x="528" y="84"/>
                    </a:lnTo>
                    <a:lnTo>
                      <a:pt x="510" y="66"/>
                    </a:lnTo>
                    <a:lnTo>
                      <a:pt x="498" y="66"/>
                    </a:lnTo>
                    <a:lnTo>
                      <a:pt x="486" y="72"/>
                    </a:lnTo>
                    <a:lnTo>
                      <a:pt x="480" y="72"/>
                    </a:lnTo>
                    <a:lnTo>
                      <a:pt x="462" y="48"/>
                    </a:lnTo>
                    <a:lnTo>
                      <a:pt x="444" y="48"/>
                    </a:lnTo>
                    <a:lnTo>
                      <a:pt x="432" y="30"/>
                    </a:lnTo>
                    <a:lnTo>
                      <a:pt x="372" y="30"/>
                    </a:lnTo>
                    <a:lnTo>
                      <a:pt x="366" y="0"/>
                    </a:lnTo>
                    <a:lnTo>
                      <a:pt x="330" y="0"/>
                    </a:lnTo>
                    <a:lnTo>
                      <a:pt x="294" y="12"/>
                    </a:lnTo>
                    <a:lnTo>
                      <a:pt x="282" y="24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52" y="78"/>
                    </a:lnTo>
                    <a:lnTo>
                      <a:pt x="240" y="78"/>
                    </a:lnTo>
                    <a:lnTo>
                      <a:pt x="228" y="84"/>
                    </a:lnTo>
                    <a:lnTo>
                      <a:pt x="210" y="90"/>
                    </a:lnTo>
                    <a:lnTo>
                      <a:pt x="198" y="96"/>
                    </a:lnTo>
                    <a:lnTo>
                      <a:pt x="192" y="102"/>
                    </a:lnTo>
                    <a:lnTo>
                      <a:pt x="180" y="126"/>
                    </a:lnTo>
                    <a:lnTo>
                      <a:pt x="174" y="132"/>
                    </a:lnTo>
                    <a:lnTo>
                      <a:pt x="174" y="138"/>
                    </a:lnTo>
                    <a:lnTo>
                      <a:pt x="168" y="144"/>
                    </a:lnTo>
                    <a:lnTo>
                      <a:pt x="162" y="156"/>
                    </a:lnTo>
                    <a:lnTo>
                      <a:pt x="132" y="186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90" y="192"/>
                    </a:lnTo>
                    <a:lnTo>
                      <a:pt x="78" y="180"/>
                    </a:lnTo>
                    <a:lnTo>
                      <a:pt x="66" y="180"/>
                    </a:lnTo>
                    <a:lnTo>
                      <a:pt x="66" y="192"/>
                    </a:lnTo>
                    <a:lnTo>
                      <a:pt x="54" y="192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0" y="174"/>
                    </a:lnTo>
                    <a:lnTo>
                      <a:pt x="6" y="192"/>
                    </a:lnTo>
                    <a:lnTo>
                      <a:pt x="18" y="20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Zambia"/>
              <p:cNvSpPr>
                <a:spLocks/>
              </p:cNvSpPr>
              <p:nvPr/>
            </p:nvSpPr>
            <p:spPr bwMode="gray">
              <a:xfrm>
                <a:off x="3051" y="2478"/>
                <a:ext cx="213" cy="204"/>
              </a:xfrm>
              <a:custGeom>
                <a:avLst/>
                <a:gdLst>
                  <a:gd name="T0" fmla="*/ 35774199 w 834"/>
                  <a:gd name="T1" fmla="*/ 35876585 h 798"/>
                  <a:gd name="T2" fmla="*/ 35774199 w 834"/>
                  <a:gd name="T3" fmla="*/ 35876585 h 798"/>
                  <a:gd name="T4" fmla="*/ 35774199 w 834"/>
                  <a:gd name="T5" fmla="*/ 35876585 h 798"/>
                  <a:gd name="T6" fmla="*/ 35774199 w 834"/>
                  <a:gd name="T7" fmla="*/ 35876585 h 798"/>
                  <a:gd name="T8" fmla="*/ 35774199 w 834"/>
                  <a:gd name="T9" fmla="*/ 35876585 h 798"/>
                  <a:gd name="T10" fmla="*/ 35774199 w 834"/>
                  <a:gd name="T11" fmla="*/ 35876585 h 798"/>
                  <a:gd name="T12" fmla="*/ 35774199 w 834"/>
                  <a:gd name="T13" fmla="*/ 35876585 h 798"/>
                  <a:gd name="T14" fmla="*/ 35774199 w 834"/>
                  <a:gd name="T15" fmla="*/ 35876585 h 798"/>
                  <a:gd name="T16" fmla="*/ 35774199 w 834"/>
                  <a:gd name="T17" fmla="*/ 35876585 h 798"/>
                  <a:gd name="T18" fmla="*/ 35774199 w 834"/>
                  <a:gd name="T19" fmla="*/ 35876585 h 798"/>
                  <a:gd name="T20" fmla="*/ 35774199 w 834"/>
                  <a:gd name="T21" fmla="*/ 35876585 h 798"/>
                  <a:gd name="T22" fmla="*/ 35774199 w 834"/>
                  <a:gd name="T23" fmla="*/ 35876585 h 798"/>
                  <a:gd name="T24" fmla="*/ 35774199 w 834"/>
                  <a:gd name="T25" fmla="*/ 35876585 h 798"/>
                  <a:gd name="T26" fmla="*/ 35774199 w 834"/>
                  <a:gd name="T27" fmla="*/ 35876585 h 798"/>
                  <a:gd name="T28" fmla="*/ 35774199 w 834"/>
                  <a:gd name="T29" fmla="*/ 35876585 h 798"/>
                  <a:gd name="T30" fmla="*/ 35774199 w 834"/>
                  <a:gd name="T31" fmla="*/ 35876585 h 798"/>
                  <a:gd name="T32" fmla="*/ 35774199 w 834"/>
                  <a:gd name="T33" fmla="*/ 35876585 h 798"/>
                  <a:gd name="T34" fmla="*/ 35774199 w 834"/>
                  <a:gd name="T35" fmla="*/ 35876585 h 798"/>
                  <a:gd name="T36" fmla="*/ 35774199 w 834"/>
                  <a:gd name="T37" fmla="*/ 35876585 h 798"/>
                  <a:gd name="T38" fmla="*/ 35774199 w 834"/>
                  <a:gd name="T39" fmla="*/ 35876585 h 798"/>
                  <a:gd name="T40" fmla="*/ 35774199 w 834"/>
                  <a:gd name="T41" fmla="*/ 35876585 h 798"/>
                  <a:gd name="T42" fmla="*/ 35774199 w 834"/>
                  <a:gd name="T43" fmla="*/ 35876585 h 798"/>
                  <a:gd name="T44" fmla="*/ 35774199 w 834"/>
                  <a:gd name="T45" fmla="*/ 35876585 h 798"/>
                  <a:gd name="T46" fmla="*/ 35774199 w 834"/>
                  <a:gd name="T47" fmla="*/ 35876585 h 798"/>
                  <a:gd name="T48" fmla="*/ 35774199 w 834"/>
                  <a:gd name="T49" fmla="*/ 35876585 h 798"/>
                  <a:gd name="T50" fmla="*/ 35774199 w 834"/>
                  <a:gd name="T51" fmla="*/ 35876585 h 798"/>
                  <a:gd name="T52" fmla="*/ 35774199 w 834"/>
                  <a:gd name="T53" fmla="*/ 35876585 h 798"/>
                  <a:gd name="T54" fmla="*/ 35774199 w 834"/>
                  <a:gd name="T55" fmla="*/ 35876585 h 798"/>
                  <a:gd name="T56" fmla="*/ 35774199 w 834"/>
                  <a:gd name="T57" fmla="*/ 35876585 h 798"/>
                  <a:gd name="T58" fmla="*/ 35774199 w 834"/>
                  <a:gd name="T59" fmla="*/ 35876585 h 798"/>
                  <a:gd name="T60" fmla="*/ 35774199 w 834"/>
                  <a:gd name="T61" fmla="*/ 35876585 h 798"/>
                  <a:gd name="T62" fmla="*/ 35774199 w 834"/>
                  <a:gd name="T63" fmla="*/ 35876585 h 798"/>
                  <a:gd name="T64" fmla="*/ 35774199 w 834"/>
                  <a:gd name="T65" fmla="*/ 35876585 h 798"/>
                  <a:gd name="T66" fmla="*/ 35774199 w 834"/>
                  <a:gd name="T67" fmla="*/ 35876585 h 798"/>
                  <a:gd name="T68" fmla="*/ 35774199 w 834"/>
                  <a:gd name="T69" fmla="*/ 35876585 h 798"/>
                  <a:gd name="T70" fmla="*/ 35774199 w 834"/>
                  <a:gd name="T71" fmla="*/ 35876585 h 798"/>
                  <a:gd name="T72" fmla="*/ 35774199 w 834"/>
                  <a:gd name="T73" fmla="*/ 35876585 h 798"/>
                  <a:gd name="T74" fmla="*/ 35774199 w 834"/>
                  <a:gd name="T75" fmla="*/ 35876585 h 798"/>
                  <a:gd name="T76" fmla="*/ 35774199 w 834"/>
                  <a:gd name="T77" fmla="*/ 35876585 h 798"/>
                  <a:gd name="T78" fmla="*/ 35774199 w 834"/>
                  <a:gd name="T79" fmla="*/ 35876585 h 798"/>
                  <a:gd name="T80" fmla="*/ 35774199 w 834"/>
                  <a:gd name="T81" fmla="*/ 35876585 h 798"/>
                  <a:gd name="T82" fmla="*/ 35774199 w 834"/>
                  <a:gd name="T83" fmla="*/ 35876585 h 798"/>
                  <a:gd name="T84" fmla="*/ 35774199 w 834"/>
                  <a:gd name="T85" fmla="*/ 35876585 h 798"/>
                  <a:gd name="T86" fmla="*/ 35774199 w 834"/>
                  <a:gd name="T87" fmla="*/ 35876585 h 798"/>
                  <a:gd name="T88" fmla="*/ 35774199 w 834"/>
                  <a:gd name="T89" fmla="*/ 35876585 h 798"/>
                  <a:gd name="T90" fmla="*/ 35774199 w 834"/>
                  <a:gd name="T91" fmla="*/ 35876585 h 798"/>
                  <a:gd name="T92" fmla="*/ 35774199 w 834"/>
                  <a:gd name="T93" fmla="*/ 35876585 h 798"/>
                  <a:gd name="T94" fmla="*/ 35774199 w 834"/>
                  <a:gd name="T95" fmla="*/ 35876585 h 798"/>
                  <a:gd name="T96" fmla="*/ 35774199 w 834"/>
                  <a:gd name="T97" fmla="*/ 35876585 h 798"/>
                  <a:gd name="T98" fmla="*/ 35774199 w 834"/>
                  <a:gd name="T99" fmla="*/ 35876585 h 798"/>
                  <a:gd name="T100" fmla="*/ 35774199 w 834"/>
                  <a:gd name="T101" fmla="*/ 35876585 h 798"/>
                  <a:gd name="T102" fmla="*/ 35774199 w 834"/>
                  <a:gd name="T103" fmla="*/ 35876585 h 7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4"/>
                  <a:gd name="T157" fmla="*/ 0 h 798"/>
                  <a:gd name="T158" fmla="*/ 834 w 834"/>
                  <a:gd name="T159" fmla="*/ 798 h 7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4" h="798">
                    <a:moveTo>
                      <a:pt x="822" y="186"/>
                    </a:moveTo>
                    <a:lnTo>
                      <a:pt x="822" y="162"/>
                    </a:lnTo>
                    <a:lnTo>
                      <a:pt x="816" y="168"/>
                    </a:lnTo>
                    <a:lnTo>
                      <a:pt x="810" y="168"/>
                    </a:lnTo>
                    <a:lnTo>
                      <a:pt x="810" y="126"/>
                    </a:lnTo>
                    <a:lnTo>
                      <a:pt x="798" y="114"/>
                    </a:lnTo>
                    <a:lnTo>
                      <a:pt x="786" y="114"/>
                    </a:lnTo>
                    <a:lnTo>
                      <a:pt x="786" y="102"/>
                    </a:lnTo>
                    <a:lnTo>
                      <a:pt x="768" y="90"/>
                    </a:lnTo>
                    <a:lnTo>
                      <a:pt x="750" y="90"/>
                    </a:lnTo>
                    <a:lnTo>
                      <a:pt x="750" y="72"/>
                    </a:lnTo>
                    <a:lnTo>
                      <a:pt x="738" y="78"/>
                    </a:lnTo>
                    <a:lnTo>
                      <a:pt x="726" y="78"/>
                    </a:lnTo>
                    <a:lnTo>
                      <a:pt x="708" y="60"/>
                    </a:lnTo>
                    <a:lnTo>
                      <a:pt x="690" y="60"/>
                    </a:lnTo>
                    <a:lnTo>
                      <a:pt x="684" y="54"/>
                    </a:lnTo>
                    <a:lnTo>
                      <a:pt x="684" y="36"/>
                    </a:lnTo>
                    <a:lnTo>
                      <a:pt x="672" y="42"/>
                    </a:lnTo>
                    <a:lnTo>
                      <a:pt x="654" y="42"/>
                    </a:lnTo>
                    <a:lnTo>
                      <a:pt x="648" y="54"/>
                    </a:lnTo>
                    <a:lnTo>
                      <a:pt x="642" y="60"/>
                    </a:lnTo>
                    <a:lnTo>
                      <a:pt x="636" y="60"/>
                    </a:lnTo>
                    <a:lnTo>
                      <a:pt x="624" y="48"/>
                    </a:lnTo>
                    <a:lnTo>
                      <a:pt x="624" y="36"/>
                    </a:lnTo>
                    <a:lnTo>
                      <a:pt x="618" y="30"/>
                    </a:lnTo>
                    <a:lnTo>
                      <a:pt x="606" y="30"/>
                    </a:lnTo>
                    <a:lnTo>
                      <a:pt x="600" y="24"/>
                    </a:lnTo>
                    <a:lnTo>
                      <a:pt x="594" y="24"/>
                    </a:lnTo>
                    <a:lnTo>
                      <a:pt x="594" y="6"/>
                    </a:lnTo>
                    <a:lnTo>
                      <a:pt x="600" y="0"/>
                    </a:lnTo>
                    <a:lnTo>
                      <a:pt x="576" y="12"/>
                    </a:lnTo>
                    <a:lnTo>
                      <a:pt x="558" y="12"/>
                    </a:lnTo>
                    <a:lnTo>
                      <a:pt x="546" y="18"/>
                    </a:lnTo>
                    <a:lnTo>
                      <a:pt x="528" y="18"/>
                    </a:lnTo>
                    <a:lnTo>
                      <a:pt x="510" y="24"/>
                    </a:lnTo>
                    <a:lnTo>
                      <a:pt x="498" y="24"/>
                    </a:lnTo>
                    <a:lnTo>
                      <a:pt x="498" y="54"/>
                    </a:lnTo>
                    <a:lnTo>
                      <a:pt x="480" y="72"/>
                    </a:lnTo>
                    <a:lnTo>
                      <a:pt x="468" y="78"/>
                    </a:lnTo>
                    <a:lnTo>
                      <a:pt x="462" y="84"/>
                    </a:lnTo>
                    <a:lnTo>
                      <a:pt x="456" y="84"/>
                    </a:lnTo>
                    <a:lnTo>
                      <a:pt x="468" y="96"/>
                    </a:lnTo>
                    <a:lnTo>
                      <a:pt x="468" y="102"/>
                    </a:lnTo>
                    <a:lnTo>
                      <a:pt x="474" y="108"/>
                    </a:lnTo>
                    <a:lnTo>
                      <a:pt x="474" y="114"/>
                    </a:lnTo>
                    <a:lnTo>
                      <a:pt x="480" y="120"/>
                    </a:lnTo>
                    <a:lnTo>
                      <a:pt x="480" y="144"/>
                    </a:lnTo>
                    <a:lnTo>
                      <a:pt x="486" y="162"/>
                    </a:lnTo>
                    <a:lnTo>
                      <a:pt x="486" y="216"/>
                    </a:lnTo>
                    <a:lnTo>
                      <a:pt x="474" y="228"/>
                    </a:lnTo>
                    <a:lnTo>
                      <a:pt x="468" y="240"/>
                    </a:lnTo>
                    <a:lnTo>
                      <a:pt x="462" y="258"/>
                    </a:lnTo>
                    <a:lnTo>
                      <a:pt x="456" y="270"/>
                    </a:lnTo>
                    <a:lnTo>
                      <a:pt x="456" y="294"/>
                    </a:lnTo>
                    <a:lnTo>
                      <a:pt x="468" y="306"/>
                    </a:lnTo>
                    <a:lnTo>
                      <a:pt x="474" y="306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510" y="342"/>
                    </a:lnTo>
                    <a:lnTo>
                      <a:pt x="522" y="348"/>
                    </a:lnTo>
                    <a:lnTo>
                      <a:pt x="528" y="348"/>
                    </a:lnTo>
                    <a:lnTo>
                      <a:pt x="534" y="342"/>
                    </a:lnTo>
                    <a:lnTo>
                      <a:pt x="534" y="324"/>
                    </a:lnTo>
                    <a:lnTo>
                      <a:pt x="558" y="324"/>
                    </a:lnTo>
                    <a:lnTo>
                      <a:pt x="558" y="372"/>
                    </a:lnTo>
                    <a:lnTo>
                      <a:pt x="552" y="408"/>
                    </a:lnTo>
                    <a:lnTo>
                      <a:pt x="546" y="426"/>
                    </a:lnTo>
                    <a:lnTo>
                      <a:pt x="540" y="426"/>
                    </a:lnTo>
                    <a:lnTo>
                      <a:pt x="540" y="420"/>
                    </a:lnTo>
                    <a:lnTo>
                      <a:pt x="534" y="408"/>
                    </a:lnTo>
                    <a:lnTo>
                      <a:pt x="516" y="420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92" y="396"/>
                    </a:lnTo>
                    <a:lnTo>
                      <a:pt x="492" y="384"/>
                    </a:lnTo>
                    <a:lnTo>
                      <a:pt x="480" y="372"/>
                    </a:lnTo>
                    <a:lnTo>
                      <a:pt x="468" y="372"/>
                    </a:lnTo>
                    <a:lnTo>
                      <a:pt x="462" y="360"/>
                    </a:lnTo>
                    <a:lnTo>
                      <a:pt x="462" y="354"/>
                    </a:lnTo>
                    <a:lnTo>
                      <a:pt x="456" y="342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38" y="342"/>
                    </a:lnTo>
                    <a:lnTo>
                      <a:pt x="426" y="342"/>
                    </a:lnTo>
                    <a:lnTo>
                      <a:pt x="426" y="330"/>
                    </a:lnTo>
                    <a:lnTo>
                      <a:pt x="420" y="324"/>
                    </a:lnTo>
                    <a:lnTo>
                      <a:pt x="390" y="324"/>
                    </a:lnTo>
                    <a:lnTo>
                      <a:pt x="390" y="312"/>
                    </a:lnTo>
                    <a:lnTo>
                      <a:pt x="396" y="312"/>
                    </a:lnTo>
                    <a:lnTo>
                      <a:pt x="396" y="300"/>
                    </a:lnTo>
                    <a:lnTo>
                      <a:pt x="384" y="300"/>
                    </a:lnTo>
                    <a:lnTo>
                      <a:pt x="378" y="294"/>
                    </a:lnTo>
                    <a:lnTo>
                      <a:pt x="378" y="282"/>
                    </a:lnTo>
                    <a:lnTo>
                      <a:pt x="366" y="270"/>
                    </a:lnTo>
                    <a:lnTo>
                      <a:pt x="360" y="270"/>
                    </a:lnTo>
                    <a:lnTo>
                      <a:pt x="354" y="276"/>
                    </a:lnTo>
                    <a:lnTo>
                      <a:pt x="354" y="294"/>
                    </a:lnTo>
                    <a:lnTo>
                      <a:pt x="348" y="300"/>
                    </a:lnTo>
                    <a:lnTo>
                      <a:pt x="348" y="306"/>
                    </a:lnTo>
                    <a:lnTo>
                      <a:pt x="330" y="306"/>
                    </a:lnTo>
                    <a:lnTo>
                      <a:pt x="300" y="300"/>
                    </a:lnTo>
                    <a:lnTo>
                      <a:pt x="264" y="294"/>
                    </a:lnTo>
                    <a:lnTo>
                      <a:pt x="246" y="282"/>
                    </a:lnTo>
                    <a:lnTo>
                      <a:pt x="240" y="276"/>
                    </a:lnTo>
                    <a:lnTo>
                      <a:pt x="234" y="264"/>
                    </a:lnTo>
                    <a:lnTo>
                      <a:pt x="234" y="246"/>
                    </a:lnTo>
                    <a:lnTo>
                      <a:pt x="192" y="252"/>
                    </a:lnTo>
                    <a:lnTo>
                      <a:pt x="198" y="258"/>
                    </a:lnTo>
                    <a:lnTo>
                      <a:pt x="198" y="264"/>
                    </a:lnTo>
                    <a:lnTo>
                      <a:pt x="180" y="264"/>
                    </a:lnTo>
                    <a:lnTo>
                      <a:pt x="174" y="258"/>
                    </a:lnTo>
                    <a:lnTo>
                      <a:pt x="174" y="228"/>
                    </a:lnTo>
                    <a:lnTo>
                      <a:pt x="156" y="228"/>
                    </a:lnTo>
                    <a:lnTo>
                      <a:pt x="150" y="216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56" y="252"/>
                    </a:lnTo>
                    <a:lnTo>
                      <a:pt x="156" y="270"/>
                    </a:lnTo>
                    <a:lnTo>
                      <a:pt x="150" y="276"/>
                    </a:lnTo>
                    <a:lnTo>
                      <a:pt x="144" y="276"/>
                    </a:lnTo>
                    <a:lnTo>
                      <a:pt x="144" y="330"/>
                    </a:lnTo>
                    <a:lnTo>
                      <a:pt x="156" y="342"/>
                    </a:lnTo>
                    <a:lnTo>
                      <a:pt x="138" y="348"/>
                    </a:lnTo>
                    <a:lnTo>
                      <a:pt x="138" y="354"/>
                    </a:lnTo>
                    <a:lnTo>
                      <a:pt x="144" y="360"/>
                    </a:lnTo>
                    <a:lnTo>
                      <a:pt x="144" y="384"/>
                    </a:lnTo>
                    <a:lnTo>
                      <a:pt x="132" y="396"/>
                    </a:lnTo>
                    <a:lnTo>
                      <a:pt x="126" y="396"/>
                    </a:lnTo>
                    <a:lnTo>
                      <a:pt x="0" y="390"/>
                    </a:lnTo>
                    <a:lnTo>
                      <a:pt x="0" y="642"/>
                    </a:lnTo>
                    <a:lnTo>
                      <a:pt x="6" y="654"/>
                    </a:lnTo>
                    <a:lnTo>
                      <a:pt x="6" y="672"/>
                    </a:lnTo>
                    <a:lnTo>
                      <a:pt x="96" y="762"/>
                    </a:lnTo>
                    <a:lnTo>
                      <a:pt x="114" y="768"/>
                    </a:lnTo>
                    <a:lnTo>
                      <a:pt x="138" y="756"/>
                    </a:lnTo>
                    <a:lnTo>
                      <a:pt x="144" y="756"/>
                    </a:lnTo>
                    <a:lnTo>
                      <a:pt x="150" y="750"/>
                    </a:lnTo>
                    <a:lnTo>
                      <a:pt x="168" y="750"/>
                    </a:lnTo>
                    <a:lnTo>
                      <a:pt x="174" y="756"/>
                    </a:lnTo>
                    <a:lnTo>
                      <a:pt x="174" y="762"/>
                    </a:lnTo>
                    <a:lnTo>
                      <a:pt x="204" y="756"/>
                    </a:lnTo>
                    <a:lnTo>
                      <a:pt x="222" y="774"/>
                    </a:lnTo>
                    <a:lnTo>
                      <a:pt x="264" y="774"/>
                    </a:lnTo>
                    <a:lnTo>
                      <a:pt x="264" y="780"/>
                    </a:lnTo>
                    <a:lnTo>
                      <a:pt x="276" y="792"/>
                    </a:lnTo>
                    <a:lnTo>
                      <a:pt x="288" y="792"/>
                    </a:lnTo>
                    <a:lnTo>
                      <a:pt x="288" y="780"/>
                    </a:lnTo>
                    <a:lnTo>
                      <a:pt x="300" y="780"/>
                    </a:lnTo>
                    <a:lnTo>
                      <a:pt x="312" y="792"/>
                    </a:lnTo>
                    <a:lnTo>
                      <a:pt x="312" y="798"/>
                    </a:lnTo>
                    <a:lnTo>
                      <a:pt x="330" y="798"/>
                    </a:lnTo>
                    <a:lnTo>
                      <a:pt x="354" y="786"/>
                    </a:lnTo>
                    <a:lnTo>
                      <a:pt x="384" y="756"/>
                    </a:lnTo>
                    <a:lnTo>
                      <a:pt x="390" y="744"/>
                    </a:lnTo>
                    <a:lnTo>
                      <a:pt x="396" y="738"/>
                    </a:lnTo>
                    <a:lnTo>
                      <a:pt x="396" y="732"/>
                    </a:lnTo>
                    <a:lnTo>
                      <a:pt x="402" y="726"/>
                    </a:lnTo>
                    <a:lnTo>
                      <a:pt x="414" y="702"/>
                    </a:lnTo>
                    <a:lnTo>
                      <a:pt x="420" y="696"/>
                    </a:lnTo>
                    <a:lnTo>
                      <a:pt x="432" y="690"/>
                    </a:lnTo>
                    <a:lnTo>
                      <a:pt x="450" y="684"/>
                    </a:lnTo>
                    <a:lnTo>
                      <a:pt x="462" y="678"/>
                    </a:lnTo>
                    <a:lnTo>
                      <a:pt x="474" y="678"/>
                    </a:lnTo>
                    <a:lnTo>
                      <a:pt x="480" y="672"/>
                    </a:lnTo>
                    <a:lnTo>
                      <a:pt x="480" y="636"/>
                    </a:lnTo>
                    <a:lnTo>
                      <a:pt x="504" y="624"/>
                    </a:lnTo>
                    <a:lnTo>
                      <a:pt x="516" y="612"/>
                    </a:lnTo>
                    <a:lnTo>
                      <a:pt x="552" y="600"/>
                    </a:lnTo>
                    <a:lnTo>
                      <a:pt x="588" y="600"/>
                    </a:lnTo>
                    <a:lnTo>
                      <a:pt x="588" y="576"/>
                    </a:lnTo>
                    <a:lnTo>
                      <a:pt x="570" y="558"/>
                    </a:lnTo>
                    <a:lnTo>
                      <a:pt x="582" y="546"/>
                    </a:lnTo>
                    <a:lnTo>
                      <a:pt x="612" y="546"/>
                    </a:lnTo>
                    <a:lnTo>
                      <a:pt x="630" y="528"/>
                    </a:lnTo>
                    <a:lnTo>
                      <a:pt x="642" y="528"/>
                    </a:lnTo>
                    <a:lnTo>
                      <a:pt x="654" y="522"/>
                    </a:lnTo>
                    <a:lnTo>
                      <a:pt x="672" y="522"/>
                    </a:lnTo>
                    <a:lnTo>
                      <a:pt x="690" y="516"/>
                    </a:lnTo>
                    <a:lnTo>
                      <a:pt x="702" y="510"/>
                    </a:lnTo>
                    <a:lnTo>
                      <a:pt x="708" y="510"/>
                    </a:lnTo>
                    <a:lnTo>
                      <a:pt x="732" y="498"/>
                    </a:lnTo>
                    <a:lnTo>
                      <a:pt x="750" y="486"/>
                    </a:lnTo>
                    <a:lnTo>
                      <a:pt x="762" y="480"/>
                    </a:lnTo>
                    <a:lnTo>
                      <a:pt x="780" y="474"/>
                    </a:lnTo>
                    <a:lnTo>
                      <a:pt x="786" y="468"/>
                    </a:lnTo>
                    <a:lnTo>
                      <a:pt x="792" y="468"/>
                    </a:lnTo>
                    <a:lnTo>
                      <a:pt x="780" y="462"/>
                    </a:lnTo>
                    <a:lnTo>
                      <a:pt x="768" y="450"/>
                    </a:lnTo>
                    <a:lnTo>
                      <a:pt x="756" y="444"/>
                    </a:lnTo>
                    <a:lnTo>
                      <a:pt x="756" y="438"/>
                    </a:lnTo>
                    <a:lnTo>
                      <a:pt x="762" y="432"/>
                    </a:lnTo>
                    <a:lnTo>
                      <a:pt x="768" y="420"/>
                    </a:lnTo>
                    <a:lnTo>
                      <a:pt x="774" y="414"/>
                    </a:lnTo>
                    <a:lnTo>
                      <a:pt x="780" y="402"/>
                    </a:lnTo>
                    <a:lnTo>
                      <a:pt x="774" y="366"/>
                    </a:lnTo>
                    <a:lnTo>
                      <a:pt x="780" y="366"/>
                    </a:lnTo>
                    <a:lnTo>
                      <a:pt x="786" y="360"/>
                    </a:lnTo>
                    <a:lnTo>
                      <a:pt x="798" y="354"/>
                    </a:lnTo>
                    <a:lnTo>
                      <a:pt x="816" y="336"/>
                    </a:lnTo>
                    <a:lnTo>
                      <a:pt x="816" y="330"/>
                    </a:lnTo>
                    <a:lnTo>
                      <a:pt x="804" y="330"/>
                    </a:lnTo>
                    <a:lnTo>
                      <a:pt x="804" y="258"/>
                    </a:lnTo>
                    <a:lnTo>
                      <a:pt x="810" y="240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804" y="216"/>
                    </a:lnTo>
                    <a:lnTo>
                      <a:pt x="810" y="210"/>
                    </a:lnTo>
                    <a:lnTo>
                      <a:pt x="834" y="198"/>
                    </a:lnTo>
                    <a:lnTo>
                      <a:pt x="834" y="186"/>
                    </a:lnTo>
                    <a:lnTo>
                      <a:pt x="822" y="18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Yemen"/>
              <p:cNvSpPr>
                <a:spLocks/>
              </p:cNvSpPr>
              <p:nvPr/>
            </p:nvSpPr>
            <p:spPr bwMode="gray">
              <a:xfrm>
                <a:off x="3422" y="1918"/>
                <a:ext cx="187" cy="128"/>
              </a:xfrm>
              <a:custGeom>
                <a:avLst/>
                <a:gdLst>
                  <a:gd name="T0" fmla="*/ 140149223 w 732"/>
                  <a:gd name="T1" fmla="*/ 141870074 h 498"/>
                  <a:gd name="T2" fmla="*/ 140149223 w 732"/>
                  <a:gd name="T3" fmla="*/ 141870074 h 498"/>
                  <a:gd name="T4" fmla="*/ 140149223 w 732"/>
                  <a:gd name="T5" fmla="*/ 141870074 h 498"/>
                  <a:gd name="T6" fmla="*/ 140149223 w 732"/>
                  <a:gd name="T7" fmla="*/ 141870074 h 498"/>
                  <a:gd name="T8" fmla="*/ 140149223 w 732"/>
                  <a:gd name="T9" fmla="*/ 141870074 h 498"/>
                  <a:gd name="T10" fmla="*/ 140149223 w 732"/>
                  <a:gd name="T11" fmla="*/ 141870074 h 498"/>
                  <a:gd name="T12" fmla="*/ 140149223 w 732"/>
                  <a:gd name="T13" fmla="*/ 141870074 h 498"/>
                  <a:gd name="T14" fmla="*/ 140149223 w 732"/>
                  <a:gd name="T15" fmla="*/ 141870074 h 498"/>
                  <a:gd name="T16" fmla="*/ 140149223 w 732"/>
                  <a:gd name="T17" fmla="*/ 141870074 h 498"/>
                  <a:gd name="T18" fmla="*/ 140149223 w 732"/>
                  <a:gd name="T19" fmla="*/ 141870074 h 498"/>
                  <a:gd name="T20" fmla="*/ 140149223 w 732"/>
                  <a:gd name="T21" fmla="*/ 141870074 h 498"/>
                  <a:gd name="T22" fmla="*/ 140149223 w 732"/>
                  <a:gd name="T23" fmla="*/ 141870074 h 498"/>
                  <a:gd name="T24" fmla="*/ 140149223 w 732"/>
                  <a:gd name="T25" fmla="*/ 141870074 h 498"/>
                  <a:gd name="T26" fmla="*/ 140149223 w 732"/>
                  <a:gd name="T27" fmla="*/ 141870074 h 498"/>
                  <a:gd name="T28" fmla="*/ 140149223 w 732"/>
                  <a:gd name="T29" fmla="*/ 141870074 h 498"/>
                  <a:gd name="T30" fmla="*/ 0 w 732"/>
                  <a:gd name="T31" fmla="*/ 141870074 h 498"/>
                  <a:gd name="T32" fmla="*/ 140149223 w 732"/>
                  <a:gd name="T33" fmla="*/ 141870074 h 498"/>
                  <a:gd name="T34" fmla="*/ 140149223 w 732"/>
                  <a:gd name="T35" fmla="*/ 141870074 h 498"/>
                  <a:gd name="T36" fmla="*/ 140149223 w 732"/>
                  <a:gd name="T37" fmla="*/ 141870074 h 498"/>
                  <a:gd name="T38" fmla="*/ 140149223 w 732"/>
                  <a:gd name="T39" fmla="*/ 141870074 h 498"/>
                  <a:gd name="T40" fmla="*/ 140149223 w 732"/>
                  <a:gd name="T41" fmla="*/ 141870074 h 498"/>
                  <a:gd name="T42" fmla="*/ 140149223 w 732"/>
                  <a:gd name="T43" fmla="*/ 141870074 h 498"/>
                  <a:gd name="T44" fmla="*/ 140149223 w 732"/>
                  <a:gd name="T45" fmla="*/ 141870074 h 498"/>
                  <a:gd name="T46" fmla="*/ 140149223 w 732"/>
                  <a:gd name="T47" fmla="*/ 141870074 h 498"/>
                  <a:gd name="T48" fmla="*/ 140149223 w 732"/>
                  <a:gd name="T49" fmla="*/ 141870074 h 498"/>
                  <a:gd name="T50" fmla="*/ 140149223 w 732"/>
                  <a:gd name="T51" fmla="*/ 141870074 h 498"/>
                  <a:gd name="T52" fmla="*/ 140149223 w 732"/>
                  <a:gd name="T53" fmla="*/ 141870074 h 498"/>
                  <a:gd name="T54" fmla="*/ 140149223 w 732"/>
                  <a:gd name="T55" fmla="*/ 141870074 h 498"/>
                  <a:gd name="T56" fmla="*/ 140149223 w 732"/>
                  <a:gd name="T57" fmla="*/ 141870074 h 498"/>
                  <a:gd name="T58" fmla="*/ 140149223 w 732"/>
                  <a:gd name="T59" fmla="*/ 141870074 h 498"/>
                  <a:gd name="T60" fmla="*/ 140149223 w 732"/>
                  <a:gd name="T61" fmla="*/ 141870074 h 498"/>
                  <a:gd name="T62" fmla="*/ 140149223 w 732"/>
                  <a:gd name="T63" fmla="*/ 141870074 h 498"/>
                  <a:gd name="T64" fmla="*/ 140149223 w 732"/>
                  <a:gd name="T65" fmla="*/ 141870074 h 498"/>
                  <a:gd name="T66" fmla="*/ 140149223 w 732"/>
                  <a:gd name="T67" fmla="*/ 141870074 h 498"/>
                  <a:gd name="T68" fmla="*/ 140149223 w 732"/>
                  <a:gd name="T69" fmla="*/ 141870074 h 498"/>
                  <a:gd name="T70" fmla="*/ 140149223 w 732"/>
                  <a:gd name="T71" fmla="*/ 141870074 h 498"/>
                  <a:gd name="T72" fmla="*/ 140149223 w 732"/>
                  <a:gd name="T73" fmla="*/ 141870074 h 498"/>
                  <a:gd name="T74" fmla="*/ 140149223 w 732"/>
                  <a:gd name="T75" fmla="*/ 141870074 h 498"/>
                  <a:gd name="T76" fmla="*/ 140149223 w 732"/>
                  <a:gd name="T77" fmla="*/ 0 h 498"/>
                  <a:gd name="T78" fmla="*/ 140149223 w 732"/>
                  <a:gd name="T79" fmla="*/ 141870074 h 498"/>
                  <a:gd name="T80" fmla="*/ 140149223 w 732"/>
                  <a:gd name="T81" fmla="*/ 141870074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2"/>
                  <a:gd name="T124" fmla="*/ 0 h 498"/>
                  <a:gd name="T125" fmla="*/ 732 w 732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2" h="498">
                    <a:moveTo>
                      <a:pt x="468" y="24"/>
                    </a:moveTo>
                    <a:lnTo>
                      <a:pt x="450" y="30"/>
                    </a:lnTo>
                    <a:lnTo>
                      <a:pt x="420" y="36"/>
                    </a:lnTo>
                    <a:lnTo>
                      <a:pt x="390" y="54"/>
                    </a:lnTo>
                    <a:lnTo>
                      <a:pt x="372" y="72"/>
                    </a:lnTo>
                    <a:lnTo>
                      <a:pt x="366" y="84"/>
                    </a:lnTo>
                    <a:lnTo>
                      <a:pt x="354" y="96"/>
                    </a:lnTo>
                    <a:lnTo>
                      <a:pt x="348" y="108"/>
                    </a:lnTo>
                    <a:lnTo>
                      <a:pt x="342" y="114"/>
                    </a:lnTo>
                    <a:lnTo>
                      <a:pt x="336" y="126"/>
                    </a:lnTo>
                    <a:lnTo>
                      <a:pt x="336" y="144"/>
                    </a:lnTo>
                    <a:lnTo>
                      <a:pt x="330" y="150"/>
                    </a:lnTo>
                    <a:lnTo>
                      <a:pt x="324" y="162"/>
                    </a:lnTo>
                    <a:lnTo>
                      <a:pt x="312" y="162"/>
                    </a:lnTo>
                    <a:lnTo>
                      <a:pt x="300" y="156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2" y="126"/>
                    </a:lnTo>
                    <a:lnTo>
                      <a:pt x="102" y="126"/>
                    </a:lnTo>
                    <a:lnTo>
                      <a:pt x="96" y="132"/>
                    </a:lnTo>
                    <a:lnTo>
                      <a:pt x="72" y="138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6"/>
                    </a:lnTo>
                    <a:lnTo>
                      <a:pt x="36" y="138"/>
                    </a:lnTo>
                    <a:lnTo>
                      <a:pt x="36" y="186"/>
                    </a:lnTo>
                    <a:lnTo>
                      <a:pt x="30" y="192"/>
                    </a:lnTo>
                    <a:lnTo>
                      <a:pt x="24" y="204"/>
                    </a:lnTo>
                    <a:lnTo>
                      <a:pt x="12" y="216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18" y="276"/>
                    </a:lnTo>
                    <a:lnTo>
                      <a:pt x="24" y="288"/>
                    </a:lnTo>
                    <a:lnTo>
                      <a:pt x="36" y="294"/>
                    </a:lnTo>
                    <a:lnTo>
                      <a:pt x="24" y="408"/>
                    </a:lnTo>
                    <a:lnTo>
                      <a:pt x="54" y="444"/>
                    </a:lnTo>
                    <a:lnTo>
                      <a:pt x="54" y="456"/>
                    </a:lnTo>
                    <a:lnTo>
                      <a:pt x="60" y="468"/>
                    </a:lnTo>
                    <a:lnTo>
                      <a:pt x="78" y="486"/>
                    </a:lnTo>
                    <a:lnTo>
                      <a:pt x="90" y="492"/>
                    </a:lnTo>
                    <a:lnTo>
                      <a:pt x="114" y="498"/>
                    </a:lnTo>
                    <a:lnTo>
                      <a:pt x="132" y="498"/>
                    </a:lnTo>
                    <a:lnTo>
                      <a:pt x="150" y="492"/>
                    </a:lnTo>
                    <a:lnTo>
                      <a:pt x="162" y="486"/>
                    </a:lnTo>
                    <a:lnTo>
                      <a:pt x="168" y="480"/>
                    </a:lnTo>
                    <a:lnTo>
                      <a:pt x="186" y="444"/>
                    </a:lnTo>
                    <a:lnTo>
                      <a:pt x="198" y="432"/>
                    </a:lnTo>
                    <a:lnTo>
                      <a:pt x="210" y="432"/>
                    </a:lnTo>
                    <a:lnTo>
                      <a:pt x="228" y="438"/>
                    </a:lnTo>
                    <a:lnTo>
                      <a:pt x="270" y="438"/>
                    </a:lnTo>
                    <a:lnTo>
                      <a:pt x="324" y="432"/>
                    </a:lnTo>
                    <a:lnTo>
                      <a:pt x="366" y="426"/>
                    </a:lnTo>
                    <a:lnTo>
                      <a:pt x="390" y="414"/>
                    </a:lnTo>
                    <a:lnTo>
                      <a:pt x="402" y="402"/>
                    </a:lnTo>
                    <a:lnTo>
                      <a:pt x="414" y="384"/>
                    </a:lnTo>
                    <a:lnTo>
                      <a:pt x="426" y="372"/>
                    </a:lnTo>
                    <a:lnTo>
                      <a:pt x="450" y="360"/>
                    </a:lnTo>
                    <a:lnTo>
                      <a:pt x="462" y="348"/>
                    </a:lnTo>
                    <a:lnTo>
                      <a:pt x="474" y="342"/>
                    </a:lnTo>
                    <a:lnTo>
                      <a:pt x="486" y="330"/>
                    </a:lnTo>
                    <a:lnTo>
                      <a:pt x="504" y="324"/>
                    </a:lnTo>
                    <a:lnTo>
                      <a:pt x="528" y="312"/>
                    </a:lnTo>
                    <a:lnTo>
                      <a:pt x="546" y="306"/>
                    </a:lnTo>
                    <a:lnTo>
                      <a:pt x="558" y="294"/>
                    </a:lnTo>
                    <a:lnTo>
                      <a:pt x="594" y="276"/>
                    </a:lnTo>
                    <a:lnTo>
                      <a:pt x="666" y="276"/>
                    </a:lnTo>
                    <a:lnTo>
                      <a:pt x="666" y="270"/>
                    </a:lnTo>
                    <a:lnTo>
                      <a:pt x="672" y="264"/>
                    </a:lnTo>
                    <a:lnTo>
                      <a:pt x="684" y="240"/>
                    </a:lnTo>
                    <a:lnTo>
                      <a:pt x="690" y="222"/>
                    </a:lnTo>
                    <a:lnTo>
                      <a:pt x="702" y="210"/>
                    </a:lnTo>
                    <a:lnTo>
                      <a:pt x="708" y="198"/>
                    </a:lnTo>
                    <a:lnTo>
                      <a:pt x="720" y="192"/>
                    </a:lnTo>
                    <a:lnTo>
                      <a:pt x="720" y="186"/>
                    </a:lnTo>
                    <a:lnTo>
                      <a:pt x="732" y="186"/>
                    </a:lnTo>
                    <a:lnTo>
                      <a:pt x="648" y="0"/>
                    </a:lnTo>
                    <a:lnTo>
                      <a:pt x="630" y="0"/>
                    </a:lnTo>
                    <a:lnTo>
                      <a:pt x="588" y="6"/>
                    </a:lnTo>
                    <a:lnTo>
                      <a:pt x="540" y="18"/>
                    </a:lnTo>
                    <a:lnTo>
                      <a:pt x="492" y="24"/>
                    </a:lnTo>
                    <a:lnTo>
                      <a:pt x="468" y="24"/>
                    </a:lnTo>
                    <a:close/>
                  </a:path>
                </a:pathLst>
              </a:custGeom>
              <a:solidFill>
                <a:srgbClr val="C4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Western Sahara"/>
              <p:cNvSpPr>
                <a:spLocks/>
              </p:cNvSpPr>
              <p:nvPr/>
            </p:nvSpPr>
            <p:spPr bwMode="gray">
              <a:xfrm>
                <a:off x="2353" y="1740"/>
                <a:ext cx="153" cy="131"/>
              </a:xfrm>
              <a:custGeom>
                <a:avLst/>
                <a:gdLst>
                  <a:gd name="T0" fmla="*/ 35608153 w 600"/>
                  <a:gd name="T1" fmla="*/ 0 h 510"/>
                  <a:gd name="T2" fmla="*/ 35608153 w 600"/>
                  <a:gd name="T3" fmla="*/ 0 h 510"/>
                  <a:gd name="T4" fmla="*/ 35608153 w 600"/>
                  <a:gd name="T5" fmla="*/ 36394228 h 510"/>
                  <a:gd name="T6" fmla="*/ 35608153 w 600"/>
                  <a:gd name="T7" fmla="*/ 36394228 h 510"/>
                  <a:gd name="T8" fmla="*/ 35608153 w 600"/>
                  <a:gd name="T9" fmla="*/ 36394228 h 510"/>
                  <a:gd name="T10" fmla="*/ 35608153 w 600"/>
                  <a:gd name="T11" fmla="*/ 36394228 h 510"/>
                  <a:gd name="T12" fmla="*/ 35608153 w 600"/>
                  <a:gd name="T13" fmla="*/ 36394228 h 510"/>
                  <a:gd name="T14" fmla="*/ 35608153 w 600"/>
                  <a:gd name="T15" fmla="*/ 36394228 h 510"/>
                  <a:gd name="T16" fmla="*/ 35608153 w 600"/>
                  <a:gd name="T17" fmla="*/ 36394228 h 510"/>
                  <a:gd name="T18" fmla="*/ 35608153 w 600"/>
                  <a:gd name="T19" fmla="*/ 36394228 h 510"/>
                  <a:gd name="T20" fmla="*/ 35608153 w 600"/>
                  <a:gd name="T21" fmla="*/ 36394228 h 510"/>
                  <a:gd name="T22" fmla="*/ 35608153 w 600"/>
                  <a:gd name="T23" fmla="*/ 36394228 h 510"/>
                  <a:gd name="T24" fmla="*/ 35608153 w 600"/>
                  <a:gd name="T25" fmla="*/ 36394228 h 510"/>
                  <a:gd name="T26" fmla="*/ 35608153 w 600"/>
                  <a:gd name="T27" fmla="*/ 36394228 h 510"/>
                  <a:gd name="T28" fmla="*/ 35608153 w 600"/>
                  <a:gd name="T29" fmla="*/ 36394228 h 510"/>
                  <a:gd name="T30" fmla="*/ 35608153 w 600"/>
                  <a:gd name="T31" fmla="*/ 36394228 h 510"/>
                  <a:gd name="T32" fmla="*/ 35608153 w 600"/>
                  <a:gd name="T33" fmla="*/ 36394228 h 510"/>
                  <a:gd name="T34" fmla="*/ 35608153 w 600"/>
                  <a:gd name="T35" fmla="*/ 36394228 h 510"/>
                  <a:gd name="T36" fmla="*/ 35608153 w 600"/>
                  <a:gd name="T37" fmla="*/ 36394228 h 510"/>
                  <a:gd name="T38" fmla="*/ 35608153 w 600"/>
                  <a:gd name="T39" fmla="*/ 36394228 h 510"/>
                  <a:gd name="T40" fmla="*/ 35608153 w 600"/>
                  <a:gd name="T41" fmla="*/ 36394228 h 510"/>
                  <a:gd name="T42" fmla="*/ 35608153 w 600"/>
                  <a:gd name="T43" fmla="*/ 36394228 h 510"/>
                  <a:gd name="T44" fmla="*/ 35608153 w 600"/>
                  <a:gd name="T45" fmla="*/ 36394228 h 510"/>
                  <a:gd name="T46" fmla="*/ 35608153 w 600"/>
                  <a:gd name="T47" fmla="*/ 36394228 h 510"/>
                  <a:gd name="T48" fmla="*/ 35608153 w 600"/>
                  <a:gd name="T49" fmla="*/ 36394228 h 510"/>
                  <a:gd name="T50" fmla="*/ 35608153 w 600"/>
                  <a:gd name="T51" fmla="*/ 36394228 h 510"/>
                  <a:gd name="T52" fmla="*/ 35608153 w 600"/>
                  <a:gd name="T53" fmla="*/ 36394228 h 510"/>
                  <a:gd name="T54" fmla="*/ 35608153 w 600"/>
                  <a:gd name="T55" fmla="*/ 36394228 h 510"/>
                  <a:gd name="T56" fmla="*/ 35608153 w 600"/>
                  <a:gd name="T57" fmla="*/ 36394228 h 510"/>
                  <a:gd name="T58" fmla="*/ 35608153 w 600"/>
                  <a:gd name="T59" fmla="*/ 36394228 h 510"/>
                  <a:gd name="T60" fmla="*/ 35608153 w 600"/>
                  <a:gd name="T61" fmla="*/ 36394228 h 510"/>
                  <a:gd name="T62" fmla="*/ 35608153 w 600"/>
                  <a:gd name="T63" fmla="*/ 36394228 h 510"/>
                  <a:gd name="T64" fmla="*/ 35608153 w 600"/>
                  <a:gd name="T65" fmla="*/ 36394228 h 510"/>
                  <a:gd name="T66" fmla="*/ 35608153 w 600"/>
                  <a:gd name="T67" fmla="*/ 36394228 h 510"/>
                  <a:gd name="T68" fmla="*/ 35608153 w 600"/>
                  <a:gd name="T69" fmla="*/ 36394228 h 510"/>
                  <a:gd name="T70" fmla="*/ 35608153 w 600"/>
                  <a:gd name="T71" fmla="*/ 36394228 h 510"/>
                  <a:gd name="T72" fmla="*/ 35608153 w 600"/>
                  <a:gd name="T73" fmla="*/ 36394228 h 510"/>
                  <a:gd name="T74" fmla="*/ 35608153 w 600"/>
                  <a:gd name="T75" fmla="*/ 36394228 h 510"/>
                  <a:gd name="T76" fmla="*/ 35608153 w 600"/>
                  <a:gd name="T77" fmla="*/ 36394228 h 510"/>
                  <a:gd name="T78" fmla="*/ 0 w 600"/>
                  <a:gd name="T79" fmla="*/ 36394228 h 510"/>
                  <a:gd name="T80" fmla="*/ 0 w 600"/>
                  <a:gd name="T81" fmla="*/ 36394228 h 510"/>
                  <a:gd name="T82" fmla="*/ 35608153 w 600"/>
                  <a:gd name="T83" fmla="*/ 36394228 h 510"/>
                  <a:gd name="T84" fmla="*/ 35608153 w 600"/>
                  <a:gd name="T85" fmla="*/ 36394228 h 510"/>
                  <a:gd name="T86" fmla="*/ 35608153 w 600"/>
                  <a:gd name="T87" fmla="*/ 36394228 h 510"/>
                  <a:gd name="T88" fmla="*/ 35608153 w 600"/>
                  <a:gd name="T89" fmla="*/ 36394228 h 510"/>
                  <a:gd name="T90" fmla="*/ 35608153 w 600"/>
                  <a:gd name="T91" fmla="*/ 36394228 h 510"/>
                  <a:gd name="T92" fmla="*/ 35608153 w 600"/>
                  <a:gd name="T93" fmla="*/ 36394228 h 510"/>
                  <a:gd name="T94" fmla="*/ 35608153 w 600"/>
                  <a:gd name="T95" fmla="*/ 36394228 h 510"/>
                  <a:gd name="T96" fmla="*/ 35608153 w 600"/>
                  <a:gd name="T97" fmla="*/ 36394228 h 510"/>
                  <a:gd name="T98" fmla="*/ 35608153 w 600"/>
                  <a:gd name="T99" fmla="*/ 36394228 h 510"/>
                  <a:gd name="T100" fmla="*/ 35608153 w 600"/>
                  <a:gd name="T101" fmla="*/ 36394228 h 510"/>
                  <a:gd name="T102" fmla="*/ 35608153 w 600"/>
                  <a:gd name="T103" fmla="*/ 36394228 h 510"/>
                  <a:gd name="T104" fmla="*/ 35608153 w 600"/>
                  <a:gd name="T105" fmla="*/ 36394228 h 510"/>
                  <a:gd name="T106" fmla="*/ 35608153 w 600"/>
                  <a:gd name="T107" fmla="*/ 36394228 h 510"/>
                  <a:gd name="T108" fmla="*/ 35608153 w 600"/>
                  <a:gd name="T109" fmla="*/ 36394228 h 510"/>
                  <a:gd name="T110" fmla="*/ 35608153 w 600"/>
                  <a:gd name="T111" fmla="*/ 36394228 h 510"/>
                  <a:gd name="T112" fmla="*/ 35608153 w 600"/>
                  <a:gd name="T113" fmla="*/ 0 h 510"/>
                  <a:gd name="T114" fmla="*/ 35608153 w 600"/>
                  <a:gd name="T115" fmla="*/ 0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0"/>
                  <a:gd name="T175" fmla="*/ 0 h 510"/>
                  <a:gd name="T176" fmla="*/ 600 w 600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0" h="510">
                    <a:moveTo>
                      <a:pt x="546" y="0"/>
                    </a:moveTo>
                    <a:lnTo>
                      <a:pt x="288" y="0"/>
                    </a:lnTo>
                    <a:lnTo>
                      <a:pt x="282" y="6"/>
                    </a:lnTo>
                    <a:lnTo>
                      <a:pt x="270" y="30"/>
                    </a:lnTo>
                    <a:lnTo>
                      <a:pt x="270" y="42"/>
                    </a:lnTo>
                    <a:lnTo>
                      <a:pt x="264" y="54"/>
                    </a:lnTo>
                    <a:lnTo>
                      <a:pt x="264" y="66"/>
                    </a:lnTo>
                    <a:lnTo>
                      <a:pt x="234" y="96"/>
                    </a:lnTo>
                    <a:lnTo>
                      <a:pt x="198" y="96"/>
                    </a:lnTo>
                    <a:lnTo>
                      <a:pt x="186" y="108"/>
                    </a:lnTo>
                    <a:lnTo>
                      <a:pt x="186" y="144"/>
                    </a:lnTo>
                    <a:lnTo>
                      <a:pt x="156" y="174"/>
                    </a:lnTo>
                    <a:lnTo>
                      <a:pt x="156" y="186"/>
                    </a:lnTo>
                    <a:lnTo>
                      <a:pt x="168" y="210"/>
                    </a:lnTo>
                    <a:lnTo>
                      <a:pt x="168" y="222"/>
                    </a:lnTo>
                    <a:lnTo>
                      <a:pt x="156" y="246"/>
                    </a:lnTo>
                    <a:lnTo>
                      <a:pt x="144" y="252"/>
                    </a:lnTo>
                    <a:lnTo>
                      <a:pt x="138" y="252"/>
                    </a:lnTo>
                    <a:lnTo>
                      <a:pt x="132" y="258"/>
                    </a:lnTo>
                    <a:lnTo>
                      <a:pt x="126" y="270"/>
                    </a:lnTo>
                    <a:lnTo>
                      <a:pt x="114" y="282"/>
                    </a:lnTo>
                    <a:lnTo>
                      <a:pt x="102" y="288"/>
                    </a:lnTo>
                    <a:lnTo>
                      <a:pt x="96" y="294"/>
                    </a:lnTo>
                    <a:lnTo>
                      <a:pt x="84" y="300"/>
                    </a:lnTo>
                    <a:lnTo>
                      <a:pt x="78" y="306"/>
                    </a:lnTo>
                    <a:lnTo>
                      <a:pt x="78" y="318"/>
                    </a:lnTo>
                    <a:lnTo>
                      <a:pt x="90" y="324"/>
                    </a:lnTo>
                    <a:lnTo>
                      <a:pt x="78" y="330"/>
                    </a:lnTo>
                    <a:lnTo>
                      <a:pt x="60" y="366"/>
                    </a:lnTo>
                    <a:lnTo>
                      <a:pt x="60" y="384"/>
                    </a:lnTo>
                    <a:lnTo>
                      <a:pt x="48" y="384"/>
                    </a:lnTo>
                    <a:lnTo>
                      <a:pt x="48" y="390"/>
                    </a:lnTo>
                    <a:lnTo>
                      <a:pt x="54" y="396"/>
                    </a:lnTo>
                    <a:lnTo>
                      <a:pt x="54" y="408"/>
                    </a:lnTo>
                    <a:lnTo>
                      <a:pt x="48" y="420"/>
                    </a:lnTo>
                    <a:lnTo>
                      <a:pt x="36" y="426"/>
                    </a:lnTo>
                    <a:lnTo>
                      <a:pt x="24" y="426"/>
                    </a:lnTo>
                    <a:lnTo>
                      <a:pt x="18" y="432"/>
                    </a:lnTo>
                    <a:lnTo>
                      <a:pt x="6" y="456"/>
                    </a:lnTo>
                    <a:lnTo>
                      <a:pt x="0" y="462"/>
                    </a:lnTo>
                    <a:lnTo>
                      <a:pt x="0" y="510"/>
                    </a:lnTo>
                    <a:lnTo>
                      <a:pt x="276" y="510"/>
                    </a:lnTo>
                    <a:lnTo>
                      <a:pt x="282" y="408"/>
                    </a:lnTo>
                    <a:lnTo>
                      <a:pt x="276" y="396"/>
                    </a:lnTo>
                    <a:lnTo>
                      <a:pt x="276" y="378"/>
                    </a:lnTo>
                    <a:lnTo>
                      <a:pt x="282" y="366"/>
                    </a:lnTo>
                    <a:lnTo>
                      <a:pt x="306" y="354"/>
                    </a:lnTo>
                    <a:lnTo>
                      <a:pt x="336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54" y="150"/>
                    </a:lnTo>
                    <a:lnTo>
                      <a:pt x="366" y="144"/>
                    </a:lnTo>
                    <a:lnTo>
                      <a:pt x="366" y="132"/>
                    </a:lnTo>
                    <a:lnTo>
                      <a:pt x="588" y="126"/>
                    </a:lnTo>
                    <a:lnTo>
                      <a:pt x="588" y="90"/>
                    </a:lnTo>
                    <a:lnTo>
                      <a:pt x="594" y="84"/>
                    </a:lnTo>
                    <a:lnTo>
                      <a:pt x="600" y="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West Bank"/>
              <p:cNvSpPr>
                <a:spLocks/>
              </p:cNvSpPr>
              <p:nvPr/>
            </p:nvSpPr>
            <p:spPr bwMode="gray">
              <a:xfrm>
                <a:off x="3269" y="1641"/>
                <a:ext cx="11" cy="24"/>
              </a:xfrm>
              <a:custGeom>
                <a:avLst/>
                <a:gdLst>
                  <a:gd name="T0" fmla="*/ 38579739 w 42"/>
                  <a:gd name="T1" fmla="*/ 33554381 h 96"/>
                  <a:gd name="T2" fmla="*/ 38579739 w 42"/>
                  <a:gd name="T3" fmla="*/ 33554381 h 96"/>
                  <a:gd name="T4" fmla="*/ 38579739 w 42"/>
                  <a:gd name="T5" fmla="*/ 33554381 h 96"/>
                  <a:gd name="T6" fmla="*/ 38579739 w 42"/>
                  <a:gd name="T7" fmla="*/ 0 h 96"/>
                  <a:gd name="T8" fmla="*/ 38579739 w 42"/>
                  <a:gd name="T9" fmla="*/ 0 h 96"/>
                  <a:gd name="T10" fmla="*/ 0 w 42"/>
                  <a:gd name="T11" fmla="*/ 33554381 h 96"/>
                  <a:gd name="T12" fmla="*/ 0 w 42"/>
                  <a:gd name="T13" fmla="*/ 33554381 h 96"/>
                  <a:gd name="T14" fmla="*/ 38579739 w 42"/>
                  <a:gd name="T15" fmla="*/ 33554381 h 96"/>
                  <a:gd name="T16" fmla="*/ 38579739 w 42"/>
                  <a:gd name="T17" fmla="*/ 33554381 h 96"/>
                  <a:gd name="T18" fmla="*/ 38579739 w 42"/>
                  <a:gd name="T19" fmla="*/ 33554381 h 96"/>
                  <a:gd name="T20" fmla="*/ 38579739 w 42"/>
                  <a:gd name="T21" fmla="*/ 33554381 h 96"/>
                  <a:gd name="T22" fmla="*/ 38579739 w 42"/>
                  <a:gd name="T23" fmla="*/ 33554381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96"/>
                  <a:gd name="T38" fmla="*/ 42 w 42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96">
                    <a:moveTo>
                      <a:pt x="24" y="78"/>
                    </a:moveTo>
                    <a:lnTo>
                      <a:pt x="30" y="84"/>
                    </a:lnTo>
                    <a:lnTo>
                      <a:pt x="42" y="7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24" y="7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Uzbekistan"/>
              <p:cNvSpPr>
                <a:spLocks/>
              </p:cNvSpPr>
              <p:nvPr/>
            </p:nvSpPr>
            <p:spPr bwMode="gray">
              <a:xfrm>
                <a:off x="3586" y="1374"/>
                <a:ext cx="303" cy="170"/>
              </a:xfrm>
              <a:custGeom>
                <a:avLst/>
                <a:gdLst>
                  <a:gd name="T0" fmla="*/ 36174678 w 1182"/>
                  <a:gd name="T1" fmla="*/ 35715221 h 666"/>
                  <a:gd name="T2" fmla="*/ 36174678 w 1182"/>
                  <a:gd name="T3" fmla="*/ 35715221 h 666"/>
                  <a:gd name="T4" fmla="*/ 36174678 w 1182"/>
                  <a:gd name="T5" fmla="*/ 35715221 h 666"/>
                  <a:gd name="T6" fmla="*/ 36174678 w 1182"/>
                  <a:gd name="T7" fmla="*/ 35715221 h 666"/>
                  <a:gd name="T8" fmla="*/ 36174678 w 1182"/>
                  <a:gd name="T9" fmla="*/ 35715221 h 666"/>
                  <a:gd name="T10" fmla="*/ 36174678 w 1182"/>
                  <a:gd name="T11" fmla="*/ 35715221 h 666"/>
                  <a:gd name="T12" fmla="*/ 36174678 w 1182"/>
                  <a:gd name="T13" fmla="*/ 35715221 h 666"/>
                  <a:gd name="T14" fmla="*/ 36174678 w 1182"/>
                  <a:gd name="T15" fmla="*/ 35715221 h 666"/>
                  <a:gd name="T16" fmla="*/ 36174678 w 1182"/>
                  <a:gd name="T17" fmla="*/ 35715221 h 666"/>
                  <a:gd name="T18" fmla="*/ 36174678 w 1182"/>
                  <a:gd name="T19" fmla="*/ 35715221 h 666"/>
                  <a:gd name="T20" fmla="*/ 36174678 w 1182"/>
                  <a:gd name="T21" fmla="*/ 35715221 h 666"/>
                  <a:gd name="T22" fmla="*/ 36174678 w 1182"/>
                  <a:gd name="T23" fmla="*/ 35715221 h 666"/>
                  <a:gd name="T24" fmla="*/ 36174678 w 1182"/>
                  <a:gd name="T25" fmla="*/ 35715221 h 666"/>
                  <a:gd name="T26" fmla="*/ 36174678 w 1182"/>
                  <a:gd name="T27" fmla="*/ 35715221 h 666"/>
                  <a:gd name="T28" fmla="*/ 36174678 w 1182"/>
                  <a:gd name="T29" fmla="*/ 35715221 h 666"/>
                  <a:gd name="T30" fmla="*/ 36174678 w 1182"/>
                  <a:gd name="T31" fmla="*/ 35715221 h 666"/>
                  <a:gd name="T32" fmla="*/ 36174678 w 1182"/>
                  <a:gd name="T33" fmla="*/ 35715221 h 666"/>
                  <a:gd name="T34" fmla="*/ 36174678 w 1182"/>
                  <a:gd name="T35" fmla="*/ 35715221 h 666"/>
                  <a:gd name="T36" fmla="*/ 36174678 w 1182"/>
                  <a:gd name="T37" fmla="*/ 35715221 h 666"/>
                  <a:gd name="T38" fmla="*/ 36174678 w 1182"/>
                  <a:gd name="T39" fmla="*/ 35715221 h 666"/>
                  <a:gd name="T40" fmla="*/ 36174678 w 1182"/>
                  <a:gd name="T41" fmla="*/ 35715221 h 666"/>
                  <a:gd name="T42" fmla="*/ 36174678 w 1182"/>
                  <a:gd name="T43" fmla="*/ 35715221 h 666"/>
                  <a:gd name="T44" fmla="*/ 36174678 w 1182"/>
                  <a:gd name="T45" fmla="*/ 35715221 h 666"/>
                  <a:gd name="T46" fmla="*/ 36174678 w 1182"/>
                  <a:gd name="T47" fmla="*/ 35715221 h 666"/>
                  <a:gd name="T48" fmla="*/ 36174678 w 1182"/>
                  <a:gd name="T49" fmla="*/ 35715221 h 666"/>
                  <a:gd name="T50" fmla="*/ 36174678 w 1182"/>
                  <a:gd name="T51" fmla="*/ 35715221 h 666"/>
                  <a:gd name="T52" fmla="*/ 36174678 w 1182"/>
                  <a:gd name="T53" fmla="*/ 35715221 h 666"/>
                  <a:gd name="T54" fmla="*/ 36174678 w 1182"/>
                  <a:gd name="T55" fmla="*/ 35715221 h 666"/>
                  <a:gd name="T56" fmla="*/ 36174678 w 1182"/>
                  <a:gd name="T57" fmla="*/ 35715221 h 666"/>
                  <a:gd name="T58" fmla="*/ 36174678 w 1182"/>
                  <a:gd name="T59" fmla="*/ 35715221 h 666"/>
                  <a:gd name="T60" fmla="*/ 36174678 w 1182"/>
                  <a:gd name="T61" fmla="*/ 35715221 h 666"/>
                  <a:gd name="T62" fmla="*/ 36174678 w 1182"/>
                  <a:gd name="T63" fmla="*/ 35715221 h 666"/>
                  <a:gd name="T64" fmla="*/ 36174678 w 1182"/>
                  <a:gd name="T65" fmla="*/ 35715221 h 666"/>
                  <a:gd name="T66" fmla="*/ 36174678 w 1182"/>
                  <a:gd name="T67" fmla="*/ 35715221 h 666"/>
                  <a:gd name="T68" fmla="*/ 36174678 w 1182"/>
                  <a:gd name="T69" fmla="*/ 35715221 h 666"/>
                  <a:gd name="T70" fmla="*/ 36174678 w 1182"/>
                  <a:gd name="T71" fmla="*/ 35715221 h 666"/>
                  <a:gd name="T72" fmla="*/ 36174678 w 1182"/>
                  <a:gd name="T73" fmla="*/ 35715221 h 666"/>
                  <a:gd name="T74" fmla="*/ 36174678 w 1182"/>
                  <a:gd name="T75" fmla="*/ 35715221 h 666"/>
                  <a:gd name="T76" fmla="*/ 36174678 w 1182"/>
                  <a:gd name="T77" fmla="*/ 35715221 h 666"/>
                  <a:gd name="T78" fmla="*/ 36174678 w 1182"/>
                  <a:gd name="T79" fmla="*/ 35715221 h 666"/>
                  <a:gd name="T80" fmla="*/ 36174678 w 1182"/>
                  <a:gd name="T81" fmla="*/ 35715221 h 666"/>
                  <a:gd name="T82" fmla="*/ 36174678 w 1182"/>
                  <a:gd name="T83" fmla="*/ 35715221 h 666"/>
                  <a:gd name="T84" fmla="*/ 36174678 w 1182"/>
                  <a:gd name="T85" fmla="*/ 35715221 h 666"/>
                  <a:gd name="T86" fmla="*/ 36174678 w 1182"/>
                  <a:gd name="T87" fmla="*/ 35715221 h 666"/>
                  <a:gd name="T88" fmla="*/ 36174678 w 1182"/>
                  <a:gd name="T89" fmla="*/ 35715221 h 666"/>
                  <a:gd name="T90" fmla="*/ 36174678 w 1182"/>
                  <a:gd name="T91" fmla="*/ 35715221 h 666"/>
                  <a:gd name="T92" fmla="*/ 36174678 w 1182"/>
                  <a:gd name="T93" fmla="*/ 35715221 h 666"/>
                  <a:gd name="T94" fmla="*/ 36174678 w 1182"/>
                  <a:gd name="T95" fmla="*/ 35715221 h 666"/>
                  <a:gd name="T96" fmla="*/ 36174678 w 1182"/>
                  <a:gd name="T97" fmla="*/ 35715221 h 666"/>
                  <a:gd name="T98" fmla="*/ 36174678 w 1182"/>
                  <a:gd name="T99" fmla="*/ 35715221 h 666"/>
                  <a:gd name="T100" fmla="*/ 36174678 w 1182"/>
                  <a:gd name="T101" fmla="*/ 35715221 h 666"/>
                  <a:gd name="T102" fmla="*/ 36174678 w 1182"/>
                  <a:gd name="T103" fmla="*/ 35715221 h 666"/>
                  <a:gd name="T104" fmla="*/ 36174678 w 1182"/>
                  <a:gd name="T105" fmla="*/ 35715221 h 666"/>
                  <a:gd name="T106" fmla="*/ 36174678 w 1182"/>
                  <a:gd name="T107" fmla="*/ 35715221 h 666"/>
                  <a:gd name="T108" fmla="*/ 36174678 w 1182"/>
                  <a:gd name="T109" fmla="*/ 35715221 h 666"/>
                  <a:gd name="T110" fmla="*/ 36174678 w 1182"/>
                  <a:gd name="T111" fmla="*/ 35715221 h 666"/>
                  <a:gd name="T112" fmla="*/ 36174678 w 1182"/>
                  <a:gd name="T113" fmla="*/ 35715221 h 666"/>
                  <a:gd name="T114" fmla="*/ 36174678 w 1182"/>
                  <a:gd name="T115" fmla="*/ 35715221 h 6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82"/>
                  <a:gd name="T175" fmla="*/ 0 h 666"/>
                  <a:gd name="T176" fmla="*/ 1182 w 1182"/>
                  <a:gd name="T177" fmla="*/ 666 h 6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82" h="666">
                    <a:moveTo>
                      <a:pt x="1152" y="372"/>
                    </a:moveTo>
                    <a:lnTo>
                      <a:pt x="1146" y="360"/>
                    </a:lnTo>
                    <a:lnTo>
                      <a:pt x="1122" y="360"/>
                    </a:lnTo>
                    <a:lnTo>
                      <a:pt x="1116" y="342"/>
                    </a:lnTo>
                    <a:lnTo>
                      <a:pt x="1098" y="342"/>
                    </a:lnTo>
                    <a:lnTo>
                      <a:pt x="1080" y="318"/>
                    </a:lnTo>
                    <a:lnTo>
                      <a:pt x="1080" y="330"/>
                    </a:lnTo>
                    <a:lnTo>
                      <a:pt x="1068" y="330"/>
                    </a:lnTo>
                    <a:lnTo>
                      <a:pt x="1068" y="342"/>
                    </a:lnTo>
                    <a:lnTo>
                      <a:pt x="1032" y="342"/>
                    </a:lnTo>
                    <a:lnTo>
                      <a:pt x="1020" y="330"/>
                    </a:lnTo>
                    <a:lnTo>
                      <a:pt x="990" y="318"/>
                    </a:lnTo>
                    <a:lnTo>
                      <a:pt x="1038" y="270"/>
                    </a:lnTo>
                    <a:lnTo>
                      <a:pt x="1038" y="264"/>
                    </a:lnTo>
                    <a:lnTo>
                      <a:pt x="1032" y="264"/>
                    </a:lnTo>
                    <a:lnTo>
                      <a:pt x="1032" y="258"/>
                    </a:lnTo>
                    <a:lnTo>
                      <a:pt x="1002" y="276"/>
                    </a:lnTo>
                    <a:lnTo>
                      <a:pt x="978" y="276"/>
                    </a:lnTo>
                    <a:lnTo>
                      <a:pt x="966" y="300"/>
                    </a:lnTo>
                    <a:lnTo>
                      <a:pt x="960" y="300"/>
                    </a:lnTo>
                    <a:lnTo>
                      <a:pt x="954" y="306"/>
                    </a:lnTo>
                    <a:lnTo>
                      <a:pt x="942" y="306"/>
                    </a:lnTo>
                    <a:lnTo>
                      <a:pt x="930" y="312"/>
                    </a:lnTo>
                    <a:lnTo>
                      <a:pt x="918" y="324"/>
                    </a:lnTo>
                    <a:lnTo>
                      <a:pt x="918" y="342"/>
                    </a:lnTo>
                    <a:lnTo>
                      <a:pt x="912" y="342"/>
                    </a:lnTo>
                    <a:lnTo>
                      <a:pt x="906" y="348"/>
                    </a:lnTo>
                    <a:lnTo>
                      <a:pt x="894" y="354"/>
                    </a:lnTo>
                    <a:lnTo>
                      <a:pt x="882" y="366"/>
                    </a:lnTo>
                    <a:lnTo>
                      <a:pt x="882" y="378"/>
                    </a:lnTo>
                    <a:lnTo>
                      <a:pt x="888" y="384"/>
                    </a:lnTo>
                    <a:lnTo>
                      <a:pt x="888" y="396"/>
                    </a:lnTo>
                    <a:lnTo>
                      <a:pt x="882" y="390"/>
                    </a:lnTo>
                    <a:lnTo>
                      <a:pt x="870" y="390"/>
                    </a:lnTo>
                    <a:lnTo>
                      <a:pt x="858" y="384"/>
                    </a:lnTo>
                    <a:lnTo>
                      <a:pt x="852" y="384"/>
                    </a:lnTo>
                    <a:lnTo>
                      <a:pt x="852" y="372"/>
                    </a:lnTo>
                    <a:lnTo>
                      <a:pt x="858" y="366"/>
                    </a:lnTo>
                    <a:lnTo>
                      <a:pt x="858" y="348"/>
                    </a:lnTo>
                    <a:lnTo>
                      <a:pt x="840" y="342"/>
                    </a:lnTo>
                    <a:lnTo>
                      <a:pt x="762" y="342"/>
                    </a:lnTo>
                    <a:lnTo>
                      <a:pt x="732" y="282"/>
                    </a:lnTo>
                    <a:lnTo>
                      <a:pt x="726" y="276"/>
                    </a:lnTo>
                    <a:lnTo>
                      <a:pt x="714" y="276"/>
                    </a:lnTo>
                    <a:lnTo>
                      <a:pt x="708" y="282"/>
                    </a:lnTo>
                    <a:lnTo>
                      <a:pt x="702" y="282"/>
                    </a:lnTo>
                    <a:lnTo>
                      <a:pt x="696" y="276"/>
                    </a:lnTo>
                    <a:lnTo>
                      <a:pt x="696" y="234"/>
                    </a:lnTo>
                    <a:lnTo>
                      <a:pt x="690" y="216"/>
                    </a:lnTo>
                    <a:lnTo>
                      <a:pt x="690" y="204"/>
                    </a:lnTo>
                    <a:lnTo>
                      <a:pt x="660" y="204"/>
                    </a:lnTo>
                    <a:lnTo>
                      <a:pt x="654" y="192"/>
                    </a:lnTo>
                    <a:lnTo>
                      <a:pt x="642" y="186"/>
                    </a:lnTo>
                    <a:lnTo>
                      <a:pt x="636" y="168"/>
                    </a:lnTo>
                    <a:lnTo>
                      <a:pt x="618" y="150"/>
                    </a:lnTo>
                    <a:lnTo>
                      <a:pt x="612" y="138"/>
                    </a:lnTo>
                    <a:lnTo>
                      <a:pt x="600" y="138"/>
                    </a:lnTo>
                    <a:lnTo>
                      <a:pt x="576" y="150"/>
                    </a:lnTo>
                    <a:lnTo>
                      <a:pt x="570" y="156"/>
                    </a:lnTo>
                    <a:lnTo>
                      <a:pt x="552" y="156"/>
                    </a:lnTo>
                    <a:lnTo>
                      <a:pt x="534" y="150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20" y="156"/>
                    </a:lnTo>
                    <a:lnTo>
                      <a:pt x="414" y="162"/>
                    </a:lnTo>
                    <a:lnTo>
                      <a:pt x="408" y="162"/>
                    </a:lnTo>
                    <a:lnTo>
                      <a:pt x="330" y="90"/>
                    </a:lnTo>
                    <a:lnTo>
                      <a:pt x="264" y="54"/>
                    </a:lnTo>
                    <a:lnTo>
                      <a:pt x="270" y="66"/>
                    </a:lnTo>
                    <a:lnTo>
                      <a:pt x="270" y="90"/>
                    </a:lnTo>
                    <a:lnTo>
                      <a:pt x="264" y="102"/>
                    </a:lnTo>
                    <a:lnTo>
                      <a:pt x="258" y="108"/>
                    </a:lnTo>
                    <a:lnTo>
                      <a:pt x="240" y="108"/>
                    </a:lnTo>
                    <a:lnTo>
                      <a:pt x="228" y="102"/>
                    </a:lnTo>
                    <a:lnTo>
                      <a:pt x="222" y="96"/>
                    </a:lnTo>
                    <a:lnTo>
                      <a:pt x="222" y="78"/>
                    </a:lnTo>
                    <a:lnTo>
                      <a:pt x="210" y="54"/>
                    </a:lnTo>
                    <a:lnTo>
                      <a:pt x="216" y="36"/>
                    </a:lnTo>
                    <a:lnTo>
                      <a:pt x="162" y="12"/>
                    </a:lnTo>
                    <a:lnTo>
                      <a:pt x="156" y="30"/>
                    </a:lnTo>
                    <a:lnTo>
                      <a:pt x="168" y="36"/>
                    </a:lnTo>
                    <a:lnTo>
                      <a:pt x="174" y="48"/>
                    </a:lnTo>
                    <a:lnTo>
                      <a:pt x="174" y="72"/>
                    </a:lnTo>
                    <a:lnTo>
                      <a:pt x="168" y="78"/>
                    </a:lnTo>
                    <a:lnTo>
                      <a:pt x="156" y="84"/>
                    </a:lnTo>
                    <a:lnTo>
                      <a:pt x="150" y="84"/>
                    </a:lnTo>
                    <a:lnTo>
                      <a:pt x="144" y="78"/>
                    </a:lnTo>
                    <a:lnTo>
                      <a:pt x="144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44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0" y="42"/>
                    </a:lnTo>
                    <a:lnTo>
                      <a:pt x="48" y="324"/>
                    </a:lnTo>
                    <a:lnTo>
                      <a:pt x="60" y="324"/>
                    </a:lnTo>
                    <a:lnTo>
                      <a:pt x="72" y="336"/>
                    </a:lnTo>
                    <a:lnTo>
                      <a:pt x="138" y="336"/>
                    </a:lnTo>
                    <a:lnTo>
                      <a:pt x="132" y="324"/>
                    </a:lnTo>
                    <a:lnTo>
                      <a:pt x="120" y="318"/>
                    </a:lnTo>
                    <a:lnTo>
                      <a:pt x="114" y="300"/>
                    </a:lnTo>
                    <a:lnTo>
                      <a:pt x="114" y="288"/>
                    </a:lnTo>
                    <a:lnTo>
                      <a:pt x="132" y="270"/>
                    </a:lnTo>
                    <a:lnTo>
                      <a:pt x="144" y="264"/>
                    </a:lnTo>
                    <a:lnTo>
                      <a:pt x="156" y="264"/>
                    </a:lnTo>
                    <a:lnTo>
                      <a:pt x="162" y="258"/>
                    </a:lnTo>
                    <a:lnTo>
                      <a:pt x="168" y="258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186" y="246"/>
                    </a:lnTo>
                    <a:lnTo>
                      <a:pt x="198" y="246"/>
                    </a:lnTo>
                    <a:lnTo>
                      <a:pt x="204" y="252"/>
                    </a:lnTo>
                    <a:lnTo>
                      <a:pt x="174" y="222"/>
                    </a:lnTo>
                    <a:lnTo>
                      <a:pt x="204" y="228"/>
                    </a:lnTo>
                    <a:lnTo>
                      <a:pt x="210" y="216"/>
                    </a:lnTo>
                    <a:lnTo>
                      <a:pt x="228" y="240"/>
                    </a:lnTo>
                    <a:lnTo>
                      <a:pt x="252" y="240"/>
                    </a:lnTo>
                    <a:lnTo>
                      <a:pt x="252" y="252"/>
                    </a:lnTo>
                    <a:lnTo>
                      <a:pt x="264" y="258"/>
                    </a:lnTo>
                    <a:lnTo>
                      <a:pt x="300" y="258"/>
                    </a:lnTo>
                    <a:lnTo>
                      <a:pt x="306" y="264"/>
                    </a:lnTo>
                    <a:lnTo>
                      <a:pt x="312" y="276"/>
                    </a:lnTo>
                    <a:lnTo>
                      <a:pt x="312" y="288"/>
                    </a:lnTo>
                    <a:lnTo>
                      <a:pt x="324" y="294"/>
                    </a:lnTo>
                    <a:lnTo>
                      <a:pt x="312" y="306"/>
                    </a:lnTo>
                    <a:lnTo>
                      <a:pt x="312" y="318"/>
                    </a:lnTo>
                    <a:lnTo>
                      <a:pt x="330" y="336"/>
                    </a:lnTo>
                    <a:lnTo>
                      <a:pt x="360" y="336"/>
                    </a:lnTo>
                    <a:lnTo>
                      <a:pt x="414" y="342"/>
                    </a:lnTo>
                    <a:lnTo>
                      <a:pt x="414" y="336"/>
                    </a:lnTo>
                    <a:lnTo>
                      <a:pt x="450" y="354"/>
                    </a:lnTo>
                    <a:lnTo>
                      <a:pt x="468" y="384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92" y="414"/>
                    </a:lnTo>
                    <a:lnTo>
                      <a:pt x="510" y="450"/>
                    </a:lnTo>
                    <a:lnTo>
                      <a:pt x="522" y="462"/>
                    </a:lnTo>
                    <a:lnTo>
                      <a:pt x="534" y="468"/>
                    </a:lnTo>
                    <a:lnTo>
                      <a:pt x="552" y="468"/>
                    </a:lnTo>
                    <a:lnTo>
                      <a:pt x="564" y="474"/>
                    </a:lnTo>
                    <a:lnTo>
                      <a:pt x="570" y="474"/>
                    </a:lnTo>
                    <a:lnTo>
                      <a:pt x="582" y="486"/>
                    </a:lnTo>
                    <a:lnTo>
                      <a:pt x="588" y="498"/>
                    </a:lnTo>
                    <a:lnTo>
                      <a:pt x="594" y="504"/>
                    </a:lnTo>
                    <a:lnTo>
                      <a:pt x="624" y="522"/>
                    </a:lnTo>
                    <a:lnTo>
                      <a:pt x="648" y="522"/>
                    </a:lnTo>
                    <a:lnTo>
                      <a:pt x="666" y="534"/>
                    </a:lnTo>
                    <a:lnTo>
                      <a:pt x="690" y="546"/>
                    </a:lnTo>
                    <a:lnTo>
                      <a:pt x="696" y="552"/>
                    </a:lnTo>
                    <a:lnTo>
                      <a:pt x="708" y="558"/>
                    </a:lnTo>
                    <a:lnTo>
                      <a:pt x="720" y="570"/>
                    </a:lnTo>
                    <a:lnTo>
                      <a:pt x="732" y="570"/>
                    </a:lnTo>
                    <a:lnTo>
                      <a:pt x="744" y="582"/>
                    </a:lnTo>
                    <a:lnTo>
                      <a:pt x="750" y="582"/>
                    </a:lnTo>
                    <a:lnTo>
                      <a:pt x="774" y="576"/>
                    </a:lnTo>
                    <a:lnTo>
                      <a:pt x="822" y="606"/>
                    </a:lnTo>
                    <a:lnTo>
                      <a:pt x="816" y="612"/>
                    </a:lnTo>
                    <a:lnTo>
                      <a:pt x="816" y="630"/>
                    </a:lnTo>
                    <a:lnTo>
                      <a:pt x="828" y="642"/>
                    </a:lnTo>
                    <a:lnTo>
                      <a:pt x="828" y="654"/>
                    </a:lnTo>
                    <a:lnTo>
                      <a:pt x="840" y="654"/>
                    </a:lnTo>
                    <a:lnTo>
                      <a:pt x="852" y="642"/>
                    </a:lnTo>
                    <a:lnTo>
                      <a:pt x="870" y="666"/>
                    </a:lnTo>
                    <a:lnTo>
                      <a:pt x="882" y="660"/>
                    </a:lnTo>
                    <a:lnTo>
                      <a:pt x="894" y="660"/>
                    </a:lnTo>
                    <a:lnTo>
                      <a:pt x="900" y="666"/>
                    </a:lnTo>
                    <a:lnTo>
                      <a:pt x="906" y="666"/>
                    </a:lnTo>
                    <a:lnTo>
                      <a:pt x="900" y="666"/>
                    </a:lnTo>
                    <a:lnTo>
                      <a:pt x="900" y="642"/>
                    </a:lnTo>
                    <a:lnTo>
                      <a:pt x="906" y="636"/>
                    </a:lnTo>
                    <a:lnTo>
                      <a:pt x="912" y="624"/>
                    </a:lnTo>
                    <a:lnTo>
                      <a:pt x="924" y="618"/>
                    </a:lnTo>
                    <a:lnTo>
                      <a:pt x="930" y="606"/>
                    </a:lnTo>
                    <a:lnTo>
                      <a:pt x="930" y="588"/>
                    </a:lnTo>
                    <a:lnTo>
                      <a:pt x="918" y="576"/>
                    </a:lnTo>
                    <a:lnTo>
                      <a:pt x="906" y="570"/>
                    </a:lnTo>
                    <a:lnTo>
                      <a:pt x="900" y="564"/>
                    </a:lnTo>
                    <a:lnTo>
                      <a:pt x="900" y="546"/>
                    </a:lnTo>
                    <a:lnTo>
                      <a:pt x="906" y="540"/>
                    </a:lnTo>
                    <a:lnTo>
                      <a:pt x="906" y="534"/>
                    </a:lnTo>
                    <a:lnTo>
                      <a:pt x="894" y="522"/>
                    </a:lnTo>
                    <a:lnTo>
                      <a:pt x="882" y="522"/>
                    </a:lnTo>
                    <a:lnTo>
                      <a:pt x="876" y="516"/>
                    </a:lnTo>
                    <a:lnTo>
                      <a:pt x="870" y="516"/>
                    </a:lnTo>
                    <a:lnTo>
                      <a:pt x="858" y="504"/>
                    </a:lnTo>
                    <a:lnTo>
                      <a:pt x="840" y="504"/>
                    </a:lnTo>
                    <a:lnTo>
                      <a:pt x="840" y="486"/>
                    </a:lnTo>
                    <a:lnTo>
                      <a:pt x="846" y="480"/>
                    </a:lnTo>
                    <a:lnTo>
                      <a:pt x="894" y="480"/>
                    </a:lnTo>
                    <a:lnTo>
                      <a:pt x="918" y="468"/>
                    </a:lnTo>
                    <a:lnTo>
                      <a:pt x="918" y="456"/>
                    </a:lnTo>
                    <a:lnTo>
                      <a:pt x="912" y="456"/>
                    </a:lnTo>
                    <a:lnTo>
                      <a:pt x="930" y="444"/>
                    </a:lnTo>
                    <a:lnTo>
                      <a:pt x="906" y="420"/>
                    </a:lnTo>
                    <a:lnTo>
                      <a:pt x="948" y="420"/>
                    </a:lnTo>
                    <a:lnTo>
                      <a:pt x="948" y="414"/>
                    </a:lnTo>
                    <a:lnTo>
                      <a:pt x="936" y="402"/>
                    </a:lnTo>
                    <a:lnTo>
                      <a:pt x="936" y="390"/>
                    </a:lnTo>
                    <a:lnTo>
                      <a:pt x="942" y="384"/>
                    </a:lnTo>
                    <a:lnTo>
                      <a:pt x="942" y="372"/>
                    </a:lnTo>
                    <a:lnTo>
                      <a:pt x="954" y="372"/>
                    </a:lnTo>
                    <a:lnTo>
                      <a:pt x="972" y="390"/>
                    </a:lnTo>
                    <a:lnTo>
                      <a:pt x="978" y="390"/>
                    </a:lnTo>
                    <a:lnTo>
                      <a:pt x="984" y="378"/>
                    </a:lnTo>
                    <a:lnTo>
                      <a:pt x="996" y="372"/>
                    </a:lnTo>
                    <a:lnTo>
                      <a:pt x="1002" y="360"/>
                    </a:lnTo>
                    <a:lnTo>
                      <a:pt x="1020" y="360"/>
                    </a:lnTo>
                    <a:lnTo>
                      <a:pt x="1032" y="366"/>
                    </a:lnTo>
                    <a:lnTo>
                      <a:pt x="1038" y="372"/>
                    </a:lnTo>
                    <a:lnTo>
                      <a:pt x="1014" y="408"/>
                    </a:lnTo>
                    <a:lnTo>
                      <a:pt x="1026" y="408"/>
                    </a:lnTo>
                    <a:lnTo>
                      <a:pt x="1032" y="414"/>
                    </a:lnTo>
                    <a:lnTo>
                      <a:pt x="1044" y="414"/>
                    </a:lnTo>
                    <a:lnTo>
                      <a:pt x="1050" y="420"/>
                    </a:lnTo>
                    <a:lnTo>
                      <a:pt x="1056" y="420"/>
                    </a:lnTo>
                    <a:lnTo>
                      <a:pt x="1068" y="414"/>
                    </a:lnTo>
                    <a:lnTo>
                      <a:pt x="1086" y="414"/>
                    </a:lnTo>
                    <a:lnTo>
                      <a:pt x="1092" y="420"/>
                    </a:lnTo>
                    <a:lnTo>
                      <a:pt x="1098" y="420"/>
                    </a:lnTo>
                    <a:lnTo>
                      <a:pt x="1104" y="426"/>
                    </a:lnTo>
                    <a:lnTo>
                      <a:pt x="1110" y="426"/>
                    </a:lnTo>
                    <a:lnTo>
                      <a:pt x="1128" y="408"/>
                    </a:lnTo>
                    <a:lnTo>
                      <a:pt x="1146" y="402"/>
                    </a:lnTo>
                    <a:lnTo>
                      <a:pt x="1146" y="396"/>
                    </a:lnTo>
                    <a:lnTo>
                      <a:pt x="1158" y="396"/>
                    </a:lnTo>
                    <a:lnTo>
                      <a:pt x="1170" y="390"/>
                    </a:lnTo>
                    <a:lnTo>
                      <a:pt x="1182" y="378"/>
                    </a:lnTo>
                    <a:lnTo>
                      <a:pt x="1182" y="366"/>
                    </a:lnTo>
                    <a:lnTo>
                      <a:pt x="1170" y="366"/>
                    </a:lnTo>
                    <a:lnTo>
                      <a:pt x="1158" y="372"/>
                    </a:lnTo>
                    <a:lnTo>
                      <a:pt x="1152" y="37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Vietnam"/>
              <p:cNvSpPr>
                <a:spLocks/>
              </p:cNvSpPr>
              <p:nvPr/>
            </p:nvSpPr>
            <p:spPr bwMode="gray">
              <a:xfrm>
                <a:off x="4478" y="1828"/>
                <a:ext cx="155" cy="305"/>
              </a:xfrm>
              <a:custGeom>
                <a:avLst/>
                <a:gdLst>
                  <a:gd name="T0" fmla="*/ 549273518 w 606"/>
                  <a:gd name="T1" fmla="*/ 548561213 h 1194"/>
                  <a:gd name="T2" fmla="*/ 549273518 w 606"/>
                  <a:gd name="T3" fmla="*/ 548561213 h 1194"/>
                  <a:gd name="T4" fmla="*/ 549273518 w 606"/>
                  <a:gd name="T5" fmla="*/ 548561213 h 1194"/>
                  <a:gd name="T6" fmla="*/ 549273518 w 606"/>
                  <a:gd name="T7" fmla="*/ 548561213 h 1194"/>
                  <a:gd name="T8" fmla="*/ 549273518 w 606"/>
                  <a:gd name="T9" fmla="*/ 548561213 h 1194"/>
                  <a:gd name="T10" fmla="*/ 549273518 w 606"/>
                  <a:gd name="T11" fmla="*/ 548561213 h 1194"/>
                  <a:gd name="T12" fmla="*/ 549273518 w 606"/>
                  <a:gd name="T13" fmla="*/ 548561213 h 1194"/>
                  <a:gd name="T14" fmla="*/ 549273518 w 606"/>
                  <a:gd name="T15" fmla="*/ 548561213 h 1194"/>
                  <a:gd name="T16" fmla="*/ 549273518 w 606"/>
                  <a:gd name="T17" fmla="*/ 548561213 h 1194"/>
                  <a:gd name="T18" fmla="*/ 549273518 w 606"/>
                  <a:gd name="T19" fmla="*/ 548561213 h 1194"/>
                  <a:gd name="T20" fmla="*/ 549273518 w 606"/>
                  <a:gd name="T21" fmla="*/ 548561213 h 1194"/>
                  <a:gd name="T22" fmla="*/ 549273518 w 606"/>
                  <a:gd name="T23" fmla="*/ 548561213 h 1194"/>
                  <a:gd name="T24" fmla="*/ 549273518 w 606"/>
                  <a:gd name="T25" fmla="*/ 548561213 h 1194"/>
                  <a:gd name="T26" fmla="*/ 549273518 w 606"/>
                  <a:gd name="T27" fmla="*/ 548561213 h 1194"/>
                  <a:gd name="T28" fmla="*/ 549273518 w 606"/>
                  <a:gd name="T29" fmla="*/ 548561213 h 1194"/>
                  <a:gd name="T30" fmla="*/ 549273518 w 606"/>
                  <a:gd name="T31" fmla="*/ 548561213 h 1194"/>
                  <a:gd name="T32" fmla="*/ 549273518 w 606"/>
                  <a:gd name="T33" fmla="*/ 548561213 h 1194"/>
                  <a:gd name="T34" fmla="*/ 549273518 w 606"/>
                  <a:gd name="T35" fmla="*/ 548561213 h 1194"/>
                  <a:gd name="T36" fmla="*/ 549273518 w 606"/>
                  <a:gd name="T37" fmla="*/ 548561213 h 1194"/>
                  <a:gd name="T38" fmla="*/ 549273518 w 606"/>
                  <a:gd name="T39" fmla="*/ 548561213 h 1194"/>
                  <a:gd name="T40" fmla="*/ 549273518 w 606"/>
                  <a:gd name="T41" fmla="*/ 548561213 h 1194"/>
                  <a:gd name="T42" fmla="*/ 549273518 w 606"/>
                  <a:gd name="T43" fmla="*/ 548561213 h 1194"/>
                  <a:gd name="T44" fmla="*/ 549273518 w 606"/>
                  <a:gd name="T45" fmla="*/ 548561213 h 1194"/>
                  <a:gd name="T46" fmla="*/ 549273518 w 606"/>
                  <a:gd name="T47" fmla="*/ 548561213 h 1194"/>
                  <a:gd name="T48" fmla="*/ 549273518 w 606"/>
                  <a:gd name="T49" fmla="*/ 548561213 h 1194"/>
                  <a:gd name="T50" fmla="*/ 549273518 w 606"/>
                  <a:gd name="T51" fmla="*/ 548561213 h 1194"/>
                  <a:gd name="T52" fmla="*/ 549273518 w 606"/>
                  <a:gd name="T53" fmla="*/ 548561213 h 1194"/>
                  <a:gd name="T54" fmla="*/ 549273518 w 606"/>
                  <a:gd name="T55" fmla="*/ 548561213 h 1194"/>
                  <a:gd name="T56" fmla="*/ 549273518 w 606"/>
                  <a:gd name="T57" fmla="*/ 548561213 h 1194"/>
                  <a:gd name="T58" fmla="*/ 549273518 w 606"/>
                  <a:gd name="T59" fmla="*/ 548561213 h 1194"/>
                  <a:gd name="T60" fmla="*/ 549273518 w 606"/>
                  <a:gd name="T61" fmla="*/ 548561213 h 1194"/>
                  <a:gd name="T62" fmla="*/ 549273518 w 606"/>
                  <a:gd name="T63" fmla="*/ 548561213 h 1194"/>
                  <a:gd name="T64" fmla="*/ 549273518 w 606"/>
                  <a:gd name="T65" fmla="*/ 548561213 h 1194"/>
                  <a:gd name="T66" fmla="*/ 549273518 w 606"/>
                  <a:gd name="T67" fmla="*/ 548561213 h 1194"/>
                  <a:gd name="T68" fmla="*/ 549273518 w 606"/>
                  <a:gd name="T69" fmla="*/ 548561213 h 1194"/>
                  <a:gd name="T70" fmla="*/ 549273518 w 606"/>
                  <a:gd name="T71" fmla="*/ 548561213 h 1194"/>
                  <a:gd name="T72" fmla="*/ 549273518 w 606"/>
                  <a:gd name="T73" fmla="*/ 548561213 h 1194"/>
                  <a:gd name="T74" fmla="*/ 549273518 w 606"/>
                  <a:gd name="T75" fmla="*/ 548561213 h 1194"/>
                  <a:gd name="T76" fmla="*/ 549273518 w 606"/>
                  <a:gd name="T77" fmla="*/ 548561213 h 1194"/>
                  <a:gd name="T78" fmla="*/ 549273518 w 606"/>
                  <a:gd name="T79" fmla="*/ 548561213 h 1194"/>
                  <a:gd name="T80" fmla="*/ 549273518 w 606"/>
                  <a:gd name="T81" fmla="*/ 548561213 h 1194"/>
                  <a:gd name="T82" fmla="*/ 549273518 w 606"/>
                  <a:gd name="T83" fmla="*/ 548561213 h 1194"/>
                  <a:gd name="T84" fmla="*/ 549273518 w 606"/>
                  <a:gd name="T85" fmla="*/ 548561213 h 1194"/>
                  <a:gd name="T86" fmla="*/ 549273518 w 606"/>
                  <a:gd name="T87" fmla="*/ 548561213 h 1194"/>
                  <a:gd name="T88" fmla="*/ 549273518 w 606"/>
                  <a:gd name="T89" fmla="*/ 548561213 h 1194"/>
                  <a:gd name="T90" fmla="*/ 549273518 w 606"/>
                  <a:gd name="T91" fmla="*/ 548561213 h 1194"/>
                  <a:gd name="T92" fmla="*/ 549273518 w 606"/>
                  <a:gd name="T93" fmla="*/ 548561213 h 1194"/>
                  <a:gd name="T94" fmla="*/ 549273518 w 606"/>
                  <a:gd name="T95" fmla="*/ 548561213 h 1194"/>
                  <a:gd name="T96" fmla="*/ 549273518 w 606"/>
                  <a:gd name="T97" fmla="*/ 548561213 h 1194"/>
                  <a:gd name="T98" fmla="*/ 549273518 w 606"/>
                  <a:gd name="T99" fmla="*/ 548561213 h 1194"/>
                  <a:gd name="T100" fmla="*/ 549273518 w 606"/>
                  <a:gd name="T101" fmla="*/ 548561213 h 1194"/>
                  <a:gd name="T102" fmla="*/ 549273518 w 606"/>
                  <a:gd name="T103" fmla="*/ 548561213 h 1194"/>
                  <a:gd name="T104" fmla="*/ 549273518 w 606"/>
                  <a:gd name="T105" fmla="*/ 548561213 h 1194"/>
                  <a:gd name="T106" fmla="*/ 549273518 w 606"/>
                  <a:gd name="T107" fmla="*/ 548561213 h 1194"/>
                  <a:gd name="T108" fmla="*/ 549273518 w 606"/>
                  <a:gd name="T109" fmla="*/ 548561213 h 1194"/>
                  <a:gd name="T110" fmla="*/ 549273518 w 606"/>
                  <a:gd name="T111" fmla="*/ 548561213 h 1194"/>
                  <a:gd name="T112" fmla="*/ 549273518 w 606"/>
                  <a:gd name="T113" fmla="*/ 548561213 h 1194"/>
                  <a:gd name="T114" fmla="*/ 549273518 w 606"/>
                  <a:gd name="T115" fmla="*/ 548561213 h 1194"/>
                  <a:gd name="T116" fmla="*/ 549273518 w 606"/>
                  <a:gd name="T117" fmla="*/ 548561213 h 1194"/>
                  <a:gd name="T118" fmla="*/ 549273518 w 606"/>
                  <a:gd name="T119" fmla="*/ 548561213 h 1194"/>
                  <a:gd name="T120" fmla="*/ 549273518 w 606"/>
                  <a:gd name="T121" fmla="*/ 548561213 h 1194"/>
                  <a:gd name="T122" fmla="*/ 549273518 w 606"/>
                  <a:gd name="T123" fmla="*/ 548561213 h 1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6"/>
                  <a:gd name="T187" fmla="*/ 0 h 1194"/>
                  <a:gd name="T188" fmla="*/ 606 w 606"/>
                  <a:gd name="T189" fmla="*/ 1194 h 1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6" h="1194">
                    <a:moveTo>
                      <a:pt x="6" y="48"/>
                    </a:moveTo>
                    <a:lnTo>
                      <a:pt x="0" y="60"/>
                    </a:lnTo>
                    <a:lnTo>
                      <a:pt x="0" y="72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4" y="114"/>
                    </a:lnTo>
                    <a:lnTo>
                      <a:pt x="36" y="120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84" y="198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08" y="216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32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192"/>
                    </a:lnTo>
                    <a:lnTo>
                      <a:pt x="162" y="198"/>
                    </a:lnTo>
                    <a:lnTo>
                      <a:pt x="186" y="222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98" y="246"/>
                    </a:lnTo>
                    <a:lnTo>
                      <a:pt x="216" y="252"/>
                    </a:lnTo>
                    <a:lnTo>
                      <a:pt x="228" y="258"/>
                    </a:lnTo>
                    <a:lnTo>
                      <a:pt x="228" y="270"/>
                    </a:lnTo>
                    <a:lnTo>
                      <a:pt x="222" y="282"/>
                    </a:lnTo>
                    <a:lnTo>
                      <a:pt x="210" y="288"/>
                    </a:lnTo>
                    <a:lnTo>
                      <a:pt x="204" y="300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4" y="300"/>
                    </a:lnTo>
                    <a:lnTo>
                      <a:pt x="150" y="300"/>
                    </a:lnTo>
                    <a:lnTo>
                      <a:pt x="156" y="306"/>
                    </a:lnTo>
                    <a:lnTo>
                      <a:pt x="156" y="324"/>
                    </a:lnTo>
                    <a:lnTo>
                      <a:pt x="168" y="330"/>
                    </a:lnTo>
                    <a:lnTo>
                      <a:pt x="174" y="336"/>
                    </a:lnTo>
                    <a:lnTo>
                      <a:pt x="210" y="354"/>
                    </a:lnTo>
                    <a:lnTo>
                      <a:pt x="222" y="366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52" y="378"/>
                    </a:lnTo>
                    <a:lnTo>
                      <a:pt x="252" y="408"/>
                    </a:lnTo>
                    <a:lnTo>
                      <a:pt x="258" y="414"/>
                    </a:lnTo>
                    <a:lnTo>
                      <a:pt x="270" y="414"/>
                    </a:lnTo>
                    <a:lnTo>
                      <a:pt x="282" y="420"/>
                    </a:lnTo>
                    <a:lnTo>
                      <a:pt x="288" y="426"/>
                    </a:lnTo>
                    <a:lnTo>
                      <a:pt x="294" y="426"/>
                    </a:lnTo>
                    <a:lnTo>
                      <a:pt x="294" y="450"/>
                    </a:lnTo>
                    <a:lnTo>
                      <a:pt x="306" y="474"/>
                    </a:lnTo>
                    <a:lnTo>
                      <a:pt x="324" y="486"/>
                    </a:lnTo>
                    <a:lnTo>
                      <a:pt x="342" y="504"/>
                    </a:lnTo>
                    <a:lnTo>
                      <a:pt x="348" y="522"/>
                    </a:lnTo>
                    <a:lnTo>
                      <a:pt x="366" y="522"/>
                    </a:lnTo>
                    <a:lnTo>
                      <a:pt x="366" y="528"/>
                    </a:lnTo>
                    <a:lnTo>
                      <a:pt x="372" y="534"/>
                    </a:lnTo>
                    <a:lnTo>
                      <a:pt x="384" y="558"/>
                    </a:lnTo>
                    <a:lnTo>
                      <a:pt x="396" y="570"/>
                    </a:lnTo>
                    <a:lnTo>
                      <a:pt x="408" y="570"/>
                    </a:lnTo>
                    <a:lnTo>
                      <a:pt x="414" y="576"/>
                    </a:lnTo>
                    <a:lnTo>
                      <a:pt x="426" y="582"/>
                    </a:lnTo>
                    <a:lnTo>
                      <a:pt x="432" y="588"/>
                    </a:lnTo>
                    <a:lnTo>
                      <a:pt x="432" y="600"/>
                    </a:lnTo>
                    <a:lnTo>
                      <a:pt x="426" y="606"/>
                    </a:lnTo>
                    <a:lnTo>
                      <a:pt x="420" y="606"/>
                    </a:lnTo>
                    <a:lnTo>
                      <a:pt x="414" y="612"/>
                    </a:lnTo>
                    <a:lnTo>
                      <a:pt x="408" y="612"/>
                    </a:lnTo>
                    <a:lnTo>
                      <a:pt x="432" y="636"/>
                    </a:lnTo>
                    <a:lnTo>
                      <a:pt x="456" y="648"/>
                    </a:lnTo>
                    <a:lnTo>
                      <a:pt x="462" y="654"/>
                    </a:lnTo>
                    <a:lnTo>
                      <a:pt x="468" y="654"/>
                    </a:lnTo>
                    <a:lnTo>
                      <a:pt x="450" y="690"/>
                    </a:lnTo>
                    <a:lnTo>
                      <a:pt x="456" y="690"/>
                    </a:lnTo>
                    <a:lnTo>
                      <a:pt x="468" y="702"/>
                    </a:lnTo>
                    <a:lnTo>
                      <a:pt x="468" y="708"/>
                    </a:lnTo>
                    <a:lnTo>
                      <a:pt x="456" y="720"/>
                    </a:lnTo>
                    <a:lnTo>
                      <a:pt x="450" y="720"/>
                    </a:lnTo>
                    <a:lnTo>
                      <a:pt x="450" y="762"/>
                    </a:lnTo>
                    <a:lnTo>
                      <a:pt x="456" y="762"/>
                    </a:lnTo>
                    <a:lnTo>
                      <a:pt x="468" y="774"/>
                    </a:lnTo>
                    <a:lnTo>
                      <a:pt x="480" y="798"/>
                    </a:lnTo>
                    <a:lnTo>
                      <a:pt x="480" y="804"/>
                    </a:lnTo>
                    <a:lnTo>
                      <a:pt x="468" y="816"/>
                    </a:lnTo>
                    <a:lnTo>
                      <a:pt x="462" y="816"/>
                    </a:lnTo>
                    <a:lnTo>
                      <a:pt x="462" y="828"/>
                    </a:lnTo>
                    <a:lnTo>
                      <a:pt x="468" y="834"/>
                    </a:lnTo>
                    <a:lnTo>
                      <a:pt x="468" y="864"/>
                    </a:lnTo>
                    <a:lnTo>
                      <a:pt x="474" y="870"/>
                    </a:lnTo>
                    <a:lnTo>
                      <a:pt x="474" y="900"/>
                    </a:lnTo>
                    <a:lnTo>
                      <a:pt x="462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18"/>
                    </a:lnTo>
                    <a:lnTo>
                      <a:pt x="408" y="918"/>
                    </a:lnTo>
                    <a:lnTo>
                      <a:pt x="408" y="942"/>
                    </a:lnTo>
                    <a:lnTo>
                      <a:pt x="366" y="942"/>
                    </a:lnTo>
                    <a:lnTo>
                      <a:pt x="366" y="966"/>
                    </a:lnTo>
                    <a:lnTo>
                      <a:pt x="378" y="990"/>
                    </a:lnTo>
                    <a:lnTo>
                      <a:pt x="396" y="1008"/>
                    </a:lnTo>
                    <a:lnTo>
                      <a:pt x="396" y="1020"/>
                    </a:lnTo>
                    <a:lnTo>
                      <a:pt x="390" y="1014"/>
                    </a:lnTo>
                    <a:lnTo>
                      <a:pt x="378" y="1008"/>
                    </a:lnTo>
                    <a:lnTo>
                      <a:pt x="372" y="1002"/>
                    </a:lnTo>
                    <a:lnTo>
                      <a:pt x="360" y="996"/>
                    </a:lnTo>
                    <a:lnTo>
                      <a:pt x="348" y="996"/>
                    </a:lnTo>
                    <a:lnTo>
                      <a:pt x="342" y="1002"/>
                    </a:lnTo>
                    <a:lnTo>
                      <a:pt x="342" y="1008"/>
                    </a:lnTo>
                    <a:lnTo>
                      <a:pt x="306" y="1008"/>
                    </a:lnTo>
                    <a:lnTo>
                      <a:pt x="312" y="1014"/>
                    </a:lnTo>
                    <a:lnTo>
                      <a:pt x="318" y="1014"/>
                    </a:lnTo>
                    <a:lnTo>
                      <a:pt x="324" y="1020"/>
                    </a:lnTo>
                    <a:lnTo>
                      <a:pt x="324" y="1026"/>
                    </a:lnTo>
                    <a:lnTo>
                      <a:pt x="312" y="1032"/>
                    </a:lnTo>
                    <a:lnTo>
                      <a:pt x="294" y="1032"/>
                    </a:lnTo>
                    <a:lnTo>
                      <a:pt x="276" y="1038"/>
                    </a:lnTo>
                    <a:lnTo>
                      <a:pt x="270" y="1050"/>
                    </a:lnTo>
                    <a:lnTo>
                      <a:pt x="270" y="1056"/>
                    </a:lnTo>
                    <a:lnTo>
                      <a:pt x="288" y="1074"/>
                    </a:lnTo>
                    <a:lnTo>
                      <a:pt x="300" y="1080"/>
                    </a:lnTo>
                    <a:lnTo>
                      <a:pt x="306" y="1086"/>
                    </a:lnTo>
                    <a:lnTo>
                      <a:pt x="312" y="1086"/>
                    </a:lnTo>
                    <a:lnTo>
                      <a:pt x="294" y="1104"/>
                    </a:lnTo>
                    <a:lnTo>
                      <a:pt x="294" y="1110"/>
                    </a:lnTo>
                    <a:lnTo>
                      <a:pt x="300" y="1116"/>
                    </a:lnTo>
                    <a:lnTo>
                      <a:pt x="300" y="1128"/>
                    </a:lnTo>
                    <a:lnTo>
                      <a:pt x="306" y="1140"/>
                    </a:lnTo>
                    <a:lnTo>
                      <a:pt x="306" y="1152"/>
                    </a:lnTo>
                    <a:lnTo>
                      <a:pt x="312" y="1158"/>
                    </a:lnTo>
                    <a:lnTo>
                      <a:pt x="294" y="1176"/>
                    </a:lnTo>
                    <a:lnTo>
                      <a:pt x="294" y="1188"/>
                    </a:lnTo>
                    <a:lnTo>
                      <a:pt x="306" y="1194"/>
                    </a:lnTo>
                    <a:lnTo>
                      <a:pt x="318" y="1194"/>
                    </a:lnTo>
                    <a:lnTo>
                      <a:pt x="330" y="1188"/>
                    </a:lnTo>
                    <a:lnTo>
                      <a:pt x="354" y="1164"/>
                    </a:lnTo>
                    <a:lnTo>
                      <a:pt x="366" y="1158"/>
                    </a:lnTo>
                    <a:lnTo>
                      <a:pt x="378" y="1158"/>
                    </a:lnTo>
                    <a:lnTo>
                      <a:pt x="384" y="1134"/>
                    </a:lnTo>
                    <a:lnTo>
                      <a:pt x="384" y="1110"/>
                    </a:lnTo>
                    <a:lnTo>
                      <a:pt x="396" y="1110"/>
                    </a:lnTo>
                    <a:lnTo>
                      <a:pt x="402" y="1116"/>
                    </a:lnTo>
                    <a:lnTo>
                      <a:pt x="414" y="1116"/>
                    </a:lnTo>
                    <a:lnTo>
                      <a:pt x="426" y="1104"/>
                    </a:lnTo>
                    <a:lnTo>
                      <a:pt x="426" y="1092"/>
                    </a:lnTo>
                    <a:lnTo>
                      <a:pt x="420" y="1086"/>
                    </a:lnTo>
                    <a:lnTo>
                      <a:pt x="414" y="1074"/>
                    </a:lnTo>
                    <a:lnTo>
                      <a:pt x="408" y="1068"/>
                    </a:lnTo>
                    <a:lnTo>
                      <a:pt x="408" y="1062"/>
                    </a:lnTo>
                    <a:lnTo>
                      <a:pt x="414" y="1056"/>
                    </a:lnTo>
                    <a:lnTo>
                      <a:pt x="426" y="1056"/>
                    </a:lnTo>
                    <a:lnTo>
                      <a:pt x="438" y="1050"/>
                    </a:lnTo>
                    <a:lnTo>
                      <a:pt x="444" y="1044"/>
                    </a:lnTo>
                    <a:lnTo>
                      <a:pt x="450" y="1044"/>
                    </a:lnTo>
                    <a:lnTo>
                      <a:pt x="456" y="1050"/>
                    </a:lnTo>
                    <a:lnTo>
                      <a:pt x="468" y="1050"/>
                    </a:lnTo>
                    <a:lnTo>
                      <a:pt x="480" y="1044"/>
                    </a:lnTo>
                    <a:lnTo>
                      <a:pt x="498" y="1038"/>
                    </a:lnTo>
                    <a:lnTo>
                      <a:pt x="546" y="1014"/>
                    </a:lnTo>
                    <a:lnTo>
                      <a:pt x="582" y="978"/>
                    </a:lnTo>
                    <a:lnTo>
                      <a:pt x="588" y="960"/>
                    </a:lnTo>
                    <a:lnTo>
                      <a:pt x="594" y="936"/>
                    </a:lnTo>
                    <a:lnTo>
                      <a:pt x="606" y="876"/>
                    </a:lnTo>
                    <a:lnTo>
                      <a:pt x="606" y="846"/>
                    </a:lnTo>
                    <a:lnTo>
                      <a:pt x="600" y="834"/>
                    </a:lnTo>
                    <a:lnTo>
                      <a:pt x="576" y="810"/>
                    </a:lnTo>
                    <a:lnTo>
                      <a:pt x="594" y="804"/>
                    </a:lnTo>
                    <a:lnTo>
                      <a:pt x="594" y="774"/>
                    </a:lnTo>
                    <a:lnTo>
                      <a:pt x="588" y="756"/>
                    </a:lnTo>
                    <a:lnTo>
                      <a:pt x="588" y="744"/>
                    </a:lnTo>
                    <a:lnTo>
                      <a:pt x="570" y="708"/>
                    </a:lnTo>
                    <a:lnTo>
                      <a:pt x="564" y="690"/>
                    </a:lnTo>
                    <a:lnTo>
                      <a:pt x="558" y="684"/>
                    </a:lnTo>
                    <a:lnTo>
                      <a:pt x="552" y="672"/>
                    </a:lnTo>
                    <a:lnTo>
                      <a:pt x="558" y="666"/>
                    </a:lnTo>
                    <a:lnTo>
                      <a:pt x="558" y="642"/>
                    </a:lnTo>
                    <a:lnTo>
                      <a:pt x="522" y="606"/>
                    </a:lnTo>
                    <a:lnTo>
                      <a:pt x="486" y="576"/>
                    </a:lnTo>
                    <a:lnTo>
                      <a:pt x="456" y="552"/>
                    </a:lnTo>
                    <a:lnTo>
                      <a:pt x="432" y="534"/>
                    </a:lnTo>
                    <a:lnTo>
                      <a:pt x="420" y="528"/>
                    </a:lnTo>
                    <a:lnTo>
                      <a:pt x="402" y="516"/>
                    </a:lnTo>
                    <a:lnTo>
                      <a:pt x="390" y="510"/>
                    </a:lnTo>
                    <a:lnTo>
                      <a:pt x="384" y="504"/>
                    </a:lnTo>
                    <a:lnTo>
                      <a:pt x="384" y="468"/>
                    </a:lnTo>
                    <a:lnTo>
                      <a:pt x="336" y="420"/>
                    </a:lnTo>
                    <a:lnTo>
                      <a:pt x="306" y="384"/>
                    </a:lnTo>
                    <a:lnTo>
                      <a:pt x="288" y="354"/>
                    </a:lnTo>
                    <a:lnTo>
                      <a:pt x="282" y="336"/>
                    </a:lnTo>
                    <a:lnTo>
                      <a:pt x="282" y="318"/>
                    </a:lnTo>
                    <a:lnTo>
                      <a:pt x="276" y="306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94" y="252"/>
                    </a:lnTo>
                    <a:lnTo>
                      <a:pt x="294" y="240"/>
                    </a:lnTo>
                    <a:lnTo>
                      <a:pt x="300" y="240"/>
                    </a:lnTo>
                    <a:lnTo>
                      <a:pt x="312" y="228"/>
                    </a:lnTo>
                    <a:lnTo>
                      <a:pt x="324" y="222"/>
                    </a:lnTo>
                    <a:lnTo>
                      <a:pt x="336" y="210"/>
                    </a:lnTo>
                    <a:lnTo>
                      <a:pt x="336" y="204"/>
                    </a:lnTo>
                    <a:lnTo>
                      <a:pt x="342" y="198"/>
                    </a:lnTo>
                    <a:lnTo>
                      <a:pt x="372" y="198"/>
                    </a:lnTo>
                    <a:lnTo>
                      <a:pt x="384" y="186"/>
                    </a:lnTo>
                    <a:lnTo>
                      <a:pt x="390" y="174"/>
                    </a:lnTo>
                    <a:lnTo>
                      <a:pt x="390" y="156"/>
                    </a:lnTo>
                    <a:lnTo>
                      <a:pt x="396" y="144"/>
                    </a:lnTo>
                    <a:lnTo>
                      <a:pt x="390" y="144"/>
                    </a:lnTo>
                    <a:lnTo>
                      <a:pt x="384" y="138"/>
                    </a:lnTo>
                    <a:lnTo>
                      <a:pt x="354" y="138"/>
                    </a:lnTo>
                    <a:lnTo>
                      <a:pt x="342" y="132"/>
                    </a:lnTo>
                    <a:lnTo>
                      <a:pt x="336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96"/>
                    </a:lnTo>
                    <a:lnTo>
                      <a:pt x="300" y="90"/>
                    </a:lnTo>
                    <a:lnTo>
                      <a:pt x="294" y="72"/>
                    </a:lnTo>
                    <a:lnTo>
                      <a:pt x="312" y="54"/>
                    </a:lnTo>
                    <a:lnTo>
                      <a:pt x="312" y="48"/>
                    </a:lnTo>
                    <a:lnTo>
                      <a:pt x="306" y="42"/>
                    </a:lnTo>
                    <a:lnTo>
                      <a:pt x="276" y="42"/>
                    </a:lnTo>
                    <a:lnTo>
                      <a:pt x="264" y="30"/>
                    </a:lnTo>
                    <a:lnTo>
                      <a:pt x="234" y="36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74" y="18"/>
                    </a:lnTo>
                    <a:lnTo>
                      <a:pt x="174" y="30"/>
                    </a:lnTo>
                    <a:lnTo>
                      <a:pt x="168" y="42"/>
                    </a:lnTo>
                    <a:lnTo>
                      <a:pt x="168" y="48"/>
                    </a:lnTo>
                    <a:lnTo>
                      <a:pt x="150" y="48"/>
                    </a:lnTo>
                    <a:lnTo>
                      <a:pt x="144" y="54"/>
                    </a:lnTo>
                    <a:lnTo>
                      <a:pt x="138" y="48"/>
                    </a:lnTo>
                    <a:lnTo>
                      <a:pt x="120" y="48"/>
                    </a:lnTo>
                    <a:lnTo>
                      <a:pt x="132" y="60"/>
                    </a:lnTo>
                    <a:lnTo>
                      <a:pt x="132" y="72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66"/>
                    </a:lnTo>
                    <a:lnTo>
                      <a:pt x="54" y="72"/>
                    </a:lnTo>
                    <a:lnTo>
                      <a:pt x="42" y="72"/>
                    </a:lnTo>
                    <a:lnTo>
                      <a:pt x="18" y="48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62" name="United Kingdom"/>
              <p:cNvSpPr>
                <a:spLocks noEditPoints="1"/>
              </p:cNvSpPr>
              <p:nvPr/>
            </p:nvSpPr>
            <p:spPr bwMode="gray">
              <a:xfrm>
                <a:off x="2558" y="1074"/>
                <a:ext cx="148" cy="210"/>
              </a:xfrm>
              <a:custGeom>
                <a:avLst/>
                <a:gdLst>
                  <a:gd name="T0" fmla="*/ 551783627 w 576"/>
                  <a:gd name="T1" fmla="*/ 551239425 h 822"/>
                  <a:gd name="T2" fmla="*/ 551783627 w 576"/>
                  <a:gd name="T3" fmla="*/ 551239425 h 822"/>
                  <a:gd name="T4" fmla="*/ 551783627 w 576"/>
                  <a:gd name="T5" fmla="*/ 551239425 h 822"/>
                  <a:gd name="T6" fmla="*/ 551783627 w 576"/>
                  <a:gd name="T7" fmla="*/ 551239425 h 822"/>
                  <a:gd name="T8" fmla="*/ 551783627 w 576"/>
                  <a:gd name="T9" fmla="*/ 551239425 h 822"/>
                  <a:gd name="T10" fmla="*/ 551783627 w 576"/>
                  <a:gd name="T11" fmla="*/ 551239425 h 822"/>
                  <a:gd name="T12" fmla="*/ 551783627 w 576"/>
                  <a:gd name="T13" fmla="*/ 551239425 h 822"/>
                  <a:gd name="T14" fmla="*/ 551783627 w 576"/>
                  <a:gd name="T15" fmla="*/ 0 h 822"/>
                  <a:gd name="T16" fmla="*/ 551783627 w 576"/>
                  <a:gd name="T17" fmla="*/ 0 h 822"/>
                  <a:gd name="T18" fmla="*/ 551783627 w 576"/>
                  <a:gd name="T19" fmla="*/ 551239425 h 822"/>
                  <a:gd name="T20" fmla="*/ 551783627 w 576"/>
                  <a:gd name="T21" fmla="*/ 551239425 h 822"/>
                  <a:gd name="T22" fmla="*/ 551783627 w 576"/>
                  <a:gd name="T23" fmla="*/ 551239425 h 822"/>
                  <a:gd name="T24" fmla="*/ 551783627 w 576"/>
                  <a:gd name="T25" fmla="*/ 551239425 h 822"/>
                  <a:gd name="T26" fmla="*/ 551783627 w 576"/>
                  <a:gd name="T27" fmla="*/ 551239425 h 822"/>
                  <a:gd name="T28" fmla="*/ 551783627 w 576"/>
                  <a:gd name="T29" fmla="*/ 551239425 h 822"/>
                  <a:gd name="T30" fmla="*/ 551783627 w 576"/>
                  <a:gd name="T31" fmla="*/ 551239425 h 822"/>
                  <a:gd name="T32" fmla="*/ 551783627 w 576"/>
                  <a:gd name="T33" fmla="*/ 551239425 h 822"/>
                  <a:gd name="T34" fmla="*/ 551783627 w 576"/>
                  <a:gd name="T35" fmla="*/ 551239425 h 822"/>
                  <a:gd name="T36" fmla="*/ 551783627 w 576"/>
                  <a:gd name="T37" fmla="*/ 551239425 h 822"/>
                  <a:gd name="T38" fmla="*/ 551783627 w 576"/>
                  <a:gd name="T39" fmla="*/ 551239425 h 822"/>
                  <a:gd name="T40" fmla="*/ 551783627 w 576"/>
                  <a:gd name="T41" fmla="*/ 551239425 h 822"/>
                  <a:gd name="T42" fmla="*/ 551783627 w 576"/>
                  <a:gd name="T43" fmla="*/ 551239425 h 822"/>
                  <a:gd name="T44" fmla="*/ 551783627 w 576"/>
                  <a:gd name="T45" fmla="*/ 551239425 h 822"/>
                  <a:gd name="T46" fmla="*/ 551783627 w 576"/>
                  <a:gd name="T47" fmla="*/ 551239425 h 822"/>
                  <a:gd name="T48" fmla="*/ 551783627 w 576"/>
                  <a:gd name="T49" fmla="*/ 551239425 h 822"/>
                  <a:gd name="T50" fmla="*/ 551783627 w 576"/>
                  <a:gd name="T51" fmla="*/ 551239425 h 822"/>
                  <a:gd name="T52" fmla="*/ 551783627 w 576"/>
                  <a:gd name="T53" fmla="*/ 551239425 h 822"/>
                  <a:gd name="T54" fmla="*/ 551783627 w 576"/>
                  <a:gd name="T55" fmla="*/ 551239425 h 822"/>
                  <a:gd name="T56" fmla="*/ 551783627 w 576"/>
                  <a:gd name="T57" fmla="*/ 551239425 h 822"/>
                  <a:gd name="T58" fmla="*/ 551783627 w 576"/>
                  <a:gd name="T59" fmla="*/ 551239425 h 822"/>
                  <a:gd name="T60" fmla="*/ 551783627 w 576"/>
                  <a:gd name="T61" fmla="*/ 551239425 h 822"/>
                  <a:gd name="T62" fmla="*/ 551783627 w 576"/>
                  <a:gd name="T63" fmla="*/ 551239425 h 822"/>
                  <a:gd name="T64" fmla="*/ 551783627 w 576"/>
                  <a:gd name="T65" fmla="*/ 551239425 h 822"/>
                  <a:gd name="T66" fmla="*/ 551783627 w 576"/>
                  <a:gd name="T67" fmla="*/ 551239425 h 822"/>
                  <a:gd name="T68" fmla="*/ 551783627 w 576"/>
                  <a:gd name="T69" fmla="*/ 551239425 h 822"/>
                  <a:gd name="T70" fmla="*/ 551783627 w 576"/>
                  <a:gd name="T71" fmla="*/ 551239425 h 822"/>
                  <a:gd name="T72" fmla="*/ 551783627 w 576"/>
                  <a:gd name="T73" fmla="*/ 551239425 h 822"/>
                  <a:gd name="T74" fmla="*/ 551783627 w 576"/>
                  <a:gd name="T75" fmla="*/ 551239425 h 822"/>
                  <a:gd name="T76" fmla="*/ 551783627 w 576"/>
                  <a:gd name="T77" fmla="*/ 551239425 h 822"/>
                  <a:gd name="T78" fmla="*/ 551783627 w 576"/>
                  <a:gd name="T79" fmla="*/ 551239425 h 822"/>
                  <a:gd name="T80" fmla="*/ 551783627 w 576"/>
                  <a:gd name="T81" fmla="*/ 551239425 h 822"/>
                  <a:gd name="T82" fmla="*/ 551783627 w 576"/>
                  <a:gd name="T83" fmla="*/ 551239425 h 822"/>
                  <a:gd name="T84" fmla="*/ 551783627 w 576"/>
                  <a:gd name="T85" fmla="*/ 551239425 h 822"/>
                  <a:gd name="T86" fmla="*/ 551783627 w 576"/>
                  <a:gd name="T87" fmla="*/ 551239425 h 822"/>
                  <a:gd name="T88" fmla="*/ 551783627 w 576"/>
                  <a:gd name="T89" fmla="*/ 551239425 h 822"/>
                  <a:gd name="T90" fmla="*/ 551783627 w 576"/>
                  <a:gd name="T91" fmla="*/ 551239425 h 822"/>
                  <a:gd name="T92" fmla="*/ 551783627 w 576"/>
                  <a:gd name="T93" fmla="*/ 551239425 h 822"/>
                  <a:gd name="T94" fmla="*/ 551783627 w 576"/>
                  <a:gd name="T95" fmla="*/ 551239425 h 822"/>
                  <a:gd name="T96" fmla="*/ 551783627 w 576"/>
                  <a:gd name="T97" fmla="*/ 551239425 h 822"/>
                  <a:gd name="T98" fmla="*/ 551783627 w 576"/>
                  <a:gd name="T99" fmla="*/ 551239425 h 822"/>
                  <a:gd name="T100" fmla="*/ 551783627 w 576"/>
                  <a:gd name="T101" fmla="*/ 551239425 h 822"/>
                  <a:gd name="T102" fmla="*/ 551783627 w 576"/>
                  <a:gd name="T103" fmla="*/ 551239425 h 822"/>
                  <a:gd name="T104" fmla="*/ 551783627 w 576"/>
                  <a:gd name="T105" fmla="*/ 551239425 h 822"/>
                  <a:gd name="T106" fmla="*/ 551783627 w 576"/>
                  <a:gd name="T107" fmla="*/ 551239425 h 822"/>
                  <a:gd name="T108" fmla="*/ 551783627 w 576"/>
                  <a:gd name="T109" fmla="*/ 551239425 h 822"/>
                  <a:gd name="T110" fmla="*/ 551783627 w 576"/>
                  <a:gd name="T111" fmla="*/ 551239425 h 822"/>
                  <a:gd name="T112" fmla="*/ 551783627 w 576"/>
                  <a:gd name="T113" fmla="*/ 551239425 h 822"/>
                  <a:gd name="T114" fmla="*/ 551783627 w 576"/>
                  <a:gd name="T115" fmla="*/ 551239425 h 822"/>
                  <a:gd name="T116" fmla="*/ 551783627 w 576"/>
                  <a:gd name="T117" fmla="*/ 551239425 h 822"/>
                  <a:gd name="T118" fmla="*/ 551783627 w 576"/>
                  <a:gd name="T119" fmla="*/ 551239425 h 822"/>
                  <a:gd name="T120" fmla="*/ 551783627 w 576"/>
                  <a:gd name="T121" fmla="*/ 551239425 h 822"/>
                  <a:gd name="T122" fmla="*/ 551783627 w 576"/>
                  <a:gd name="T123" fmla="*/ 551239425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3" name="United Arab Emirates"/>
              <p:cNvSpPr>
                <a:spLocks/>
              </p:cNvSpPr>
              <p:nvPr/>
            </p:nvSpPr>
            <p:spPr bwMode="gray">
              <a:xfrm>
                <a:off x="3573" y="1763"/>
                <a:ext cx="86" cy="82"/>
              </a:xfrm>
              <a:custGeom>
                <a:avLst/>
                <a:gdLst>
                  <a:gd name="T0" fmla="*/ 36008646 w 336"/>
                  <a:gd name="T1" fmla="*/ 36820498 h 318"/>
                  <a:gd name="T2" fmla="*/ 36008646 w 336"/>
                  <a:gd name="T3" fmla="*/ 36820498 h 318"/>
                  <a:gd name="T4" fmla="*/ 36008646 w 336"/>
                  <a:gd name="T5" fmla="*/ 36820498 h 318"/>
                  <a:gd name="T6" fmla="*/ 36008646 w 336"/>
                  <a:gd name="T7" fmla="*/ 36820498 h 318"/>
                  <a:gd name="T8" fmla="*/ 36008646 w 336"/>
                  <a:gd name="T9" fmla="*/ 36820498 h 318"/>
                  <a:gd name="T10" fmla="*/ 36008646 w 336"/>
                  <a:gd name="T11" fmla="*/ 0 h 318"/>
                  <a:gd name="T12" fmla="*/ 36008646 w 336"/>
                  <a:gd name="T13" fmla="*/ 36820498 h 318"/>
                  <a:gd name="T14" fmla="*/ 36008646 w 336"/>
                  <a:gd name="T15" fmla="*/ 36820498 h 318"/>
                  <a:gd name="T16" fmla="*/ 36008646 w 336"/>
                  <a:gd name="T17" fmla="*/ 36820498 h 318"/>
                  <a:gd name="T18" fmla="*/ 36008646 w 336"/>
                  <a:gd name="T19" fmla="*/ 36820498 h 318"/>
                  <a:gd name="T20" fmla="*/ 36008646 w 336"/>
                  <a:gd name="T21" fmla="*/ 36820498 h 318"/>
                  <a:gd name="T22" fmla="*/ 36008646 w 336"/>
                  <a:gd name="T23" fmla="*/ 36820498 h 318"/>
                  <a:gd name="T24" fmla="*/ 36008646 w 336"/>
                  <a:gd name="T25" fmla="*/ 36820498 h 318"/>
                  <a:gd name="T26" fmla="*/ 36008646 w 336"/>
                  <a:gd name="T27" fmla="*/ 36820498 h 318"/>
                  <a:gd name="T28" fmla="*/ 36008646 w 336"/>
                  <a:gd name="T29" fmla="*/ 36820498 h 318"/>
                  <a:gd name="T30" fmla="*/ 36008646 w 336"/>
                  <a:gd name="T31" fmla="*/ 36820498 h 318"/>
                  <a:gd name="T32" fmla="*/ 36008646 w 336"/>
                  <a:gd name="T33" fmla="*/ 36820498 h 318"/>
                  <a:gd name="T34" fmla="*/ 36008646 w 336"/>
                  <a:gd name="T35" fmla="*/ 36820498 h 318"/>
                  <a:gd name="T36" fmla="*/ 0 w 336"/>
                  <a:gd name="T37" fmla="*/ 36820498 h 318"/>
                  <a:gd name="T38" fmla="*/ 36008646 w 336"/>
                  <a:gd name="T39" fmla="*/ 36820498 h 318"/>
                  <a:gd name="T40" fmla="*/ 36008646 w 336"/>
                  <a:gd name="T41" fmla="*/ 36820498 h 318"/>
                  <a:gd name="T42" fmla="*/ 36008646 w 336"/>
                  <a:gd name="T43" fmla="*/ 36820498 h 318"/>
                  <a:gd name="T44" fmla="*/ 36008646 w 336"/>
                  <a:gd name="T45" fmla="*/ 36820498 h 318"/>
                  <a:gd name="T46" fmla="*/ 36008646 w 336"/>
                  <a:gd name="T47" fmla="*/ 36820498 h 318"/>
                  <a:gd name="T48" fmla="*/ 36008646 w 336"/>
                  <a:gd name="T49" fmla="*/ 36820498 h 318"/>
                  <a:gd name="T50" fmla="*/ 36008646 w 336"/>
                  <a:gd name="T51" fmla="*/ 36820498 h 318"/>
                  <a:gd name="T52" fmla="*/ 36008646 w 336"/>
                  <a:gd name="T53" fmla="*/ 36820498 h 318"/>
                  <a:gd name="T54" fmla="*/ 36008646 w 336"/>
                  <a:gd name="T55" fmla="*/ 36820498 h 318"/>
                  <a:gd name="T56" fmla="*/ 36008646 w 336"/>
                  <a:gd name="T57" fmla="*/ 36820498 h 318"/>
                  <a:gd name="T58" fmla="*/ 36008646 w 336"/>
                  <a:gd name="T59" fmla="*/ 36820498 h 318"/>
                  <a:gd name="T60" fmla="*/ 36008646 w 336"/>
                  <a:gd name="T61" fmla="*/ 36820498 h 318"/>
                  <a:gd name="T62" fmla="*/ 36008646 w 336"/>
                  <a:gd name="T63" fmla="*/ 36820498 h 318"/>
                  <a:gd name="T64" fmla="*/ 36008646 w 336"/>
                  <a:gd name="T65" fmla="*/ 36820498 h 318"/>
                  <a:gd name="T66" fmla="*/ 36008646 w 336"/>
                  <a:gd name="T67" fmla="*/ 36820498 h 318"/>
                  <a:gd name="T68" fmla="*/ 36008646 w 336"/>
                  <a:gd name="T69" fmla="*/ 36820498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18"/>
                  <a:gd name="T107" fmla="*/ 336 w 336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18">
                    <a:moveTo>
                      <a:pt x="300" y="120"/>
                    </a:moveTo>
                    <a:lnTo>
                      <a:pt x="306" y="120"/>
                    </a:lnTo>
                    <a:lnTo>
                      <a:pt x="306" y="126"/>
                    </a:lnTo>
                    <a:lnTo>
                      <a:pt x="312" y="138"/>
                    </a:lnTo>
                    <a:lnTo>
                      <a:pt x="336" y="132"/>
                    </a:lnTo>
                    <a:lnTo>
                      <a:pt x="330" y="120"/>
                    </a:lnTo>
                    <a:lnTo>
                      <a:pt x="324" y="102"/>
                    </a:lnTo>
                    <a:lnTo>
                      <a:pt x="324" y="60"/>
                    </a:lnTo>
                    <a:lnTo>
                      <a:pt x="330" y="42"/>
                    </a:lnTo>
                    <a:lnTo>
                      <a:pt x="330" y="6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6"/>
                    </a:lnTo>
                    <a:lnTo>
                      <a:pt x="306" y="18"/>
                    </a:lnTo>
                    <a:lnTo>
                      <a:pt x="300" y="36"/>
                    </a:lnTo>
                    <a:lnTo>
                      <a:pt x="288" y="60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6" y="72"/>
                    </a:lnTo>
                    <a:lnTo>
                      <a:pt x="264" y="78"/>
                    </a:lnTo>
                    <a:lnTo>
                      <a:pt x="234" y="108"/>
                    </a:lnTo>
                    <a:lnTo>
                      <a:pt x="228" y="120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68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86" y="192"/>
                    </a:lnTo>
                    <a:lnTo>
                      <a:pt x="150" y="192"/>
                    </a:lnTo>
                    <a:lnTo>
                      <a:pt x="132" y="186"/>
                    </a:lnTo>
                    <a:lnTo>
                      <a:pt x="90" y="186"/>
                    </a:lnTo>
                    <a:lnTo>
                      <a:pt x="72" y="192"/>
                    </a:lnTo>
                    <a:lnTo>
                      <a:pt x="48" y="204"/>
                    </a:lnTo>
                    <a:lnTo>
                      <a:pt x="24" y="204"/>
                    </a:lnTo>
                    <a:lnTo>
                      <a:pt x="12" y="192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18" y="216"/>
                    </a:lnTo>
                    <a:lnTo>
                      <a:pt x="30" y="240"/>
                    </a:lnTo>
                    <a:lnTo>
                      <a:pt x="54" y="264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94"/>
                    </a:lnTo>
                    <a:lnTo>
                      <a:pt x="96" y="294"/>
                    </a:lnTo>
                    <a:lnTo>
                      <a:pt x="132" y="300"/>
                    </a:lnTo>
                    <a:lnTo>
                      <a:pt x="228" y="312"/>
                    </a:lnTo>
                    <a:lnTo>
                      <a:pt x="270" y="318"/>
                    </a:lnTo>
                    <a:lnTo>
                      <a:pt x="264" y="306"/>
                    </a:lnTo>
                    <a:lnTo>
                      <a:pt x="258" y="300"/>
                    </a:lnTo>
                    <a:lnTo>
                      <a:pt x="252" y="288"/>
                    </a:lnTo>
                    <a:lnTo>
                      <a:pt x="252" y="276"/>
                    </a:lnTo>
                    <a:lnTo>
                      <a:pt x="258" y="270"/>
                    </a:lnTo>
                    <a:lnTo>
                      <a:pt x="264" y="258"/>
                    </a:lnTo>
                    <a:lnTo>
                      <a:pt x="270" y="252"/>
                    </a:lnTo>
                    <a:lnTo>
                      <a:pt x="276" y="240"/>
                    </a:lnTo>
                    <a:lnTo>
                      <a:pt x="276" y="228"/>
                    </a:lnTo>
                    <a:lnTo>
                      <a:pt x="282" y="216"/>
                    </a:lnTo>
                    <a:lnTo>
                      <a:pt x="282" y="204"/>
                    </a:lnTo>
                    <a:lnTo>
                      <a:pt x="288" y="198"/>
                    </a:lnTo>
                    <a:lnTo>
                      <a:pt x="288" y="192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06" y="198"/>
                    </a:lnTo>
                    <a:lnTo>
                      <a:pt x="306" y="192"/>
                    </a:lnTo>
                    <a:lnTo>
                      <a:pt x="288" y="174"/>
                    </a:lnTo>
                    <a:lnTo>
                      <a:pt x="288" y="144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300" y="12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Ukraine"/>
              <p:cNvSpPr>
                <a:spLocks/>
              </p:cNvSpPr>
              <p:nvPr/>
            </p:nvSpPr>
            <p:spPr bwMode="gray">
              <a:xfrm>
                <a:off x="3029" y="1237"/>
                <a:ext cx="286" cy="160"/>
              </a:xfrm>
              <a:custGeom>
                <a:avLst/>
                <a:gdLst>
                  <a:gd name="T0" fmla="*/ 36143873 w 1116"/>
                  <a:gd name="T1" fmla="*/ 36202242 h 624"/>
                  <a:gd name="T2" fmla="*/ 36143873 w 1116"/>
                  <a:gd name="T3" fmla="*/ 36202242 h 624"/>
                  <a:gd name="T4" fmla="*/ 36143873 w 1116"/>
                  <a:gd name="T5" fmla="*/ 36202242 h 624"/>
                  <a:gd name="T6" fmla="*/ 36143873 w 1116"/>
                  <a:gd name="T7" fmla="*/ 36202242 h 624"/>
                  <a:gd name="T8" fmla="*/ 36143873 w 1116"/>
                  <a:gd name="T9" fmla="*/ 36202242 h 624"/>
                  <a:gd name="T10" fmla="*/ 36143873 w 1116"/>
                  <a:gd name="T11" fmla="*/ 36202242 h 624"/>
                  <a:gd name="T12" fmla="*/ 36143873 w 1116"/>
                  <a:gd name="T13" fmla="*/ 36202242 h 624"/>
                  <a:gd name="T14" fmla="*/ 36143873 w 1116"/>
                  <a:gd name="T15" fmla="*/ 36202242 h 624"/>
                  <a:gd name="T16" fmla="*/ 36143873 w 1116"/>
                  <a:gd name="T17" fmla="*/ 36202242 h 624"/>
                  <a:gd name="T18" fmla="*/ 36143873 w 1116"/>
                  <a:gd name="T19" fmla="*/ 36202242 h 624"/>
                  <a:gd name="T20" fmla="*/ 36143873 w 1116"/>
                  <a:gd name="T21" fmla="*/ 36202242 h 624"/>
                  <a:gd name="T22" fmla="*/ 36143873 w 1116"/>
                  <a:gd name="T23" fmla="*/ 36202242 h 624"/>
                  <a:gd name="T24" fmla="*/ 36143873 w 1116"/>
                  <a:gd name="T25" fmla="*/ 36202242 h 624"/>
                  <a:gd name="T26" fmla="*/ 36143873 w 1116"/>
                  <a:gd name="T27" fmla="*/ 36202242 h 624"/>
                  <a:gd name="T28" fmla="*/ 36143873 w 1116"/>
                  <a:gd name="T29" fmla="*/ 36202242 h 624"/>
                  <a:gd name="T30" fmla="*/ 36143873 w 1116"/>
                  <a:gd name="T31" fmla="*/ 36202242 h 624"/>
                  <a:gd name="T32" fmla="*/ 36143873 w 1116"/>
                  <a:gd name="T33" fmla="*/ 36202242 h 624"/>
                  <a:gd name="T34" fmla="*/ 36143873 w 1116"/>
                  <a:gd name="T35" fmla="*/ 36202242 h 624"/>
                  <a:gd name="T36" fmla="*/ 36143873 w 1116"/>
                  <a:gd name="T37" fmla="*/ 36202242 h 624"/>
                  <a:gd name="T38" fmla="*/ 36143873 w 1116"/>
                  <a:gd name="T39" fmla="*/ 36202242 h 624"/>
                  <a:gd name="T40" fmla="*/ 36143873 w 1116"/>
                  <a:gd name="T41" fmla="*/ 36202242 h 624"/>
                  <a:gd name="T42" fmla="*/ 36143873 w 1116"/>
                  <a:gd name="T43" fmla="*/ 36202242 h 624"/>
                  <a:gd name="T44" fmla="*/ 36143873 w 1116"/>
                  <a:gd name="T45" fmla="*/ 36202242 h 624"/>
                  <a:gd name="T46" fmla="*/ 36143873 w 1116"/>
                  <a:gd name="T47" fmla="*/ 36202242 h 624"/>
                  <a:gd name="T48" fmla="*/ 36143873 w 1116"/>
                  <a:gd name="T49" fmla="*/ 36202242 h 624"/>
                  <a:gd name="T50" fmla="*/ 36143873 w 1116"/>
                  <a:gd name="T51" fmla="*/ 36202242 h 624"/>
                  <a:gd name="T52" fmla="*/ 36143873 w 1116"/>
                  <a:gd name="T53" fmla="*/ 36202242 h 624"/>
                  <a:gd name="T54" fmla="*/ 36143873 w 1116"/>
                  <a:gd name="T55" fmla="*/ 36202242 h 624"/>
                  <a:gd name="T56" fmla="*/ 36143873 w 1116"/>
                  <a:gd name="T57" fmla="*/ 36202242 h 624"/>
                  <a:gd name="T58" fmla="*/ 36143873 w 1116"/>
                  <a:gd name="T59" fmla="*/ 36202242 h 624"/>
                  <a:gd name="T60" fmla="*/ 36143873 w 1116"/>
                  <a:gd name="T61" fmla="*/ 36202242 h 624"/>
                  <a:gd name="T62" fmla="*/ 36143873 w 1116"/>
                  <a:gd name="T63" fmla="*/ 36202242 h 624"/>
                  <a:gd name="T64" fmla="*/ 36143873 w 1116"/>
                  <a:gd name="T65" fmla="*/ 36202242 h 624"/>
                  <a:gd name="T66" fmla="*/ 36143873 w 1116"/>
                  <a:gd name="T67" fmla="*/ 36202242 h 624"/>
                  <a:gd name="T68" fmla="*/ 36143873 w 1116"/>
                  <a:gd name="T69" fmla="*/ 36202242 h 624"/>
                  <a:gd name="T70" fmla="*/ 36143873 w 1116"/>
                  <a:gd name="T71" fmla="*/ 36202242 h 624"/>
                  <a:gd name="T72" fmla="*/ 36143873 w 1116"/>
                  <a:gd name="T73" fmla="*/ 36202242 h 624"/>
                  <a:gd name="T74" fmla="*/ 36143873 w 1116"/>
                  <a:gd name="T75" fmla="*/ 36202242 h 624"/>
                  <a:gd name="T76" fmla="*/ 36143873 w 1116"/>
                  <a:gd name="T77" fmla="*/ 36202242 h 624"/>
                  <a:gd name="T78" fmla="*/ 36143873 w 1116"/>
                  <a:gd name="T79" fmla="*/ 36202242 h 624"/>
                  <a:gd name="T80" fmla="*/ 36143873 w 1116"/>
                  <a:gd name="T81" fmla="*/ 36202242 h 624"/>
                  <a:gd name="T82" fmla="*/ 36143873 w 1116"/>
                  <a:gd name="T83" fmla="*/ 36202242 h 624"/>
                  <a:gd name="T84" fmla="*/ 36143873 w 1116"/>
                  <a:gd name="T85" fmla="*/ 36202242 h 624"/>
                  <a:gd name="T86" fmla="*/ 36143873 w 1116"/>
                  <a:gd name="T87" fmla="*/ 36202242 h 624"/>
                  <a:gd name="T88" fmla="*/ 36143873 w 1116"/>
                  <a:gd name="T89" fmla="*/ 0 h 624"/>
                  <a:gd name="T90" fmla="*/ 36143873 w 1116"/>
                  <a:gd name="T91" fmla="*/ 36202242 h 624"/>
                  <a:gd name="T92" fmla="*/ 36143873 w 1116"/>
                  <a:gd name="T93" fmla="*/ 36202242 h 624"/>
                  <a:gd name="T94" fmla="*/ 36143873 w 1116"/>
                  <a:gd name="T95" fmla="*/ 36202242 h 624"/>
                  <a:gd name="T96" fmla="*/ 36143873 w 1116"/>
                  <a:gd name="T97" fmla="*/ 36202242 h 624"/>
                  <a:gd name="T98" fmla="*/ 36143873 w 1116"/>
                  <a:gd name="T99" fmla="*/ 36202242 h 624"/>
                  <a:gd name="T100" fmla="*/ 36143873 w 1116"/>
                  <a:gd name="T101" fmla="*/ 36202242 h 624"/>
                  <a:gd name="T102" fmla="*/ 36143873 w 1116"/>
                  <a:gd name="T103" fmla="*/ 36202242 h 624"/>
                  <a:gd name="T104" fmla="*/ 36143873 w 1116"/>
                  <a:gd name="T105" fmla="*/ 36202242 h 624"/>
                  <a:gd name="T106" fmla="*/ 36143873 w 1116"/>
                  <a:gd name="T107" fmla="*/ 36202242 h 624"/>
                  <a:gd name="T108" fmla="*/ 36143873 w 1116"/>
                  <a:gd name="T109" fmla="*/ 36202242 h 624"/>
                  <a:gd name="T110" fmla="*/ 36143873 w 1116"/>
                  <a:gd name="T111" fmla="*/ 36202242 h 624"/>
                  <a:gd name="T112" fmla="*/ 36143873 w 1116"/>
                  <a:gd name="T113" fmla="*/ 36202242 h 624"/>
                  <a:gd name="T114" fmla="*/ 36143873 w 1116"/>
                  <a:gd name="T115" fmla="*/ 36202242 h 624"/>
                  <a:gd name="T116" fmla="*/ 36143873 w 1116"/>
                  <a:gd name="T117" fmla="*/ 36202242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Uganda"/>
              <p:cNvSpPr>
                <a:spLocks noEditPoints="1"/>
              </p:cNvSpPr>
              <p:nvPr/>
            </p:nvSpPr>
            <p:spPr bwMode="gray">
              <a:xfrm>
                <a:off x="3192" y="2224"/>
                <a:ext cx="100" cy="118"/>
              </a:xfrm>
              <a:custGeom>
                <a:avLst/>
                <a:gdLst>
                  <a:gd name="T0" fmla="*/ 36202245 w 390"/>
                  <a:gd name="T1" fmla="*/ 35780729 h 462"/>
                  <a:gd name="T2" fmla="*/ 36202245 w 390"/>
                  <a:gd name="T3" fmla="*/ 35780729 h 462"/>
                  <a:gd name="T4" fmla="*/ 36202245 w 390"/>
                  <a:gd name="T5" fmla="*/ 35780729 h 462"/>
                  <a:gd name="T6" fmla="*/ 36202245 w 390"/>
                  <a:gd name="T7" fmla="*/ 35780729 h 462"/>
                  <a:gd name="T8" fmla="*/ 36202245 w 390"/>
                  <a:gd name="T9" fmla="*/ 35780729 h 462"/>
                  <a:gd name="T10" fmla="*/ 36202245 w 390"/>
                  <a:gd name="T11" fmla="*/ 35780729 h 462"/>
                  <a:gd name="T12" fmla="*/ 36202245 w 390"/>
                  <a:gd name="T13" fmla="*/ 35780729 h 462"/>
                  <a:gd name="T14" fmla="*/ 36202245 w 390"/>
                  <a:gd name="T15" fmla="*/ 35780729 h 462"/>
                  <a:gd name="T16" fmla="*/ 36202245 w 390"/>
                  <a:gd name="T17" fmla="*/ 35780729 h 462"/>
                  <a:gd name="T18" fmla="*/ 36202245 w 390"/>
                  <a:gd name="T19" fmla="*/ 35780729 h 462"/>
                  <a:gd name="T20" fmla="*/ 36202245 w 390"/>
                  <a:gd name="T21" fmla="*/ 35780729 h 462"/>
                  <a:gd name="T22" fmla="*/ 36202245 w 390"/>
                  <a:gd name="T23" fmla="*/ 35780729 h 462"/>
                  <a:gd name="T24" fmla="*/ 36202245 w 390"/>
                  <a:gd name="T25" fmla="*/ 0 h 462"/>
                  <a:gd name="T26" fmla="*/ 36202245 w 390"/>
                  <a:gd name="T27" fmla="*/ 35780729 h 462"/>
                  <a:gd name="T28" fmla="*/ 36202245 w 390"/>
                  <a:gd name="T29" fmla="*/ 35780729 h 462"/>
                  <a:gd name="T30" fmla="*/ 36202245 w 390"/>
                  <a:gd name="T31" fmla="*/ 35780729 h 462"/>
                  <a:gd name="T32" fmla="*/ 36202245 w 390"/>
                  <a:gd name="T33" fmla="*/ 35780729 h 462"/>
                  <a:gd name="T34" fmla="*/ 36202245 w 390"/>
                  <a:gd name="T35" fmla="*/ 35780729 h 462"/>
                  <a:gd name="T36" fmla="*/ 36202245 w 390"/>
                  <a:gd name="T37" fmla="*/ 35780729 h 462"/>
                  <a:gd name="T38" fmla="*/ 36202245 w 390"/>
                  <a:gd name="T39" fmla="*/ 35780729 h 462"/>
                  <a:gd name="T40" fmla="*/ 36202245 w 390"/>
                  <a:gd name="T41" fmla="*/ 35780729 h 462"/>
                  <a:gd name="T42" fmla="*/ 36202245 w 390"/>
                  <a:gd name="T43" fmla="*/ 35780729 h 462"/>
                  <a:gd name="T44" fmla="*/ 36202245 w 390"/>
                  <a:gd name="T45" fmla="*/ 35780729 h 462"/>
                  <a:gd name="T46" fmla="*/ 36202245 w 390"/>
                  <a:gd name="T47" fmla="*/ 35780729 h 462"/>
                  <a:gd name="T48" fmla="*/ 36202245 w 390"/>
                  <a:gd name="T49" fmla="*/ 35780729 h 462"/>
                  <a:gd name="T50" fmla="*/ 36202245 w 390"/>
                  <a:gd name="T51" fmla="*/ 35780729 h 462"/>
                  <a:gd name="T52" fmla="*/ 36202245 w 390"/>
                  <a:gd name="T53" fmla="*/ 35780729 h 462"/>
                  <a:gd name="T54" fmla="*/ 36202245 w 390"/>
                  <a:gd name="T55" fmla="*/ 35780729 h 462"/>
                  <a:gd name="T56" fmla="*/ 36202245 w 390"/>
                  <a:gd name="T57" fmla="*/ 35780729 h 462"/>
                  <a:gd name="T58" fmla="*/ 36202245 w 390"/>
                  <a:gd name="T59" fmla="*/ 35780729 h 462"/>
                  <a:gd name="T60" fmla="*/ 36202245 w 390"/>
                  <a:gd name="T61" fmla="*/ 35780729 h 462"/>
                  <a:gd name="T62" fmla="*/ 36202245 w 390"/>
                  <a:gd name="T63" fmla="*/ 35780729 h 462"/>
                  <a:gd name="T64" fmla="*/ 36202245 w 390"/>
                  <a:gd name="T65" fmla="*/ 35780729 h 462"/>
                  <a:gd name="T66" fmla="*/ 36202245 w 390"/>
                  <a:gd name="T67" fmla="*/ 35780729 h 462"/>
                  <a:gd name="T68" fmla="*/ 36202245 w 390"/>
                  <a:gd name="T69" fmla="*/ 35780729 h 462"/>
                  <a:gd name="T70" fmla="*/ 36202245 w 390"/>
                  <a:gd name="T71" fmla="*/ 35780729 h 462"/>
                  <a:gd name="T72" fmla="*/ 36202245 w 390"/>
                  <a:gd name="T73" fmla="*/ 35780729 h 462"/>
                  <a:gd name="T74" fmla="*/ 36202245 w 390"/>
                  <a:gd name="T75" fmla="*/ 35780729 h 462"/>
                  <a:gd name="T76" fmla="*/ 36202245 w 390"/>
                  <a:gd name="T77" fmla="*/ 35780729 h 462"/>
                  <a:gd name="T78" fmla="*/ 36202245 w 390"/>
                  <a:gd name="T79" fmla="*/ 35780729 h 462"/>
                  <a:gd name="T80" fmla="*/ 36202245 w 390"/>
                  <a:gd name="T81" fmla="*/ 35780729 h 462"/>
                  <a:gd name="T82" fmla="*/ 36202245 w 390"/>
                  <a:gd name="T83" fmla="*/ 35780729 h 462"/>
                  <a:gd name="T84" fmla="*/ 36202245 w 390"/>
                  <a:gd name="T85" fmla="*/ 35780729 h 462"/>
                  <a:gd name="T86" fmla="*/ 36202245 w 390"/>
                  <a:gd name="T87" fmla="*/ 35780729 h 462"/>
                  <a:gd name="T88" fmla="*/ 36202245 w 390"/>
                  <a:gd name="T89" fmla="*/ 35780729 h 462"/>
                  <a:gd name="T90" fmla="*/ 36202245 w 390"/>
                  <a:gd name="T91" fmla="*/ 35780729 h 462"/>
                  <a:gd name="T92" fmla="*/ 36202245 w 390"/>
                  <a:gd name="T93" fmla="*/ 35780729 h 462"/>
                  <a:gd name="T94" fmla="*/ 36202245 w 390"/>
                  <a:gd name="T95" fmla="*/ 35780729 h 462"/>
                  <a:gd name="T96" fmla="*/ 36202245 w 390"/>
                  <a:gd name="T97" fmla="*/ 35780729 h 462"/>
                  <a:gd name="T98" fmla="*/ 36202245 w 390"/>
                  <a:gd name="T99" fmla="*/ 35780729 h 462"/>
                  <a:gd name="T100" fmla="*/ 36202245 w 390"/>
                  <a:gd name="T101" fmla="*/ 35780729 h 462"/>
                  <a:gd name="T102" fmla="*/ 36202245 w 390"/>
                  <a:gd name="T103" fmla="*/ 35780729 h 462"/>
                  <a:gd name="T104" fmla="*/ 36202245 w 390"/>
                  <a:gd name="T105" fmla="*/ 35780729 h 462"/>
                  <a:gd name="T106" fmla="*/ 36202245 w 390"/>
                  <a:gd name="T107" fmla="*/ 35780729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0"/>
                  <a:gd name="T163" fmla="*/ 0 h 462"/>
                  <a:gd name="T164" fmla="*/ 390 w 390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0" h="462">
                    <a:moveTo>
                      <a:pt x="306" y="426"/>
                    </a:moveTo>
                    <a:lnTo>
                      <a:pt x="318" y="426"/>
                    </a:lnTo>
                    <a:lnTo>
                      <a:pt x="318" y="420"/>
                    </a:lnTo>
                    <a:lnTo>
                      <a:pt x="306" y="420"/>
                    </a:lnTo>
                    <a:lnTo>
                      <a:pt x="306" y="426"/>
                    </a:lnTo>
                    <a:close/>
                    <a:moveTo>
                      <a:pt x="390" y="192"/>
                    </a:moveTo>
                    <a:lnTo>
                      <a:pt x="384" y="180"/>
                    </a:lnTo>
                    <a:lnTo>
                      <a:pt x="378" y="174"/>
                    </a:lnTo>
                    <a:lnTo>
                      <a:pt x="366" y="150"/>
                    </a:lnTo>
                    <a:lnTo>
                      <a:pt x="366" y="144"/>
                    </a:lnTo>
                    <a:lnTo>
                      <a:pt x="372" y="138"/>
                    </a:lnTo>
                    <a:lnTo>
                      <a:pt x="378" y="138"/>
                    </a:lnTo>
                    <a:lnTo>
                      <a:pt x="384" y="132"/>
                    </a:lnTo>
                    <a:lnTo>
                      <a:pt x="348" y="90"/>
                    </a:lnTo>
                    <a:lnTo>
                      <a:pt x="354" y="84"/>
                    </a:lnTo>
                    <a:lnTo>
                      <a:pt x="336" y="66"/>
                    </a:lnTo>
                    <a:lnTo>
                      <a:pt x="336" y="60"/>
                    </a:lnTo>
                    <a:lnTo>
                      <a:pt x="342" y="54"/>
                    </a:lnTo>
                    <a:lnTo>
                      <a:pt x="342" y="42"/>
                    </a:lnTo>
                    <a:lnTo>
                      <a:pt x="336" y="42"/>
                    </a:lnTo>
                    <a:lnTo>
                      <a:pt x="336" y="48"/>
                    </a:lnTo>
                    <a:lnTo>
                      <a:pt x="330" y="42"/>
                    </a:lnTo>
                    <a:lnTo>
                      <a:pt x="324" y="42"/>
                    </a:lnTo>
                    <a:lnTo>
                      <a:pt x="324" y="1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00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76" y="36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24"/>
                    </a:lnTo>
                    <a:lnTo>
                      <a:pt x="234" y="24"/>
                    </a:lnTo>
                    <a:lnTo>
                      <a:pt x="222" y="36"/>
                    </a:lnTo>
                    <a:lnTo>
                      <a:pt x="198" y="36"/>
                    </a:lnTo>
                    <a:lnTo>
                      <a:pt x="180" y="60"/>
                    </a:lnTo>
                    <a:lnTo>
                      <a:pt x="156" y="30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32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2" y="30"/>
                    </a:lnTo>
                    <a:lnTo>
                      <a:pt x="84" y="48"/>
                    </a:lnTo>
                    <a:lnTo>
                      <a:pt x="90" y="72"/>
                    </a:lnTo>
                    <a:lnTo>
                      <a:pt x="72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4" y="114"/>
                    </a:lnTo>
                    <a:lnTo>
                      <a:pt x="78" y="126"/>
                    </a:lnTo>
                    <a:lnTo>
                      <a:pt x="78" y="138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14" y="168"/>
                    </a:lnTo>
                    <a:lnTo>
                      <a:pt x="108" y="180"/>
                    </a:lnTo>
                    <a:lnTo>
                      <a:pt x="96" y="192"/>
                    </a:lnTo>
                    <a:lnTo>
                      <a:pt x="84" y="216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42" y="246"/>
                    </a:lnTo>
                    <a:lnTo>
                      <a:pt x="42" y="258"/>
                    </a:lnTo>
                    <a:lnTo>
                      <a:pt x="24" y="270"/>
                    </a:lnTo>
                    <a:lnTo>
                      <a:pt x="6" y="342"/>
                    </a:lnTo>
                    <a:lnTo>
                      <a:pt x="6" y="372"/>
                    </a:lnTo>
                    <a:lnTo>
                      <a:pt x="0" y="450"/>
                    </a:lnTo>
                    <a:lnTo>
                      <a:pt x="12" y="450"/>
                    </a:lnTo>
                    <a:lnTo>
                      <a:pt x="24" y="462"/>
                    </a:lnTo>
                    <a:lnTo>
                      <a:pt x="30" y="462"/>
                    </a:lnTo>
                    <a:lnTo>
                      <a:pt x="42" y="438"/>
                    </a:lnTo>
                    <a:lnTo>
                      <a:pt x="48" y="432"/>
                    </a:lnTo>
                    <a:lnTo>
                      <a:pt x="48" y="426"/>
                    </a:lnTo>
                    <a:lnTo>
                      <a:pt x="72" y="420"/>
                    </a:lnTo>
                    <a:lnTo>
                      <a:pt x="162" y="426"/>
                    </a:lnTo>
                    <a:lnTo>
                      <a:pt x="162" y="414"/>
                    </a:lnTo>
                    <a:lnTo>
                      <a:pt x="156" y="408"/>
                    </a:lnTo>
                    <a:lnTo>
                      <a:pt x="150" y="396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68" y="342"/>
                    </a:lnTo>
                    <a:lnTo>
                      <a:pt x="174" y="336"/>
                    </a:lnTo>
                    <a:lnTo>
                      <a:pt x="186" y="330"/>
                    </a:lnTo>
                    <a:lnTo>
                      <a:pt x="204" y="324"/>
                    </a:lnTo>
                    <a:lnTo>
                      <a:pt x="240" y="324"/>
                    </a:lnTo>
                    <a:lnTo>
                      <a:pt x="252" y="312"/>
                    </a:lnTo>
                    <a:lnTo>
                      <a:pt x="258" y="300"/>
                    </a:lnTo>
                    <a:lnTo>
                      <a:pt x="264" y="300"/>
                    </a:lnTo>
                    <a:lnTo>
                      <a:pt x="264" y="306"/>
                    </a:lnTo>
                    <a:lnTo>
                      <a:pt x="270" y="312"/>
                    </a:lnTo>
                    <a:lnTo>
                      <a:pt x="270" y="330"/>
                    </a:lnTo>
                    <a:lnTo>
                      <a:pt x="276" y="324"/>
                    </a:lnTo>
                    <a:lnTo>
                      <a:pt x="312" y="324"/>
                    </a:lnTo>
                    <a:lnTo>
                      <a:pt x="312" y="330"/>
                    </a:lnTo>
                    <a:lnTo>
                      <a:pt x="312" y="318"/>
                    </a:lnTo>
                    <a:lnTo>
                      <a:pt x="318" y="306"/>
                    </a:lnTo>
                    <a:lnTo>
                      <a:pt x="324" y="300"/>
                    </a:lnTo>
                    <a:lnTo>
                      <a:pt x="330" y="282"/>
                    </a:lnTo>
                    <a:lnTo>
                      <a:pt x="348" y="270"/>
                    </a:lnTo>
                    <a:lnTo>
                      <a:pt x="348" y="246"/>
                    </a:lnTo>
                    <a:lnTo>
                      <a:pt x="354" y="240"/>
                    </a:lnTo>
                    <a:lnTo>
                      <a:pt x="372" y="240"/>
                    </a:lnTo>
                    <a:lnTo>
                      <a:pt x="378" y="216"/>
                    </a:lnTo>
                    <a:lnTo>
                      <a:pt x="390" y="204"/>
                    </a:lnTo>
                    <a:lnTo>
                      <a:pt x="390" y="19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Turkmenistan"/>
              <p:cNvSpPr>
                <a:spLocks/>
              </p:cNvSpPr>
              <p:nvPr/>
            </p:nvSpPr>
            <p:spPr bwMode="gray">
              <a:xfrm>
                <a:off x="3540" y="1429"/>
                <a:ext cx="258" cy="155"/>
              </a:xfrm>
              <a:custGeom>
                <a:avLst/>
                <a:gdLst>
                  <a:gd name="T0" fmla="*/ 549653289 w 1008"/>
                  <a:gd name="T1" fmla="*/ 549273518 h 606"/>
                  <a:gd name="T2" fmla="*/ 549653289 w 1008"/>
                  <a:gd name="T3" fmla="*/ 549273518 h 606"/>
                  <a:gd name="T4" fmla="*/ 549653289 w 1008"/>
                  <a:gd name="T5" fmla="*/ 549273518 h 606"/>
                  <a:gd name="T6" fmla="*/ 549653289 w 1008"/>
                  <a:gd name="T7" fmla="*/ 549273518 h 606"/>
                  <a:gd name="T8" fmla="*/ 549653289 w 1008"/>
                  <a:gd name="T9" fmla="*/ 549273518 h 606"/>
                  <a:gd name="T10" fmla="*/ 549653289 w 1008"/>
                  <a:gd name="T11" fmla="*/ 549273518 h 606"/>
                  <a:gd name="T12" fmla="*/ 549653289 w 1008"/>
                  <a:gd name="T13" fmla="*/ 549273518 h 606"/>
                  <a:gd name="T14" fmla="*/ 549653289 w 1008"/>
                  <a:gd name="T15" fmla="*/ 549273518 h 606"/>
                  <a:gd name="T16" fmla="*/ 549653289 w 1008"/>
                  <a:gd name="T17" fmla="*/ 549273518 h 606"/>
                  <a:gd name="T18" fmla="*/ 549653289 w 1008"/>
                  <a:gd name="T19" fmla="*/ 549273518 h 606"/>
                  <a:gd name="T20" fmla="*/ 549653289 w 1008"/>
                  <a:gd name="T21" fmla="*/ 549273518 h 606"/>
                  <a:gd name="T22" fmla="*/ 549653289 w 1008"/>
                  <a:gd name="T23" fmla="*/ 549273518 h 606"/>
                  <a:gd name="T24" fmla="*/ 549653289 w 1008"/>
                  <a:gd name="T25" fmla="*/ 549273518 h 606"/>
                  <a:gd name="T26" fmla="*/ 549653289 w 1008"/>
                  <a:gd name="T27" fmla="*/ 549273518 h 606"/>
                  <a:gd name="T28" fmla="*/ 549653289 w 1008"/>
                  <a:gd name="T29" fmla="*/ 549273518 h 606"/>
                  <a:gd name="T30" fmla="*/ 549653289 w 1008"/>
                  <a:gd name="T31" fmla="*/ 549273518 h 606"/>
                  <a:gd name="T32" fmla="*/ 549653289 w 1008"/>
                  <a:gd name="T33" fmla="*/ 549273518 h 606"/>
                  <a:gd name="T34" fmla="*/ 549653289 w 1008"/>
                  <a:gd name="T35" fmla="*/ 549273518 h 606"/>
                  <a:gd name="T36" fmla="*/ 549653289 w 1008"/>
                  <a:gd name="T37" fmla="*/ 549273518 h 606"/>
                  <a:gd name="T38" fmla="*/ 549653289 w 1008"/>
                  <a:gd name="T39" fmla="*/ 549273518 h 606"/>
                  <a:gd name="T40" fmla="*/ 549653289 w 1008"/>
                  <a:gd name="T41" fmla="*/ 549273518 h 606"/>
                  <a:gd name="T42" fmla="*/ 549653289 w 1008"/>
                  <a:gd name="T43" fmla="*/ 549273518 h 606"/>
                  <a:gd name="T44" fmla="*/ 549653289 w 1008"/>
                  <a:gd name="T45" fmla="*/ 549273518 h 606"/>
                  <a:gd name="T46" fmla="*/ 549653289 w 1008"/>
                  <a:gd name="T47" fmla="*/ 549273518 h 606"/>
                  <a:gd name="T48" fmla="*/ 549653289 w 1008"/>
                  <a:gd name="T49" fmla="*/ 549273518 h 606"/>
                  <a:gd name="T50" fmla="*/ 549653289 w 1008"/>
                  <a:gd name="T51" fmla="*/ 549273518 h 606"/>
                  <a:gd name="T52" fmla="*/ 549653289 w 1008"/>
                  <a:gd name="T53" fmla="*/ 549273518 h 606"/>
                  <a:gd name="T54" fmla="*/ 549653289 w 1008"/>
                  <a:gd name="T55" fmla="*/ 549273518 h 606"/>
                  <a:gd name="T56" fmla="*/ 549653289 w 1008"/>
                  <a:gd name="T57" fmla="*/ 549273518 h 606"/>
                  <a:gd name="T58" fmla="*/ 549653289 w 1008"/>
                  <a:gd name="T59" fmla="*/ 549273518 h 606"/>
                  <a:gd name="T60" fmla="*/ 549653289 w 1008"/>
                  <a:gd name="T61" fmla="*/ 549273518 h 606"/>
                  <a:gd name="T62" fmla="*/ 549653289 w 1008"/>
                  <a:gd name="T63" fmla="*/ 549273518 h 606"/>
                  <a:gd name="T64" fmla="*/ 549653289 w 1008"/>
                  <a:gd name="T65" fmla="*/ 549273518 h 606"/>
                  <a:gd name="T66" fmla="*/ 549653289 w 1008"/>
                  <a:gd name="T67" fmla="*/ 549273518 h 606"/>
                  <a:gd name="T68" fmla="*/ 549653289 w 1008"/>
                  <a:gd name="T69" fmla="*/ 549273518 h 606"/>
                  <a:gd name="T70" fmla="*/ 549653289 w 1008"/>
                  <a:gd name="T71" fmla="*/ 549273518 h 606"/>
                  <a:gd name="T72" fmla="*/ 549653289 w 1008"/>
                  <a:gd name="T73" fmla="*/ 549273518 h 606"/>
                  <a:gd name="T74" fmla="*/ 549653289 w 1008"/>
                  <a:gd name="T75" fmla="*/ 549273518 h 606"/>
                  <a:gd name="T76" fmla="*/ 549653289 w 1008"/>
                  <a:gd name="T77" fmla="*/ 549273518 h 606"/>
                  <a:gd name="T78" fmla="*/ 549653289 w 1008"/>
                  <a:gd name="T79" fmla="*/ 549273518 h 606"/>
                  <a:gd name="T80" fmla="*/ 549653289 w 1008"/>
                  <a:gd name="T81" fmla="*/ 549273518 h 606"/>
                  <a:gd name="T82" fmla="*/ 549653289 w 1008"/>
                  <a:gd name="T83" fmla="*/ 549273518 h 606"/>
                  <a:gd name="T84" fmla="*/ 549653289 w 1008"/>
                  <a:gd name="T85" fmla="*/ 549273518 h 606"/>
                  <a:gd name="T86" fmla="*/ 549653289 w 1008"/>
                  <a:gd name="T87" fmla="*/ 549273518 h 606"/>
                  <a:gd name="T88" fmla="*/ 549653289 w 1008"/>
                  <a:gd name="T89" fmla="*/ 549273518 h 606"/>
                  <a:gd name="T90" fmla="*/ 549653289 w 1008"/>
                  <a:gd name="T91" fmla="*/ 549273518 h 606"/>
                  <a:gd name="T92" fmla="*/ 549653289 w 1008"/>
                  <a:gd name="T93" fmla="*/ 549273518 h 606"/>
                  <a:gd name="T94" fmla="*/ 549653289 w 1008"/>
                  <a:gd name="T95" fmla="*/ 549273518 h 606"/>
                  <a:gd name="T96" fmla="*/ 549653289 w 1008"/>
                  <a:gd name="T97" fmla="*/ 549273518 h 606"/>
                  <a:gd name="T98" fmla="*/ 549653289 w 1008"/>
                  <a:gd name="T99" fmla="*/ 549273518 h 606"/>
                  <a:gd name="T100" fmla="*/ 549653289 w 1008"/>
                  <a:gd name="T101" fmla="*/ 549273518 h 606"/>
                  <a:gd name="T102" fmla="*/ 549653289 w 1008"/>
                  <a:gd name="T103" fmla="*/ 549273518 h 606"/>
                  <a:gd name="T104" fmla="*/ 0 w 1008"/>
                  <a:gd name="T105" fmla="*/ 549273518 h 606"/>
                  <a:gd name="T106" fmla="*/ 549653289 w 1008"/>
                  <a:gd name="T107" fmla="*/ 549273518 h 606"/>
                  <a:gd name="T108" fmla="*/ 549653289 w 1008"/>
                  <a:gd name="T109" fmla="*/ 549273518 h 6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8"/>
                  <a:gd name="T166" fmla="*/ 0 h 606"/>
                  <a:gd name="T167" fmla="*/ 1008 w 1008"/>
                  <a:gd name="T168" fmla="*/ 606 h 6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8" h="606">
                    <a:moveTo>
                      <a:pt x="48" y="150"/>
                    </a:moveTo>
                    <a:lnTo>
                      <a:pt x="48" y="156"/>
                    </a:lnTo>
                    <a:lnTo>
                      <a:pt x="42" y="162"/>
                    </a:lnTo>
                    <a:lnTo>
                      <a:pt x="36" y="174"/>
                    </a:lnTo>
                    <a:lnTo>
                      <a:pt x="36" y="186"/>
                    </a:lnTo>
                    <a:lnTo>
                      <a:pt x="42" y="198"/>
                    </a:lnTo>
                    <a:lnTo>
                      <a:pt x="48" y="204"/>
                    </a:lnTo>
                    <a:lnTo>
                      <a:pt x="54" y="216"/>
                    </a:lnTo>
                    <a:lnTo>
                      <a:pt x="60" y="222"/>
                    </a:lnTo>
                    <a:lnTo>
                      <a:pt x="60" y="228"/>
                    </a:lnTo>
                    <a:lnTo>
                      <a:pt x="90" y="222"/>
                    </a:lnTo>
                    <a:lnTo>
                      <a:pt x="90" y="246"/>
                    </a:lnTo>
                    <a:lnTo>
                      <a:pt x="114" y="258"/>
                    </a:lnTo>
                    <a:lnTo>
                      <a:pt x="90" y="258"/>
                    </a:lnTo>
                    <a:lnTo>
                      <a:pt x="78" y="264"/>
                    </a:lnTo>
                    <a:lnTo>
                      <a:pt x="72" y="264"/>
                    </a:lnTo>
                    <a:lnTo>
                      <a:pt x="72" y="270"/>
                    </a:lnTo>
                    <a:lnTo>
                      <a:pt x="78" y="276"/>
                    </a:lnTo>
                    <a:lnTo>
                      <a:pt x="90" y="276"/>
                    </a:lnTo>
                    <a:lnTo>
                      <a:pt x="96" y="282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26" y="300"/>
                    </a:lnTo>
                    <a:lnTo>
                      <a:pt x="132" y="306"/>
                    </a:lnTo>
                    <a:lnTo>
                      <a:pt x="138" y="354"/>
                    </a:lnTo>
                    <a:lnTo>
                      <a:pt x="150" y="360"/>
                    </a:lnTo>
                    <a:lnTo>
                      <a:pt x="150" y="372"/>
                    </a:lnTo>
                    <a:lnTo>
                      <a:pt x="144" y="378"/>
                    </a:lnTo>
                    <a:lnTo>
                      <a:pt x="144" y="402"/>
                    </a:lnTo>
                    <a:lnTo>
                      <a:pt x="150" y="414"/>
                    </a:lnTo>
                    <a:lnTo>
                      <a:pt x="150" y="426"/>
                    </a:lnTo>
                    <a:lnTo>
                      <a:pt x="156" y="432"/>
                    </a:lnTo>
                    <a:lnTo>
                      <a:pt x="156" y="438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210" y="420"/>
                    </a:lnTo>
                    <a:lnTo>
                      <a:pt x="210" y="408"/>
                    </a:lnTo>
                    <a:lnTo>
                      <a:pt x="216" y="402"/>
                    </a:lnTo>
                    <a:lnTo>
                      <a:pt x="228" y="396"/>
                    </a:lnTo>
                    <a:lnTo>
                      <a:pt x="246" y="378"/>
                    </a:lnTo>
                    <a:lnTo>
                      <a:pt x="258" y="372"/>
                    </a:lnTo>
                    <a:lnTo>
                      <a:pt x="294" y="372"/>
                    </a:lnTo>
                    <a:lnTo>
                      <a:pt x="306" y="378"/>
                    </a:lnTo>
                    <a:lnTo>
                      <a:pt x="312" y="372"/>
                    </a:lnTo>
                    <a:lnTo>
                      <a:pt x="312" y="366"/>
                    </a:lnTo>
                    <a:lnTo>
                      <a:pt x="372" y="366"/>
                    </a:lnTo>
                    <a:lnTo>
                      <a:pt x="384" y="378"/>
                    </a:lnTo>
                    <a:lnTo>
                      <a:pt x="384" y="390"/>
                    </a:lnTo>
                    <a:lnTo>
                      <a:pt x="414" y="390"/>
                    </a:lnTo>
                    <a:lnTo>
                      <a:pt x="420" y="396"/>
                    </a:lnTo>
                    <a:lnTo>
                      <a:pt x="432" y="402"/>
                    </a:lnTo>
                    <a:lnTo>
                      <a:pt x="438" y="408"/>
                    </a:lnTo>
                    <a:lnTo>
                      <a:pt x="450" y="414"/>
                    </a:lnTo>
                    <a:lnTo>
                      <a:pt x="450" y="408"/>
                    </a:lnTo>
                    <a:lnTo>
                      <a:pt x="468" y="408"/>
                    </a:lnTo>
                    <a:lnTo>
                      <a:pt x="480" y="414"/>
                    </a:lnTo>
                    <a:lnTo>
                      <a:pt x="498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22" y="426"/>
                    </a:lnTo>
                    <a:lnTo>
                      <a:pt x="522" y="432"/>
                    </a:lnTo>
                    <a:lnTo>
                      <a:pt x="528" y="444"/>
                    </a:lnTo>
                    <a:lnTo>
                      <a:pt x="534" y="450"/>
                    </a:lnTo>
                    <a:lnTo>
                      <a:pt x="540" y="450"/>
                    </a:lnTo>
                    <a:lnTo>
                      <a:pt x="546" y="456"/>
                    </a:lnTo>
                    <a:lnTo>
                      <a:pt x="558" y="456"/>
                    </a:lnTo>
                    <a:lnTo>
                      <a:pt x="570" y="468"/>
                    </a:lnTo>
                    <a:lnTo>
                      <a:pt x="582" y="474"/>
                    </a:lnTo>
                    <a:lnTo>
                      <a:pt x="588" y="486"/>
                    </a:lnTo>
                    <a:lnTo>
                      <a:pt x="594" y="492"/>
                    </a:lnTo>
                    <a:lnTo>
                      <a:pt x="660" y="486"/>
                    </a:lnTo>
                    <a:lnTo>
                      <a:pt x="660" y="522"/>
                    </a:lnTo>
                    <a:lnTo>
                      <a:pt x="672" y="522"/>
                    </a:lnTo>
                    <a:lnTo>
                      <a:pt x="666" y="546"/>
                    </a:lnTo>
                    <a:lnTo>
                      <a:pt x="678" y="576"/>
                    </a:lnTo>
                    <a:lnTo>
                      <a:pt x="684" y="582"/>
                    </a:lnTo>
                    <a:lnTo>
                      <a:pt x="696" y="582"/>
                    </a:lnTo>
                    <a:lnTo>
                      <a:pt x="702" y="588"/>
                    </a:lnTo>
                    <a:lnTo>
                      <a:pt x="714" y="588"/>
                    </a:lnTo>
                    <a:lnTo>
                      <a:pt x="720" y="582"/>
                    </a:lnTo>
                    <a:lnTo>
                      <a:pt x="726" y="582"/>
                    </a:lnTo>
                    <a:lnTo>
                      <a:pt x="750" y="606"/>
                    </a:lnTo>
                    <a:lnTo>
                      <a:pt x="774" y="606"/>
                    </a:lnTo>
                    <a:lnTo>
                      <a:pt x="786" y="600"/>
                    </a:lnTo>
                    <a:lnTo>
                      <a:pt x="792" y="594"/>
                    </a:lnTo>
                    <a:lnTo>
                      <a:pt x="804" y="570"/>
                    </a:lnTo>
                    <a:lnTo>
                      <a:pt x="804" y="558"/>
                    </a:lnTo>
                    <a:lnTo>
                      <a:pt x="816" y="558"/>
                    </a:lnTo>
                    <a:lnTo>
                      <a:pt x="852" y="540"/>
                    </a:lnTo>
                    <a:lnTo>
                      <a:pt x="858" y="528"/>
                    </a:lnTo>
                    <a:lnTo>
                      <a:pt x="870" y="522"/>
                    </a:lnTo>
                    <a:lnTo>
                      <a:pt x="882" y="522"/>
                    </a:lnTo>
                    <a:lnTo>
                      <a:pt x="882" y="462"/>
                    </a:lnTo>
                    <a:lnTo>
                      <a:pt x="888" y="450"/>
                    </a:lnTo>
                    <a:lnTo>
                      <a:pt x="900" y="444"/>
                    </a:lnTo>
                    <a:lnTo>
                      <a:pt x="936" y="444"/>
                    </a:lnTo>
                    <a:lnTo>
                      <a:pt x="936" y="420"/>
                    </a:lnTo>
                    <a:lnTo>
                      <a:pt x="948" y="420"/>
                    </a:lnTo>
                    <a:lnTo>
                      <a:pt x="960" y="426"/>
                    </a:lnTo>
                    <a:lnTo>
                      <a:pt x="966" y="432"/>
                    </a:lnTo>
                    <a:lnTo>
                      <a:pt x="978" y="438"/>
                    </a:lnTo>
                    <a:lnTo>
                      <a:pt x="1008" y="438"/>
                    </a:lnTo>
                    <a:lnTo>
                      <a:pt x="1008" y="426"/>
                    </a:lnTo>
                    <a:lnTo>
                      <a:pt x="996" y="414"/>
                    </a:lnTo>
                    <a:lnTo>
                      <a:pt x="996" y="396"/>
                    </a:lnTo>
                    <a:lnTo>
                      <a:pt x="1002" y="390"/>
                    </a:lnTo>
                    <a:lnTo>
                      <a:pt x="954" y="360"/>
                    </a:lnTo>
                    <a:lnTo>
                      <a:pt x="930" y="366"/>
                    </a:lnTo>
                    <a:lnTo>
                      <a:pt x="924" y="366"/>
                    </a:lnTo>
                    <a:lnTo>
                      <a:pt x="912" y="354"/>
                    </a:lnTo>
                    <a:lnTo>
                      <a:pt x="900" y="354"/>
                    </a:lnTo>
                    <a:lnTo>
                      <a:pt x="888" y="342"/>
                    </a:lnTo>
                    <a:lnTo>
                      <a:pt x="876" y="336"/>
                    </a:lnTo>
                    <a:lnTo>
                      <a:pt x="870" y="330"/>
                    </a:lnTo>
                    <a:lnTo>
                      <a:pt x="846" y="318"/>
                    </a:lnTo>
                    <a:lnTo>
                      <a:pt x="828" y="306"/>
                    </a:lnTo>
                    <a:lnTo>
                      <a:pt x="804" y="306"/>
                    </a:lnTo>
                    <a:lnTo>
                      <a:pt x="774" y="288"/>
                    </a:lnTo>
                    <a:lnTo>
                      <a:pt x="768" y="282"/>
                    </a:lnTo>
                    <a:lnTo>
                      <a:pt x="762" y="270"/>
                    </a:lnTo>
                    <a:lnTo>
                      <a:pt x="750" y="258"/>
                    </a:lnTo>
                    <a:lnTo>
                      <a:pt x="744" y="258"/>
                    </a:lnTo>
                    <a:lnTo>
                      <a:pt x="732" y="252"/>
                    </a:lnTo>
                    <a:lnTo>
                      <a:pt x="714" y="252"/>
                    </a:lnTo>
                    <a:lnTo>
                      <a:pt x="702" y="246"/>
                    </a:lnTo>
                    <a:lnTo>
                      <a:pt x="690" y="234"/>
                    </a:lnTo>
                    <a:lnTo>
                      <a:pt x="672" y="198"/>
                    </a:lnTo>
                    <a:lnTo>
                      <a:pt x="666" y="192"/>
                    </a:lnTo>
                    <a:lnTo>
                      <a:pt x="666" y="186"/>
                    </a:lnTo>
                    <a:lnTo>
                      <a:pt x="648" y="168"/>
                    </a:lnTo>
                    <a:lnTo>
                      <a:pt x="630" y="138"/>
                    </a:lnTo>
                    <a:lnTo>
                      <a:pt x="594" y="120"/>
                    </a:lnTo>
                    <a:lnTo>
                      <a:pt x="594" y="126"/>
                    </a:lnTo>
                    <a:lnTo>
                      <a:pt x="540" y="120"/>
                    </a:lnTo>
                    <a:lnTo>
                      <a:pt x="510" y="120"/>
                    </a:lnTo>
                    <a:lnTo>
                      <a:pt x="492" y="102"/>
                    </a:lnTo>
                    <a:lnTo>
                      <a:pt x="492" y="90"/>
                    </a:lnTo>
                    <a:lnTo>
                      <a:pt x="504" y="78"/>
                    </a:lnTo>
                    <a:lnTo>
                      <a:pt x="492" y="72"/>
                    </a:lnTo>
                    <a:lnTo>
                      <a:pt x="492" y="60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44" y="42"/>
                    </a:lnTo>
                    <a:lnTo>
                      <a:pt x="432" y="36"/>
                    </a:lnTo>
                    <a:lnTo>
                      <a:pt x="432" y="24"/>
                    </a:lnTo>
                    <a:lnTo>
                      <a:pt x="408" y="24"/>
                    </a:lnTo>
                    <a:lnTo>
                      <a:pt x="390" y="0"/>
                    </a:lnTo>
                    <a:lnTo>
                      <a:pt x="384" y="12"/>
                    </a:lnTo>
                    <a:lnTo>
                      <a:pt x="354" y="6"/>
                    </a:lnTo>
                    <a:lnTo>
                      <a:pt x="384" y="36"/>
                    </a:lnTo>
                    <a:lnTo>
                      <a:pt x="378" y="30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42"/>
                    </a:lnTo>
                    <a:lnTo>
                      <a:pt x="342" y="42"/>
                    </a:lnTo>
                    <a:lnTo>
                      <a:pt x="336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94" y="72"/>
                    </a:lnTo>
                    <a:lnTo>
                      <a:pt x="294" y="84"/>
                    </a:lnTo>
                    <a:lnTo>
                      <a:pt x="300" y="102"/>
                    </a:lnTo>
                    <a:lnTo>
                      <a:pt x="312" y="108"/>
                    </a:lnTo>
                    <a:lnTo>
                      <a:pt x="318" y="120"/>
                    </a:lnTo>
                    <a:lnTo>
                      <a:pt x="252" y="120"/>
                    </a:lnTo>
                    <a:lnTo>
                      <a:pt x="240" y="108"/>
                    </a:lnTo>
                    <a:lnTo>
                      <a:pt x="228" y="108"/>
                    </a:lnTo>
                    <a:lnTo>
                      <a:pt x="228" y="114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14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60"/>
                    </a:lnTo>
                    <a:lnTo>
                      <a:pt x="144" y="54"/>
                    </a:lnTo>
                    <a:lnTo>
                      <a:pt x="132" y="42"/>
                    </a:lnTo>
                    <a:lnTo>
                      <a:pt x="120" y="42"/>
                    </a:lnTo>
                    <a:lnTo>
                      <a:pt x="96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72"/>
                    </a:lnTo>
                    <a:lnTo>
                      <a:pt x="102" y="84"/>
                    </a:lnTo>
                    <a:lnTo>
                      <a:pt x="114" y="90"/>
                    </a:lnTo>
                    <a:lnTo>
                      <a:pt x="126" y="102"/>
                    </a:lnTo>
                    <a:lnTo>
                      <a:pt x="138" y="108"/>
                    </a:lnTo>
                    <a:lnTo>
                      <a:pt x="150" y="120"/>
                    </a:lnTo>
                    <a:lnTo>
                      <a:pt x="162" y="126"/>
                    </a:lnTo>
                    <a:lnTo>
                      <a:pt x="162" y="150"/>
                    </a:lnTo>
                    <a:lnTo>
                      <a:pt x="156" y="156"/>
                    </a:lnTo>
                    <a:lnTo>
                      <a:pt x="144" y="156"/>
                    </a:lnTo>
                    <a:lnTo>
                      <a:pt x="132" y="150"/>
                    </a:lnTo>
                    <a:lnTo>
                      <a:pt x="120" y="138"/>
                    </a:lnTo>
                    <a:lnTo>
                      <a:pt x="120" y="162"/>
                    </a:lnTo>
                    <a:lnTo>
                      <a:pt x="78" y="162"/>
                    </a:lnTo>
                    <a:lnTo>
                      <a:pt x="66" y="144"/>
                    </a:lnTo>
                    <a:lnTo>
                      <a:pt x="60" y="150"/>
                    </a:lnTo>
                    <a:lnTo>
                      <a:pt x="48" y="138"/>
                    </a:lnTo>
                    <a:lnTo>
                      <a:pt x="42" y="126"/>
                    </a:lnTo>
                    <a:lnTo>
                      <a:pt x="36" y="120"/>
                    </a:lnTo>
                    <a:lnTo>
                      <a:pt x="36" y="102"/>
                    </a:lnTo>
                    <a:lnTo>
                      <a:pt x="30" y="96"/>
                    </a:lnTo>
                    <a:lnTo>
                      <a:pt x="30" y="84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24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48" y="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67" name="Turkey"/>
              <p:cNvSpPr>
                <a:spLocks noEditPoints="1"/>
              </p:cNvSpPr>
              <p:nvPr/>
            </p:nvSpPr>
            <p:spPr bwMode="gray">
              <a:xfrm>
                <a:off x="3088" y="1441"/>
                <a:ext cx="340" cy="130"/>
              </a:xfrm>
              <a:custGeom>
                <a:avLst/>
                <a:gdLst>
                  <a:gd name="T0" fmla="*/ 139919689 w 1332"/>
                  <a:gd name="T1" fmla="*/ 139532631 h 510"/>
                  <a:gd name="T2" fmla="*/ 139919689 w 1332"/>
                  <a:gd name="T3" fmla="*/ 139532631 h 510"/>
                  <a:gd name="T4" fmla="*/ 139919689 w 1332"/>
                  <a:gd name="T5" fmla="*/ 139532631 h 510"/>
                  <a:gd name="T6" fmla="*/ 139919689 w 1332"/>
                  <a:gd name="T7" fmla="*/ 139532631 h 510"/>
                  <a:gd name="T8" fmla="*/ 139919689 w 1332"/>
                  <a:gd name="T9" fmla="*/ 139532631 h 510"/>
                  <a:gd name="T10" fmla="*/ 139919689 w 1332"/>
                  <a:gd name="T11" fmla="*/ 139532631 h 510"/>
                  <a:gd name="T12" fmla="*/ 139919689 w 1332"/>
                  <a:gd name="T13" fmla="*/ 139532631 h 510"/>
                  <a:gd name="T14" fmla="*/ 139919689 w 1332"/>
                  <a:gd name="T15" fmla="*/ 139532631 h 510"/>
                  <a:gd name="T16" fmla="*/ 139919689 w 1332"/>
                  <a:gd name="T17" fmla="*/ 139532631 h 510"/>
                  <a:gd name="T18" fmla="*/ 139919689 w 1332"/>
                  <a:gd name="T19" fmla="*/ 139532631 h 510"/>
                  <a:gd name="T20" fmla="*/ 139919689 w 1332"/>
                  <a:gd name="T21" fmla="*/ 139532631 h 510"/>
                  <a:gd name="T22" fmla="*/ 139919689 w 1332"/>
                  <a:gd name="T23" fmla="*/ 139532631 h 510"/>
                  <a:gd name="T24" fmla="*/ 139919689 w 1332"/>
                  <a:gd name="T25" fmla="*/ 139532631 h 510"/>
                  <a:gd name="T26" fmla="*/ 139919689 w 1332"/>
                  <a:gd name="T27" fmla="*/ 139532631 h 510"/>
                  <a:gd name="T28" fmla="*/ 139919689 w 1332"/>
                  <a:gd name="T29" fmla="*/ 139532631 h 510"/>
                  <a:gd name="T30" fmla="*/ 139919689 w 1332"/>
                  <a:gd name="T31" fmla="*/ 139532631 h 510"/>
                  <a:gd name="T32" fmla="*/ 139919689 w 1332"/>
                  <a:gd name="T33" fmla="*/ 139532631 h 510"/>
                  <a:gd name="T34" fmla="*/ 139919689 w 1332"/>
                  <a:gd name="T35" fmla="*/ 139532631 h 510"/>
                  <a:gd name="T36" fmla="*/ 139919689 w 1332"/>
                  <a:gd name="T37" fmla="*/ 139532631 h 510"/>
                  <a:gd name="T38" fmla="*/ 139919689 w 1332"/>
                  <a:gd name="T39" fmla="*/ 139532631 h 510"/>
                  <a:gd name="T40" fmla="*/ 139919689 w 1332"/>
                  <a:gd name="T41" fmla="*/ 139532631 h 510"/>
                  <a:gd name="T42" fmla="*/ 139919689 w 1332"/>
                  <a:gd name="T43" fmla="*/ 139532631 h 510"/>
                  <a:gd name="T44" fmla="*/ 139919689 w 1332"/>
                  <a:gd name="T45" fmla="*/ 139532631 h 510"/>
                  <a:gd name="T46" fmla="*/ 139919689 w 1332"/>
                  <a:gd name="T47" fmla="*/ 139532631 h 510"/>
                  <a:gd name="T48" fmla="*/ 139919689 w 1332"/>
                  <a:gd name="T49" fmla="*/ 139532631 h 510"/>
                  <a:gd name="T50" fmla="*/ 139919689 w 1332"/>
                  <a:gd name="T51" fmla="*/ 139532631 h 510"/>
                  <a:gd name="T52" fmla="*/ 139919689 w 1332"/>
                  <a:gd name="T53" fmla="*/ 139532631 h 510"/>
                  <a:gd name="T54" fmla="*/ 139919689 w 1332"/>
                  <a:gd name="T55" fmla="*/ 139532631 h 510"/>
                  <a:gd name="T56" fmla="*/ 139919689 w 1332"/>
                  <a:gd name="T57" fmla="*/ 139532631 h 510"/>
                  <a:gd name="T58" fmla="*/ 139919689 w 1332"/>
                  <a:gd name="T59" fmla="*/ 139532631 h 510"/>
                  <a:gd name="T60" fmla="*/ 139919689 w 1332"/>
                  <a:gd name="T61" fmla="*/ 139532631 h 510"/>
                  <a:gd name="T62" fmla="*/ 139919689 w 1332"/>
                  <a:gd name="T63" fmla="*/ 139532631 h 510"/>
                  <a:gd name="T64" fmla="*/ 139919689 w 1332"/>
                  <a:gd name="T65" fmla="*/ 139532631 h 510"/>
                  <a:gd name="T66" fmla="*/ 139919689 w 1332"/>
                  <a:gd name="T67" fmla="*/ 139532631 h 510"/>
                  <a:gd name="T68" fmla="*/ 139919689 w 1332"/>
                  <a:gd name="T69" fmla="*/ 139532631 h 510"/>
                  <a:gd name="T70" fmla="*/ 139919689 w 1332"/>
                  <a:gd name="T71" fmla="*/ 139532631 h 510"/>
                  <a:gd name="T72" fmla="*/ 139919689 w 1332"/>
                  <a:gd name="T73" fmla="*/ 139532631 h 510"/>
                  <a:gd name="T74" fmla="*/ 139919689 w 1332"/>
                  <a:gd name="T75" fmla="*/ 139532631 h 510"/>
                  <a:gd name="T76" fmla="*/ 139919689 w 1332"/>
                  <a:gd name="T77" fmla="*/ 139532631 h 510"/>
                  <a:gd name="T78" fmla="*/ 139919689 w 1332"/>
                  <a:gd name="T79" fmla="*/ 139532631 h 510"/>
                  <a:gd name="T80" fmla="*/ 139919689 w 1332"/>
                  <a:gd name="T81" fmla="*/ 139532631 h 510"/>
                  <a:gd name="T82" fmla="*/ 139919689 w 1332"/>
                  <a:gd name="T83" fmla="*/ 139532631 h 510"/>
                  <a:gd name="T84" fmla="*/ 139919689 w 1332"/>
                  <a:gd name="T85" fmla="*/ 139532631 h 510"/>
                  <a:gd name="T86" fmla="*/ 139919689 w 1332"/>
                  <a:gd name="T87" fmla="*/ 139532631 h 510"/>
                  <a:gd name="T88" fmla="*/ 139919689 w 1332"/>
                  <a:gd name="T89" fmla="*/ 139532631 h 510"/>
                  <a:gd name="T90" fmla="*/ 139919689 w 1332"/>
                  <a:gd name="T91" fmla="*/ 139532631 h 510"/>
                  <a:gd name="T92" fmla="*/ 139919689 w 1332"/>
                  <a:gd name="T93" fmla="*/ 139532631 h 510"/>
                  <a:gd name="T94" fmla="*/ 139919689 w 1332"/>
                  <a:gd name="T95" fmla="*/ 139532631 h 510"/>
                  <a:gd name="T96" fmla="*/ 139919689 w 1332"/>
                  <a:gd name="T97" fmla="*/ 139532631 h 510"/>
                  <a:gd name="T98" fmla="*/ 139919689 w 1332"/>
                  <a:gd name="T99" fmla="*/ 139532631 h 510"/>
                  <a:gd name="T100" fmla="*/ 139919689 w 1332"/>
                  <a:gd name="T101" fmla="*/ 139532631 h 510"/>
                  <a:gd name="T102" fmla="*/ 139919689 w 1332"/>
                  <a:gd name="T103" fmla="*/ 139532631 h 510"/>
                  <a:gd name="T104" fmla="*/ 139919689 w 1332"/>
                  <a:gd name="T105" fmla="*/ 139532631 h 510"/>
                  <a:gd name="T106" fmla="*/ 139919689 w 1332"/>
                  <a:gd name="T107" fmla="*/ 139532631 h 510"/>
                  <a:gd name="T108" fmla="*/ 139919689 w 1332"/>
                  <a:gd name="T109" fmla="*/ 139532631 h 510"/>
                  <a:gd name="T110" fmla="*/ 139919689 w 1332"/>
                  <a:gd name="T111" fmla="*/ 139532631 h 510"/>
                  <a:gd name="T112" fmla="*/ 139919689 w 1332"/>
                  <a:gd name="T113" fmla="*/ 139532631 h 510"/>
                  <a:gd name="T114" fmla="*/ 139919689 w 1332"/>
                  <a:gd name="T115" fmla="*/ 139532631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8" name="Tunisia"/>
              <p:cNvSpPr>
                <a:spLocks/>
              </p:cNvSpPr>
              <p:nvPr/>
            </p:nvSpPr>
            <p:spPr bwMode="gray">
              <a:xfrm>
                <a:off x="2792" y="1541"/>
                <a:ext cx="70" cy="146"/>
              </a:xfrm>
              <a:custGeom>
                <a:avLst/>
                <a:gdLst>
                  <a:gd name="T0" fmla="*/ 35034542 w 276"/>
                  <a:gd name="T1" fmla="*/ 36088037 h 570"/>
                  <a:gd name="T2" fmla="*/ 35034542 w 276"/>
                  <a:gd name="T3" fmla="*/ 36088037 h 570"/>
                  <a:gd name="T4" fmla="*/ 35034542 w 276"/>
                  <a:gd name="T5" fmla="*/ 36088037 h 570"/>
                  <a:gd name="T6" fmla="*/ 35034542 w 276"/>
                  <a:gd name="T7" fmla="*/ 36088037 h 570"/>
                  <a:gd name="T8" fmla="*/ 35034542 w 276"/>
                  <a:gd name="T9" fmla="*/ 36088037 h 570"/>
                  <a:gd name="T10" fmla="*/ 35034542 w 276"/>
                  <a:gd name="T11" fmla="*/ 36088037 h 570"/>
                  <a:gd name="T12" fmla="*/ 0 w 276"/>
                  <a:gd name="T13" fmla="*/ 36088037 h 570"/>
                  <a:gd name="T14" fmla="*/ 35034542 w 276"/>
                  <a:gd name="T15" fmla="*/ 36088037 h 570"/>
                  <a:gd name="T16" fmla="*/ 35034542 w 276"/>
                  <a:gd name="T17" fmla="*/ 36088037 h 570"/>
                  <a:gd name="T18" fmla="*/ 35034542 w 276"/>
                  <a:gd name="T19" fmla="*/ 36088037 h 570"/>
                  <a:gd name="T20" fmla="*/ 35034542 w 276"/>
                  <a:gd name="T21" fmla="*/ 36088037 h 570"/>
                  <a:gd name="T22" fmla="*/ 35034542 w 276"/>
                  <a:gd name="T23" fmla="*/ 36088037 h 570"/>
                  <a:gd name="T24" fmla="*/ 35034542 w 276"/>
                  <a:gd name="T25" fmla="*/ 36088037 h 570"/>
                  <a:gd name="T26" fmla="*/ 35034542 w 276"/>
                  <a:gd name="T27" fmla="*/ 36088037 h 570"/>
                  <a:gd name="T28" fmla="*/ 35034542 w 276"/>
                  <a:gd name="T29" fmla="*/ 36088037 h 570"/>
                  <a:gd name="T30" fmla="*/ 35034542 w 276"/>
                  <a:gd name="T31" fmla="*/ 36088037 h 570"/>
                  <a:gd name="T32" fmla="*/ 35034542 w 276"/>
                  <a:gd name="T33" fmla="*/ 36088037 h 570"/>
                  <a:gd name="T34" fmla="*/ 35034542 w 276"/>
                  <a:gd name="T35" fmla="*/ 36088037 h 570"/>
                  <a:gd name="T36" fmla="*/ 35034542 w 276"/>
                  <a:gd name="T37" fmla="*/ 36088037 h 570"/>
                  <a:gd name="T38" fmla="*/ 35034542 w 276"/>
                  <a:gd name="T39" fmla="*/ 36088037 h 570"/>
                  <a:gd name="T40" fmla="*/ 35034542 w 276"/>
                  <a:gd name="T41" fmla="*/ 36088037 h 570"/>
                  <a:gd name="T42" fmla="*/ 35034542 w 276"/>
                  <a:gd name="T43" fmla="*/ 36088037 h 570"/>
                  <a:gd name="T44" fmla="*/ 35034542 w 276"/>
                  <a:gd name="T45" fmla="*/ 36088037 h 570"/>
                  <a:gd name="T46" fmla="*/ 35034542 w 276"/>
                  <a:gd name="T47" fmla="*/ 36088037 h 570"/>
                  <a:gd name="T48" fmla="*/ 35034542 w 276"/>
                  <a:gd name="T49" fmla="*/ 36088037 h 570"/>
                  <a:gd name="T50" fmla="*/ 35034542 w 276"/>
                  <a:gd name="T51" fmla="*/ 36088037 h 570"/>
                  <a:gd name="T52" fmla="*/ 35034542 w 276"/>
                  <a:gd name="T53" fmla="*/ 36088037 h 570"/>
                  <a:gd name="T54" fmla="*/ 35034542 w 276"/>
                  <a:gd name="T55" fmla="*/ 36088037 h 570"/>
                  <a:gd name="T56" fmla="*/ 35034542 w 276"/>
                  <a:gd name="T57" fmla="*/ 36088037 h 570"/>
                  <a:gd name="T58" fmla="*/ 35034542 w 276"/>
                  <a:gd name="T59" fmla="*/ 36088037 h 570"/>
                  <a:gd name="T60" fmla="*/ 35034542 w 276"/>
                  <a:gd name="T61" fmla="*/ 36088037 h 570"/>
                  <a:gd name="T62" fmla="*/ 35034542 w 276"/>
                  <a:gd name="T63" fmla="*/ 36088037 h 570"/>
                  <a:gd name="T64" fmla="*/ 35034542 w 276"/>
                  <a:gd name="T65" fmla="*/ 36088037 h 570"/>
                  <a:gd name="T66" fmla="*/ 35034542 w 276"/>
                  <a:gd name="T67" fmla="*/ 36088037 h 570"/>
                  <a:gd name="T68" fmla="*/ 35034542 w 276"/>
                  <a:gd name="T69" fmla="*/ 36088037 h 570"/>
                  <a:gd name="T70" fmla="*/ 35034542 w 276"/>
                  <a:gd name="T71" fmla="*/ 36088037 h 570"/>
                  <a:gd name="T72" fmla="*/ 35034542 w 276"/>
                  <a:gd name="T73" fmla="*/ 36088037 h 570"/>
                  <a:gd name="T74" fmla="*/ 35034542 w 276"/>
                  <a:gd name="T75" fmla="*/ 36088037 h 570"/>
                  <a:gd name="T76" fmla="*/ 35034542 w 276"/>
                  <a:gd name="T77" fmla="*/ 36088037 h 570"/>
                  <a:gd name="T78" fmla="*/ 35034542 w 276"/>
                  <a:gd name="T79" fmla="*/ 36088037 h 570"/>
                  <a:gd name="T80" fmla="*/ 35034542 w 276"/>
                  <a:gd name="T81" fmla="*/ 36088037 h 570"/>
                  <a:gd name="T82" fmla="*/ 35034542 w 276"/>
                  <a:gd name="T83" fmla="*/ 36088037 h 570"/>
                  <a:gd name="T84" fmla="*/ 35034542 w 276"/>
                  <a:gd name="T85" fmla="*/ 36088037 h 570"/>
                  <a:gd name="T86" fmla="*/ 35034542 w 276"/>
                  <a:gd name="T87" fmla="*/ 36088037 h 570"/>
                  <a:gd name="T88" fmla="*/ 35034542 w 276"/>
                  <a:gd name="T89" fmla="*/ 0 h 570"/>
                  <a:gd name="T90" fmla="*/ 35034542 w 276"/>
                  <a:gd name="T91" fmla="*/ 36088037 h 570"/>
                  <a:gd name="T92" fmla="*/ 35034542 w 276"/>
                  <a:gd name="T93" fmla="*/ 36088037 h 570"/>
                  <a:gd name="T94" fmla="*/ 35034542 w 276"/>
                  <a:gd name="T95" fmla="*/ 36088037 h 5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6"/>
                  <a:gd name="T145" fmla="*/ 0 h 570"/>
                  <a:gd name="T146" fmla="*/ 276 w 276"/>
                  <a:gd name="T147" fmla="*/ 570 h 5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6" h="570">
                    <a:moveTo>
                      <a:pt x="42" y="60"/>
                    </a:moveTo>
                    <a:lnTo>
                      <a:pt x="60" y="66"/>
                    </a:lnTo>
                    <a:lnTo>
                      <a:pt x="60" y="78"/>
                    </a:lnTo>
                    <a:lnTo>
                      <a:pt x="54" y="9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0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48" y="210"/>
                    </a:lnTo>
                    <a:lnTo>
                      <a:pt x="48" y="216"/>
                    </a:lnTo>
                    <a:lnTo>
                      <a:pt x="24" y="234"/>
                    </a:lnTo>
                    <a:lnTo>
                      <a:pt x="0" y="258"/>
                    </a:lnTo>
                    <a:lnTo>
                      <a:pt x="0" y="300"/>
                    </a:lnTo>
                    <a:lnTo>
                      <a:pt x="12" y="300"/>
                    </a:lnTo>
                    <a:lnTo>
                      <a:pt x="12" y="330"/>
                    </a:lnTo>
                    <a:lnTo>
                      <a:pt x="24" y="330"/>
                    </a:lnTo>
                    <a:lnTo>
                      <a:pt x="42" y="336"/>
                    </a:lnTo>
                    <a:lnTo>
                      <a:pt x="54" y="348"/>
                    </a:lnTo>
                    <a:lnTo>
                      <a:pt x="54" y="390"/>
                    </a:lnTo>
                    <a:lnTo>
                      <a:pt x="60" y="390"/>
                    </a:lnTo>
                    <a:lnTo>
                      <a:pt x="66" y="396"/>
                    </a:lnTo>
                    <a:lnTo>
                      <a:pt x="90" y="408"/>
                    </a:lnTo>
                    <a:lnTo>
                      <a:pt x="96" y="420"/>
                    </a:lnTo>
                    <a:lnTo>
                      <a:pt x="102" y="426"/>
                    </a:lnTo>
                    <a:lnTo>
                      <a:pt x="108" y="450"/>
                    </a:lnTo>
                    <a:lnTo>
                      <a:pt x="114" y="492"/>
                    </a:lnTo>
                    <a:lnTo>
                      <a:pt x="126" y="540"/>
                    </a:lnTo>
                    <a:lnTo>
                      <a:pt x="138" y="570"/>
                    </a:lnTo>
                    <a:lnTo>
                      <a:pt x="144" y="564"/>
                    </a:lnTo>
                    <a:lnTo>
                      <a:pt x="156" y="564"/>
                    </a:lnTo>
                    <a:lnTo>
                      <a:pt x="186" y="534"/>
                    </a:lnTo>
                    <a:lnTo>
                      <a:pt x="186" y="510"/>
                    </a:lnTo>
                    <a:lnTo>
                      <a:pt x="174" y="486"/>
                    </a:lnTo>
                    <a:lnTo>
                      <a:pt x="174" y="468"/>
                    </a:lnTo>
                    <a:lnTo>
                      <a:pt x="192" y="450"/>
                    </a:lnTo>
                    <a:lnTo>
                      <a:pt x="198" y="450"/>
                    </a:lnTo>
                    <a:lnTo>
                      <a:pt x="204" y="438"/>
                    </a:lnTo>
                    <a:lnTo>
                      <a:pt x="210" y="432"/>
                    </a:lnTo>
                    <a:lnTo>
                      <a:pt x="216" y="420"/>
                    </a:lnTo>
                    <a:lnTo>
                      <a:pt x="222" y="414"/>
                    </a:lnTo>
                    <a:lnTo>
                      <a:pt x="234" y="408"/>
                    </a:lnTo>
                    <a:lnTo>
                      <a:pt x="246" y="408"/>
                    </a:lnTo>
                    <a:lnTo>
                      <a:pt x="270" y="396"/>
                    </a:lnTo>
                    <a:lnTo>
                      <a:pt x="276" y="390"/>
                    </a:lnTo>
                    <a:lnTo>
                      <a:pt x="276" y="384"/>
                    </a:lnTo>
                    <a:lnTo>
                      <a:pt x="264" y="372"/>
                    </a:lnTo>
                    <a:lnTo>
                      <a:pt x="258" y="372"/>
                    </a:lnTo>
                    <a:lnTo>
                      <a:pt x="264" y="330"/>
                    </a:lnTo>
                    <a:lnTo>
                      <a:pt x="252" y="330"/>
                    </a:lnTo>
                    <a:lnTo>
                      <a:pt x="240" y="300"/>
                    </a:lnTo>
                    <a:lnTo>
                      <a:pt x="228" y="294"/>
                    </a:lnTo>
                    <a:lnTo>
                      <a:pt x="222" y="306"/>
                    </a:lnTo>
                    <a:lnTo>
                      <a:pt x="216" y="294"/>
                    </a:lnTo>
                    <a:lnTo>
                      <a:pt x="198" y="294"/>
                    </a:lnTo>
                    <a:lnTo>
                      <a:pt x="186" y="288"/>
                    </a:lnTo>
                    <a:lnTo>
                      <a:pt x="180" y="282"/>
                    </a:lnTo>
                    <a:lnTo>
                      <a:pt x="168" y="276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234" y="186"/>
                    </a:lnTo>
                    <a:lnTo>
                      <a:pt x="240" y="174"/>
                    </a:lnTo>
                    <a:lnTo>
                      <a:pt x="240" y="156"/>
                    </a:lnTo>
                    <a:lnTo>
                      <a:pt x="234" y="144"/>
                    </a:lnTo>
                    <a:lnTo>
                      <a:pt x="216" y="126"/>
                    </a:lnTo>
                    <a:lnTo>
                      <a:pt x="204" y="120"/>
                    </a:lnTo>
                    <a:lnTo>
                      <a:pt x="198" y="120"/>
                    </a:lnTo>
                    <a:lnTo>
                      <a:pt x="198" y="102"/>
                    </a:lnTo>
                    <a:lnTo>
                      <a:pt x="204" y="90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22" y="66"/>
                    </a:lnTo>
                    <a:lnTo>
                      <a:pt x="228" y="60"/>
                    </a:lnTo>
                    <a:lnTo>
                      <a:pt x="234" y="48"/>
                    </a:lnTo>
                    <a:lnTo>
                      <a:pt x="234" y="36"/>
                    </a:lnTo>
                    <a:lnTo>
                      <a:pt x="240" y="30"/>
                    </a:lnTo>
                    <a:lnTo>
                      <a:pt x="240" y="18"/>
                    </a:lnTo>
                    <a:lnTo>
                      <a:pt x="228" y="18"/>
                    </a:lnTo>
                    <a:lnTo>
                      <a:pt x="222" y="30"/>
                    </a:lnTo>
                    <a:lnTo>
                      <a:pt x="210" y="36"/>
                    </a:lnTo>
                    <a:lnTo>
                      <a:pt x="204" y="48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74" y="54"/>
                    </a:lnTo>
                    <a:lnTo>
                      <a:pt x="162" y="42"/>
                    </a:lnTo>
                    <a:lnTo>
                      <a:pt x="174" y="30"/>
                    </a:lnTo>
                    <a:lnTo>
                      <a:pt x="174" y="24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C4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Togo"/>
              <p:cNvSpPr>
                <a:spLocks/>
              </p:cNvSpPr>
              <p:nvPr/>
            </p:nvSpPr>
            <p:spPr bwMode="gray">
              <a:xfrm>
                <a:off x="2650" y="2082"/>
                <a:ext cx="35" cy="103"/>
              </a:xfrm>
              <a:custGeom>
                <a:avLst/>
                <a:gdLst>
                  <a:gd name="T0" fmla="*/ 560212744 w 138"/>
                  <a:gd name="T1" fmla="*/ 550225612 h 402"/>
                  <a:gd name="T2" fmla="*/ 560212744 w 138"/>
                  <a:gd name="T3" fmla="*/ 550225612 h 402"/>
                  <a:gd name="T4" fmla="*/ 560212744 w 138"/>
                  <a:gd name="T5" fmla="*/ 550225612 h 402"/>
                  <a:gd name="T6" fmla="*/ 560212744 w 138"/>
                  <a:gd name="T7" fmla="*/ 550225612 h 402"/>
                  <a:gd name="T8" fmla="*/ 560212744 w 138"/>
                  <a:gd name="T9" fmla="*/ 550225612 h 402"/>
                  <a:gd name="T10" fmla="*/ 560212744 w 138"/>
                  <a:gd name="T11" fmla="*/ 550225612 h 402"/>
                  <a:gd name="T12" fmla="*/ 560212744 w 138"/>
                  <a:gd name="T13" fmla="*/ 550225612 h 402"/>
                  <a:gd name="T14" fmla="*/ 560212744 w 138"/>
                  <a:gd name="T15" fmla="*/ 550225612 h 402"/>
                  <a:gd name="T16" fmla="*/ 560212744 w 138"/>
                  <a:gd name="T17" fmla="*/ 550225612 h 402"/>
                  <a:gd name="T18" fmla="*/ 560212744 w 138"/>
                  <a:gd name="T19" fmla="*/ 550225612 h 402"/>
                  <a:gd name="T20" fmla="*/ 560212744 w 138"/>
                  <a:gd name="T21" fmla="*/ 550225612 h 402"/>
                  <a:gd name="T22" fmla="*/ 560212744 w 138"/>
                  <a:gd name="T23" fmla="*/ 550225612 h 402"/>
                  <a:gd name="T24" fmla="*/ 560212744 w 138"/>
                  <a:gd name="T25" fmla="*/ 550225612 h 402"/>
                  <a:gd name="T26" fmla="*/ 560212744 w 138"/>
                  <a:gd name="T27" fmla="*/ 550225612 h 402"/>
                  <a:gd name="T28" fmla="*/ 560212744 w 138"/>
                  <a:gd name="T29" fmla="*/ 550225612 h 402"/>
                  <a:gd name="T30" fmla="*/ 560212744 w 138"/>
                  <a:gd name="T31" fmla="*/ 550225612 h 402"/>
                  <a:gd name="T32" fmla="*/ 560212744 w 138"/>
                  <a:gd name="T33" fmla="*/ 0 h 402"/>
                  <a:gd name="T34" fmla="*/ 560212744 w 138"/>
                  <a:gd name="T35" fmla="*/ 0 h 402"/>
                  <a:gd name="T36" fmla="*/ 560212744 w 138"/>
                  <a:gd name="T37" fmla="*/ 550225612 h 402"/>
                  <a:gd name="T38" fmla="*/ 0 w 138"/>
                  <a:gd name="T39" fmla="*/ 550225612 h 402"/>
                  <a:gd name="T40" fmla="*/ 560212744 w 138"/>
                  <a:gd name="T41" fmla="*/ 550225612 h 402"/>
                  <a:gd name="T42" fmla="*/ 560212744 w 138"/>
                  <a:gd name="T43" fmla="*/ 550225612 h 402"/>
                  <a:gd name="T44" fmla="*/ 560212744 w 138"/>
                  <a:gd name="T45" fmla="*/ 550225612 h 402"/>
                  <a:gd name="T46" fmla="*/ 560212744 w 138"/>
                  <a:gd name="T47" fmla="*/ 550225612 h 402"/>
                  <a:gd name="T48" fmla="*/ 560212744 w 138"/>
                  <a:gd name="T49" fmla="*/ 550225612 h 402"/>
                  <a:gd name="T50" fmla="*/ 560212744 w 138"/>
                  <a:gd name="T51" fmla="*/ 550225612 h 402"/>
                  <a:gd name="T52" fmla="*/ 560212744 w 138"/>
                  <a:gd name="T53" fmla="*/ 550225612 h 402"/>
                  <a:gd name="T54" fmla="*/ 560212744 w 138"/>
                  <a:gd name="T55" fmla="*/ 550225612 h 402"/>
                  <a:gd name="T56" fmla="*/ 560212744 w 138"/>
                  <a:gd name="T57" fmla="*/ 550225612 h 402"/>
                  <a:gd name="T58" fmla="*/ 560212744 w 138"/>
                  <a:gd name="T59" fmla="*/ 550225612 h 402"/>
                  <a:gd name="T60" fmla="*/ 560212744 w 138"/>
                  <a:gd name="T61" fmla="*/ 550225612 h 402"/>
                  <a:gd name="T62" fmla="*/ 560212744 w 138"/>
                  <a:gd name="T63" fmla="*/ 550225612 h 402"/>
                  <a:gd name="T64" fmla="*/ 560212744 w 138"/>
                  <a:gd name="T65" fmla="*/ 550225612 h 402"/>
                  <a:gd name="T66" fmla="*/ 560212744 w 138"/>
                  <a:gd name="T67" fmla="*/ 550225612 h 402"/>
                  <a:gd name="T68" fmla="*/ 560212744 w 138"/>
                  <a:gd name="T69" fmla="*/ 550225612 h 402"/>
                  <a:gd name="T70" fmla="*/ 560212744 w 138"/>
                  <a:gd name="T71" fmla="*/ 550225612 h 402"/>
                  <a:gd name="T72" fmla="*/ 560212744 w 138"/>
                  <a:gd name="T73" fmla="*/ 550225612 h 402"/>
                  <a:gd name="T74" fmla="*/ 560212744 w 138"/>
                  <a:gd name="T75" fmla="*/ 550225612 h 402"/>
                  <a:gd name="T76" fmla="*/ 560212744 w 138"/>
                  <a:gd name="T77" fmla="*/ 550225612 h 402"/>
                  <a:gd name="T78" fmla="*/ 560212744 w 138"/>
                  <a:gd name="T79" fmla="*/ 550225612 h 402"/>
                  <a:gd name="T80" fmla="*/ 560212744 w 138"/>
                  <a:gd name="T81" fmla="*/ 550225612 h 402"/>
                  <a:gd name="T82" fmla="*/ 560212744 w 138"/>
                  <a:gd name="T83" fmla="*/ 550225612 h 402"/>
                  <a:gd name="T84" fmla="*/ 560212744 w 138"/>
                  <a:gd name="T85" fmla="*/ 550225612 h 402"/>
                  <a:gd name="T86" fmla="*/ 560212744 w 138"/>
                  <a:gd name="T87" fmla="*/ 550225612 h 402"/>
                  <a:gd name="T88" fmla="*/ 560212744 w 138"/>
                  <a:gd name="T89" fmla="*/ 550225612 h 402"/>
                  <a:gd name="T90" fmla="*/ 560212744 w 138"/>
                  <a:gd name="T91" fmla="*/ 550225612 h 402"/>
                  <a:gd name="T92" fmla="*/ 560212744 w 138"/>
                  <a:gd name="T93" fmla="*/ 550225612 h 402"/>
                  <a:gd name="T94" fmla="*/ 560212744 w 138"/>
                  <a:gd name="T95" fmla="*/ 550225612 h 402"/>
                  <a:gd name="T96" fmla="*/ 560212744 w 138"/>
                  <a:gd name="T97" fmla="*/ 550225612 h 402"/>
                  <a:gd name="T98" fmla="*/ 560212744 w 138"/>
                  <a:gd name="T99" fmla="*/ 550225612 h 402"/>
                  <a:gd name="T100" fmla="*/ 560212744 w 138"/>
                  <a:gd name="T101" fmla="*/ 550225612 h 402"/>
                  <a:gd name="T102" fmla="*/ 560212744 w 138"/>
                  <a:gd name="T103" fmla="*/ 550225612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8"/>
                  <a:gd name="T157" fmla="*/ 0 h 402"/>
                  <a:gd name="T158" fmla="*/ 138 w 138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8" h="402">
                    <a:moveTo>
                      <a:pt x="126" y="354"/>
                    </a:moveTo>
                    <a:lnTo>
                      <a:pt x="120" y="288"/>
                    </a:lnTo>
                    <a:lnTo>
                      <a:pt x="132" y="282"/>
                    </a:lnTo>
                    <a:lnTo>
                      <a:pt x="120" y="270"/>
                    </a:lnTo>
                    <a:lnTo>
                      <a:pt x="120" y="210"/>
                    </a:lnTo>
                    <a:lnTo>
                      <a:pt x="132" y="198"/>
                    </a:lnTo>
                    <a:lnTo>
                      <a:pt x="126" y="186"/>
                    </a:lnTo>
                    <a:lnTo>
                      <a:pt x="126" y="156"/>
                    </a:lnTo>
                    <a:lnTo>
                      <a:pt x="120" y="144"/>
                    </a:lnTo>
                    <a:lnTo>
                      <a:pt x="108" y="132"/>
                    </a:lnTo>
                    <a:lnTo>
                      <a:pt x="108" y="90"/>
                    </a:lnTo>
                    <a:lnTo>
                      <a:pt x="78" y="60"/>
                    </a:lnTo>
                    <a:lnTo>
                      <a:pt x="66" y="54"/>
                    </a:lnTo>
                    <a:lnTo>
                      <a:pt x="66" y="24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36" y="54"/>
                    </a:lnTo>
                    <a:lnTo>
                      <a:pt x="24" y="132"/>
                    </a:lnTo>
                    <a:lnTo>
                      <a:pt x="36" y="120"/>
                    </a:lnTo>
                    <a:lnTo>
                      <a:pt x="42" y="120"/>
                    </a:lnTo>
                    <a:lnTo>
                      <a:pt x="48" y="126"/>
                    </a:lnTo>
                    <a:lnTo>
                      <a:pt x="48" y="150"/>
                    </a:lnTo>
                    <a:lnTo>
                      <a:pt x="42" y="162"/>
                    </a:lnTo>
                    <a:lnTo>
                      <a:pt x="54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36" y="192"/>
                    </a:lnTo>
                    <a:lnTo>
                      <a:pt x="42" y="198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22"/>
                    </a:lnTo>
                    <a:lnTo>
                      <a:pt x="54" y="22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48" y="294"/>
                    </a:lnTo>
                    <a:lnTo>
                      <a:pt x="54" y="294"/>
                    </a:lnTo>
                    <a:lnTo>
                      <a:pt x="60" y="300"/>
                    </a:lnTo>
                    <a:lnTo>
                      <a:pt x="60" y="312"/>
                    </a:lnTo>
                    <a:lnTo>
                      <a:pt x="54" y="324"/>
                    </a:lnTo>
                    <a:lnTo>
                      <a:pt x="54" y="336"/>
                    </a:lnTo>
                    <a:lnTo>
                      <a:pt x="66" y="378"/>
                    </a:lnTo>
                    <a:lnTo>
                      <a:pt x="96" y="402"/>
                    </a:lnTo>
                    <a:lnTo>
                      <a:pt x="108" y="396"/>
                    </a:lnTo>
                    <a:lnTo>
                      <a:pt x="120" y="384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26" y="360"/>
                    </a:lnTo>
                    <a:lnTo>
                      <a:pt x="126" y="35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70" name="Thailand"/>
              <p:cNvSpPr>
                <a:spLocks/>
              </p:cNvSpPr>
              <p:nvPr/>
            </p:nvSpPr>
            <p:spPr bwMode="gray">
              <a:xfrm>
                <a:off x="4403" y="1889"/>
                <a:ext cx="158" cy="304"/>
              </a:xfrm>
              <a:custGeom>
                <a:avLst/>
                <a:gdLst>
                  <a:gd name="T0" fmla="*/ 549032688 w 618"/>
                  <a:gd name="T1" fmla="*/ 549524078 h 1188"/>
                  <a:gd name="T2" fmla="*/ 549032688 w 618"/>
                  <a:gd name="T3" fmla="*/ 549524078 h 1188"/>
                  <a:gd name="T4" fmla="*/ 549032688 w 618"/>
                  <a:gd name="T5" fmla="*/ 549524078 h 1188"/>
                  <a:gd name="T6" fmla="*/ 549032688 w 618"/>
                  <a:gd name="T7" fmla="*/ 549524078 h 1188"/>
                  <a:gd name="T8" fmla="*/ 549032688 w 618"/>
                  <a:gd name="T9" fmla="*/ 549524078 h 1188"/>
                  <a:gd name="T10" fmla="*/ 549032688 w 618"/>
                  <a:gd name="T11" fmla="*/ 549524078 h 1188"/>
                  <a:gd name="T12" fmla="*/ 549032688 w 618"/>
                  <a:gd name="T13" fmla="*/ 549524078 h 1188"/>
                  <a:gd name="T14" fmla="*/ 549032688 w 618"/>
                  <a:gd name="T15" fmla="*/ 549524078 h 1188"/>
                  <a:gd name="T16" fmla="*/ 549032688 w 618"/>
                  <a:gd name="T17" fmla="*/ 549524078 h 1188"/>
                  <a:gd name="T18" fmla="*/ 549032688 w 618"/>
                  <a:gd name="T19" fmla="*/ 549524078 h 1188"/>
                  <a:gd name="T20" fmla="*/ 549032688 w 618"/>
                  <a:gd name="T21" fmla="*/ 549524078 h 1188"/>
                  <a:gd name="T22" fmla="*/ 549032688 w 618"/>
                  <a:gd name="T23" fmla="*/ 549524078 h 1188"/>
                  <a:gd name="T24" fmla="*/ 549032688 w 618"/>
                  <a:gd name="T25" fmla="*/ 0 h 1188"/>
                  <a:gd name="T26" fmla="*/ 549032688 w 618"/>
                  <a:gd name="T27" fmla="*/ 549524078 h 1188"/>
                  <a:gd name="T28" fmla="*/ 549032688 w 618"/>
                  <a:gd name="T29" fmla="*/ 549524078 h 1188"/>
                  <a:gd name="T30" fmla="*/ 549032688 w 618"/>
                  <a:gd name="T31" fmla="*/ 549524078 h 1188"/>
                  <a:gd name="T32" fmla="*/ 0 w 618"/>
                  <a:gd name="T33" fmla="*/ 549524078 h 1188"/>
                  <a:gd name="T34" fmla="*/ 549032688 w 618"/>
                  <a:gd name="T35" fmla="*/ 549524078 h 1188"/>
                  <a:gd name="T36" fmla="*/ 549032688 w 618"/>
                  <a:gd name="T37" fmla="*/ 549524078 h 1188"/>
                  <a:gd name="T38" fmla="*/ 549032688 w 618"/>
                  <a:gd name="T39" fmla="*/ 549524078 h 1188"/>
                  <a:gd name="T40" fmla="*/ 549032688 w 618"/>
                  <a:gd name="T41" fmla="*/ 549524078 h 1188"/>
                  <a:gd name="T42" fmla="*/ 549032688 w 618"/>
                  <a:gd name="T43" fmla="*/ 549524078 h 1188"/>
                  <a:gd name="T44" fmla="*/ 549032688 w 618"/>
                  <a:gd name="T45" fmla="*/ 549524078 h 1188"/>
                  <a:gd name="T46" fmla="*/ 549032688 w 618"/>
                  <a:gd name="T47" fmla="*/ 549524078 h 1188"/>
                  <a:gd name="T48" fmla="*/ 549032688 w 618"/>
                  <a:gd name="T49" fmla="*/ 549524078 h 1188"/>
                  <a:gd name="T50" fmla="*/ 549032688 w 618"/>
                  <a:gd name="T51" fmla="*/ 549524078 h 1188"/>
                  <a:gd name="T52" fmla="*/ 549032688 w 618"/>
                  <a:gd name="T53" fmla="*/ 549524078 h 1188"/>
                  <a:gd name="T54" fmla="*/ 549032688 w 618"/>
                  <a:gd name="T55" fmla="*/ 549524078 h 1188"/>
                  <a:gd name="T56" fmla="*/ 549032688 w 618"/>
                  <a:gd name="T57" fmla="*/ 549524078 h 1188"/>
                  <a:gd name="T58" fmla="*/ 549032688 w 618"/>
                  <a:gd name="T59" fmla="*/ 549524078 h 1188"/>
                  <a:gd name="T60" fmla="*/ 549032688 w 618"/>
                  <a:gd name="T61" fmla="*/ 549524078 h 1188"/>
                  <a:gd name="T62" fmla="*/ 549032688 w 618"/>
                  <a:gd name="T63" fmla="*/ 549524078 h 1188"/>
                  <a:gd name="T64" fmla="*/ 549032688 w 618"/>
                  <a:gd name="T65" fmla="*/ 549524078 h 1188"/>
                  <a:gd name="T66" fmla="*/ 549032688 w 618"/>
                  <a:gd name="T67" fmla="*/ 549524078 h 1188"/>
                  <a:gd name="T68" fmla="*/ 549032688 w 618"/>
                  <a:gd name="T69" fmla="*/ 549524078 h 1188"/>
                  <a:gd name="T70" fmla="*/ 549032688 w 618"/>
                  <a:gd name="T71" fmla="*/ 549524078 h 1188"/>
                  <a:gd name="T72" fmla="*/ 549032688 w 618"/>
                  <a:gd name="T73" fmla="*/ 549524078 h 1188"/>
                  <a:gd name="T74" fmla="*/ 549032688 w 618"/>
                  <a:gd name="T75" fmla="*/ 549524078 h 1188"/>
                  <a:gd name="T76" fmla="*/ 549032688 w 618"/>
                  <a:gd name="T77" fmla="*/ 549524078 h 1188"/>
                  <a:gd name="T78" fmla="*/ 549032688 w 618"/>
                  <a:gd name="T79" fmla="*/ 549524078 h 1188"/>
                  <a:gd name="T80" fmla="*/ 549032688 w 618"/>
                  <a:gd name="T81" fmla="*/ 549524078 h 1188"/>
                  <a:gd name="T82" fmla="*/ 549032688 w 618"/>
                  <a:gd name="T83" fmla="*/ 549524078 h 1188"/>
                  <a:gd name="T84" fmla="*/ 549032688 w 618"/>
                  <a:gd name="T85" fmla="*/ 549524078 h 1188"/>
                  <a:gd name="T86" fmla="*/ 549032688 w 618"/>
                  <a:gd name="T87" fmla="*/ 549524078 h 1188"/>
                  <a:gd name="T88" fmla="*/ 549032688 w 618"/>
                  <a:gd name="T89" fmla="*/ 549524078 h 1188"/>
                  <a:gd name="T90" fmla="*/ 549032688 w 618"/>
                  <a:gd name="T91" fmla="*/ 549524078 h 1188"/>
                  <a:gd name="T92" fmla="*/ 549032688 w 618"/>
                  <a:gd name="T93" fmla="*/ 549524078 h 1188"/>
                  <a:gd name="T94" fmla="*/ 549032688 w 618"/>
                  <a:gd name="T95" fmla="*/ 549524078 h 1188"/>
                  <a:gd name="T96" fmla="*/ 549032688 w 618"/>
                  <a:gd name="T97" fmla="*/ 549524078 h 1188"/>
                  <a:gd name="T98" fmla="*/ 549032688 w 618"/>
                  <a:gd name="T99" fmla="*/ 549524078 h 1188"/>
                  <a:gd name="T100" fmla="*/ 549032688 w 618"/>
                  <a:gd name="T101" fmla="*/ 549524078 h 1188"/>
                  <a:gd name="T102" fmla="*/ 549032688 w 618"/>
                  <a:gd name="T103" fmla="*/ 549524078 h 1188"/>
                  <a:gd name="T104" fmla="*/ 549032688 w 618"/>
                  <a:gd name="T105" fmla="*/ 549524078 h 1188"/>
                  <a:gd name="T106" fmla="*/ 549032688 w 618"/>
                  <a:gd name="T107" fmla="*/ 549524078 h 1188"/>
                  <a:gd name="T108" fmla="*/ 549032688 w 618"/>
                  <a:gd name="T109" fmla="*/ 549524078 h 1188"/>
                  <a:gd name="T110" fmla="*/ 549032688 w 618"/>
                  <a:gd name="T111" fmla="*/ 549524078 h 1188"/>
                  <a:gd name="T112" fmla="*/ 549032688 w 618"/>
                  <a:gd name="T113" fmla="*/ 549524078 h 1188"/>
                  <a:gd name="T114" fmla="*/ 549032688 w 618"/>
                  <a:gd name="T115" fmla="*/ 549524078 h 1188"/>
                  <a:gd name="T116" fmla="*/ 549032688 w 618"/>
                  <a:gd name="T117" fmla="*/ 549524078 h 11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8"/>
                  <a:gd name="T178" fmla="*/ 0 h 1188"/>
                  <a:gd name="T179" fmla="*/ 618 w 618"/>
                  <a:gd name="T180" fmla="*/ 1188 h 11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8" h="1188">
                    <a:moveTo>
                      <a:pt x="588" y="426"/>
                    </a:moveTo>
                    <a:lnTo>
                      <a:pt x="588" y="420"/>
                    </a:lnTo>
                    <a:lnTo>
                      <a:pt x="594" y="414"/>
                    </a:lnTo>
                    <a:lnTo>
                      <a:pt x="606" y="390"/>
                    </a:lnTo>
                    <a:lnTo>
                      <a:pt x="594" y="378"/>
                    </a:lnTo>
                    <a:lnTo>
                      <a:pt x="594" y="372"/>
                    </a:lnTo>
                    <a:lnTo>
                      <a:pt x="588" y="378"/>
                    </a:lnTo>
                    <a:lnTo>
                      <a:pt x="588" y="366"/>
                    </a:lnTo>
                    <a:lnTo>
                      <a:pt x="582" y="360"/>
                    </a:lnTo>
                    <a:lnTo>
                      <a:pt x="582" y="354"/>
                    </a:lnTo>
                    <a:lnTo>
                      <a:pt x="546" y="31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28" y="240"/>
                    </a:lnTo>
                    <a:lnTo>
                      <a:pt x="510" y="222"/>
                    </a:lnTo>
                    <a:lnTo>
                      <a:pt x="498" y="216"/>
                    </a:lnTo>
                    <a:lnTo>
                      <a:pt x="480" y="204"/>
                    </a:lnTo>
                    <a:lnTo>
                      <a:pt x="468" y="192"/>
                    </a:lnTo>
                    <a:lnTo>
                      <a:pt x="468" y="180"/>
                    </a:lnTo>
                    <a:lnTo>
                      <a:pt x="462" y="174"/>
                    </a:lnTo>
                    <a:lnTo>
                      <a:pt x="438" y="174"/>
                    </a:lnTo>
                    <a:lnTo>
                      <a:pt x="426" y="168"/>
                    </a:lnTo>
                    <a:lnTo>
                      <a:pt x="420" y="162"/>
                    </a:lnTo>
                    <a:lnTo>
                      <a:pt x="402" y="162"/>
                    </a:lnTo>
                    <a:lnTo>
                      <a:pt x="396" y="168"/>
                    </a:lnTo>
                    <a:lnTo>
                      <a:pt x="396" y="180"/>
                    </a:lnTo>
                    <a:lnTo>
                      <a:pt x="378" y="198"/>
                    </a:lnTo>
                    <a:lnTo>
                      <a:pt x="360" y="198"/>
                    </a:lnTo>
                    <a:lnTo>
                      <a:pt x="336" y="186"/>
                    </a:lnTo>
                    <a:lnTo>
                      <a:pt x="330" y="180"/>
                    </a:lnTo>
                    <a:lnTo>
                      <a:pt x="318" y="180"/>
                    </a:lnTo>
                    <a:lnTo>
                      <a:pt x="312" y="186"/>
                    </a:lnTo>
                    <a:lnTo>
                      <a:pt x="306" y="19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64" y="234"/>
                    </a:lnTo>
                    <a:lnTo>
                      <a:pt x="246" y="234"/>
                    </a:lnTo>
                    <a:lnTo>
                      <a:pt x="246" y="222"/>
                    </a:lnTo>
                    <a:lnTo>
                      <a:pt x="270" y="174"/>
                    </a:lnTo>
                    <a:lnTo>
                      <a:pt x="270" y="162"/>
                    </a:lnTo>
                    <a:lnTo>
                      <a:pt x="264" y="156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70" y="132"/>
                    </a:lnTo>
                    <a:lnTo>
                      <a:pt x="270" y="120"/>
                    </a:lnTo>
                    <a:lnTo>
                      <a:pt x="264" y="108"/>
                    </a:lnTo>
                    <a:lnTo>
                      <a:pt x="258" y="102"/>
                    </a:lnTo>
                    <a:lnTo>
                      <a:pt x="264" y="96"/>
                    </a:lnTo>
                    <a:lnTo>
                      <a:pt x="264" y="66"/>
                    </a:lnTo>
                    <a:lnTo>
                      <a:pt x="252" y="60"/>
                    </a:lnTo>
                    <a:lnTo>
                      <a:pt x="246" y="60"/>
                    </a:lnTo>
                    <a:lnTo>
                      <a:pt x="240" y="66"/>
                    </a:lnTo>
                    <a:lnTo>
                      <a:pt x="228" y="66"/>
                    </a:lnTo>
                    <a:lnTo>
                      <a:pt x="228" y="78"/>
                    </a:lnTo>
                    <a:lnTo>
                      <a:pt x="210" y="78"/>
                    </a:lnTo>
                    <a:lnTo>
                      <a:pt x="204" y="72"/>
                    </a:lnTo>
                    <a:lnTo>
                      <a:pt x="198" y="60"/>
                    </a:lnTo>
                    <a:lnTo>
                      <a:pt x="198" y="36"/>
                    </a:lnTo>
                    <a:lnTo>
                      <a:pt x="204" y="30"/>
                    </a:lnTo>
                    <a:lnTo>
                      <a:pt x="204" y="18"/>
                    </a:lnTo>
                    <a:lnTo>
                      <a:pt x="198" y="12"/>
                    </a:lnTo>
                    <a:lnTo>
                      <a:pt x="186" y="12"/>
                    </a:lnTo>
                    <a:lnTo>
                      <a:pt x="174" y="6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2"/>
                    </a:lnTo>
                    <a:lnTo>
                      <a:pt x="84" y="54"/>
                    </a:lnTo>
                    <a:lnTo>
                      <a:pt x="78" y="60"/>
                    </a:lnTo>
                    <a:lnTo>
                      <a:pt x="66" y="60"/>
                    </a:lnTo>
                    <a:lnTo>
                      <a:pt x="54" y="54"/>
                    </a:lnTo>
                    <a:lnTo>
                      <a:pt x="24" y="54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24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24" y="186"/>
                    </a:lnTo>
                    <a:lnTo>
                      <a:pt x="36" y="192"/>
                    </a:lnTo>
                    <a:lnTo>
                      <a:pt x="30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42" y="234"/>
                    </a:lnTo>
                    <a:lnTo>
                      <a:pt x="60" y="252"/>
                    </a:lnTo>
                    <a:lnTo>
                      <a:pt x="72" y="258"/>
                    </a:lnTo>
                    <a:lnTo>
                      <a:pt x="84" y="270"/>
                    </a:lnTo>
                    <a:lnTo>
                      <a:pt x="96" y="276"/>
                    </a:lnTo>
                    <a:lnTo>
                      <a:pt x="102" y="282"/>
                    </a:lnTo>
                    <a:lnTo>
                      <a:pt x="102" y="288"/>
                    </a:lnTo>
                    <a:lnTo>
                      <a:pt x="96" y="288"/>
                    </a:lnTo>
                    <a:lnTo>
                      <a:pt x="96" y="306"/>
                    </a:lnTo>
                    <a:lnTo>
                      <a:pt x="102" y="318"/>
                    </a:lnTo>
                    <a:lnTo>
                      <a:pt x="108" y="324"/>
                    </a:lnTo>
                    <a:lnTo>
                      <a:pt x="114" y="324"/>
                    </a:lnTo>
                    <a:lnTo>
                      <a:pt x="120" y="318"/>
                    </a:lnTo>
                    <a:lnTo>
                      <a:pt x="126" y="324"/>
                    </a:lnTo>
                    <a:lnTo>
                      <a:pt x="126" y="342"/>
                    </a:lnTo>
                    <a:lnTo>
                      <a:pt x="120" y="348"/>
                    </a:lnTo>
                    <a:lnTo>
                      <a:pt x="108" y="348"/>
                    </a:lnTo>
                    <a:lnTo>
                      <a:pt x="114" y="360"/>
                    </a:lnTo>
                    <a:lnTo>
                      <a:pt x="114" y="384"/>
                    </a:lnTo>
                    <a:lnTo>
                      <a:pt x="108" y="396"/>
                    </a:lnTo>
                    <a:lnTo>
                      <a:pt x="102" y="402"/>
                    </a:lnTo>
                    <a:lnTo>
                      <a:pt x="84" y="438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96" y="456"/>
                    </a:lnTo>
                    <a:lnTo>
                      <a:pt x="102" y="468"/>
                    </a:lnTo>
                    <a:lnTo>
                      <a:pt x="108" y="474"/>
                    </a:lnTo>
                    <a:lnTo>
                      <a:pt x="114" y="486"/>
                    </a:lnTo>
                    <a:lnTo>
                      <a:pt x="156" y="528"/>
                    </a:lnTo>
                    <a:lnTo>
                      <a:pt x="162" y="540"/>
                    </a:lnTo>
                    <a:lnTo>
                      <a:pt x="162" y="570"/>
                    </a:lnTo>
                    <a:lnTo>
                      <a:pt x="168" y="588"/>
                    </a:lnTo>
                    <a:lnTo>
                      <a:pt x="168" y="612"/>
                    </a:lnTo>
                    <a:lnTo>
                      <a:pt x="192" y="636"/>
                    </a:lnTo>
                    <a:lnTo>
                      <a:pt x="192" y="660"/>
                    </a:lnTo>
                    <a:lnTo>
                      <a:pt x="198" y="672"/>
                    </a:lnTo>
                    <a:lnTo>
                      <a:pt x="198" y="702"/>
                    </a:lnTo>
                    <a:lnTo>
                      <a:pt x="192" y="714"/>
                    </a:lnTo>
                    <a:lnTo>
                      <a:pt x="192" y="732"/>
                    </a:lnTo>
                    <a:lnTo>
                      <a:pt x="174" y="768"/>
                    </a:lnTo>
                    <a:lnTo>
                      <a:pt x="156" y="786"/>
                    </a:lnTo>
                    <a:lnTo>
                      <a:pt x="156" y="798"/>
                    </a:lnTo>
                    <a:lnTo>
                      <a:pt x="162" y="804"/>
                    </a:lnTo>
                    <a:lnTo>
                      <a:pt x="162" y="816"/>
                    </a:lnTo>
                    <a:lnTo>
                      <a:pt x="156" y="828"/>
                    </a:lnTo>
                    <a:lnTo>
                      <a:pt x="150" y="834"/>
                    </a:lnTo>
                    <a:lnTo>
                      <a:pt x="144" y="846"/>
                    </a:lnTo>
                    <a:lnTo>
                      <a:pt x="144" y="852"/>
                    </a:lnTo>
                    <a:lnTo>
                      <a:pt x="138" y="858"/>
                    </a:lnTo>
                    <a:lnTo>
                      <a:pt x="132" y="876"/>
                    </a:lnTo>
                    <a:lnTo>
                      <a:pt x="126" y="888"/>
                    </a:lnTo>
                    <a:lnTo>
                      <a:pt x="126" y="906"/>
                    </a:lnTo>
                    <a:lnTo>
                      <a:pt x="120" y="918"/>
                    </a:lnTo>
                    <a:lnTo>
                      <a:pt x="120" y="966"/>
                    </a:lnTo>
                    <a:lnTo>
                      <a:pt x="126" y="978"/>
                    </a:lnTo>
                    <a:lnTo>
                      <a:pt x="126" y="1008"/>
                    </a:lnTo>
                    <a:lnTo>
                      <a:pt x="132" y="1014"/>
                    </a:lnTo>
                    <a:lnTo>
                      <a:pt x="132" y="1020"/>
                    </a:lnTo>
                    <a:lnTo>
                      <a:pt x="138" y="1020"/>
                    </a:lnTo>
                    <a:lnTo>
                      <a:pt x="138" y="1002"/>
                    </a:lnTo>
                    <a:lnTo>
                      <a:pt x="144" y="990"/>
                    </a:lnTo>
                    <a:lnTo>
                      <a:pt x="144" y="978"/>
                    </a:lnTo>
                    <a:lnTo>
                      <a:pt x="150" y="972"/>
                    </a:lnTo>
                    <a:lnTo>
                      <a:pt x="150" y="996"/>
                    </a:lnTo>
                    <a:lnTo>
                      <a:pt x="162" y="996"/>
                    </a:lnTo>
                    <a:lnTo>
                      <a:pt x="186" y="1020"/>
                    </a:lnTo>
                    <a:lnTo>
                      <a:pt x="192" y="1032"/>
                    </a:lnTo>
                    <a:lnTo>
                      <a:pt x="198" y="1038"/>
                    </a:lnTo>
                    <a:lnTo>
                      <a:pt x="198" y="1044"/>
                    </a:lnTo>
                    <a:lnTo>
                      <a:pt x="228" y="1074"/>
                    </a:lnTo>
                    <a:lnTo>
                      <a:pt x="228" y="1098"/>
                    </a:lnTo>
                    <a:lnTo>
                      <a:pt x="234" y="1110"/>
                    </a:lnTo>
                    <a:lnTo>
                      <a:pt x="246" y="1128"/>
                    </a:lnTo>
                    <a:lnTo>
                      <a:pt x="264" y="1146"/>
                    </a:lnTo>
                    <a:lnTo>
                      <a:pt x="270" y="1140"/>
                    </a:lnTo>
                    <a:lnTo>
                      <a:pt x="276" y="1128"/>
                    </a:lnTo>
                    <a:lnTo>
                      <a:pt x="270" y="1122"/>
                    </a:lnTo>
                    <a:lnTo>
                      <a:pt x="270" y="1110"/>
                    </a:lnTo>
                    <a:lnTo>
                      <a:pt x="276" y="1104"/>
                    </a:lnTo>
                    <a:lnTo>
                      <a:pt x="288" y="1104"/>
                    </a:lnTo>
                    <a:lnTo>
                      <a:pt x="294" y="1116"/>
                    </a:lnTo>
                    <a:lnTo>
                      <a:pt x="294" y="1122"/>
                    </a:lnTo>
                    <a:lnTo>
                      <a:pt x="312" y="1122"/>
                    </a:lnTo>
                    <a:lnTo>
                      <a:pt x="324" y="1128"/>
                    </a:lnTo>
                    <a:lnTo>
                      <a:pt x="330" y="1134"/>
                    </a:lnTo>
                    <a:lnTo>
                      <a:pt x="330" y="1146"/>
                    </a:lnTo>
                    <a:lnTo>
                      <a:pt x="342" y="1146"/>
                    </a:lnTo>
                    <a:lnTo>
                      <a:pt x="342" y="1158"/>
                    </a:lnTo>
                    <a:lnTo>
                      <a:pt x="330" y="1170"/>
                    </a:lnTo>
                    <a:lnTo>
                      <a:pt x="330" y="1176"/>
                    </a:lnTo>
                    <a:lnTo>
                      <a:pt x="336" y="1182"/>
                    </a:lnTo>
                    <a:lnTo>
                      <a:pt x="354" y="1182"/>
                    </a:lnTo>
                    <a:lnTo>
                      <a:pt x="354" y="1176"/>
                    </a:lnTo>
                    <a:lnTo>
                      <a:pt x="366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96" y="1188"/>
                    </a:lnTo>
                    <a:lnTo>
                      <a:pt x="402" y="1182"/>
                    </a:lnTo>
                    <a:lnTo>
                      <a:pt x="402" y="1176"/>
                    </a:lnTo>
                    <a:lnTo>
                      <a:pt x="408" y="1164"/>
                    </a:lnTo>
                    <a:lnTo>
                      <a:pt x="414" y="1158"/>
                    </a:lnTo>
                    <a:lnTo>
                      <a:pt x="420" y="1146"/>
                    </a:lnTo>
                    <a:lnTo>
                      <a:pt x="396" y="1134"/>
                    </a:lnTo>
                    <a:lnTo>
                      <a:pt x="390" y="1128"/>
                    </a:lnTo>
                    <a:lnTo>
                      <a:pt x="390" y="1116"/>
                    </a:lnTo>
                    <a:lnTo>
                      <a:pt x="384" y="1104"/>
                    </a:lnTo>
                    <a:lnTo>
                      <a:pt x="384" y="1092"/>
                    </a:lnTo>
                    <a:lnTo>
                      <a:pt x="378" y="1080"/>
                    </a:lnTo>
                    <a:lnTo>
                      <a:pt x="372" y="1074"/>
                    </a:lnTo>
                    <a:lnTo>
                      <a:pt x="354" y="1074"/>
                    </a:lnTo>
                    <a:lnTo>
                      <a:pt x="342" y="1080"/>
                    </a:lnTo>
                    <a:lnTo>
                      <a:pt x="336" y="1086"/>
                    </a:lnTo>
                    <a:lnTo>
                      <a:pt x="318" y="1086"/>
                    </a:lnTo>
                    <a:lnTo>
                      <a:pt x="312" y="1080"/>
                    </a:lnTo>
                    <a:lnTo>
                      <a:pt x="306" y="1068"/>
                    </a:lnTo>
                    <a:lnTo>
                      <a:pt x="306" y="1056"/>
                    </a:lnTo>
                    <a:lnTo>
                      <a:pt x="294" y="1032"/>
                    </a:lnTo>
                    <a:lnTo>
                      <a:pt x="288" y="1032"/>
                    </a:lnTo>
                    <a:lnTo>
                      <a:pt x="288" y="1050"/>
                    </a:lnTo>
                    <a:lnTo>
                      <a:pt x="282" y="1056"/>
                    </a:lnTo>
                    <a:lnTo>
                      <a:pt x="276" y="1056"/>
                    </a:lnTo>
                    <a:lnTo>
                      <a:pt x="270" y="1044"/>
                    </a:lnTo>
                    <a:lnTo>
                      <a:pt x="264" y="1038"/>
                    </a:lnTo>
                    <a:lnTo>
                      <a:pt x="258" y="1026"/>
                    </a:lnTo>
                    <a:lnTo>
                      <a:pt x="258" y="1014"/>
                    </a:lnTo>
                    <a:lnTo>
                      <a:pt x="270" y="1002"/>
                    </a:lnTo>
                    <a:lnTo>
                      <a:pt x="270" y="1008"/>
                    </a:lnTo>
                    <a:lnTo>
                      <a:pt x="276" y="1008"/>
                    </a:lnTo>
                    <a:lnTo>
                      <a:pt x="276" y="1014"/>
                    </a:lnTo>
                    <a:lnTo>
                      <a:pt x="282" y="1014"/>
                    </a:lnTo>
                    <a:lnTo>
                      <a:pt x="288" y="1008"/>
                    </a:lnTo>
                    <a:lnTo>
                      <a:pt x="282" y="1002"/>
                    </a:lnTo>
                    <a:lnTo>
                      <a:pt x="282" y="990"/>
                    </a:lnTo>
                    <a:lnTo>
                      <a:pt x="276" y="978"/>
                    </a:lnTo>
                    <a:lnTo>
                      <a:pt x="270" y="972"/>
                    </a:lnTo>
                    <a:lnTo>
                      <a:pt x="270" y="960"/>
                    </a:lnTo>
                    <a:lnTo>
                      <a:pt x="258" y="948"/>
                    </a:lnTo>
                    <a:lnTo>
                      <a:pt x="246" y="948"/>
                    </a:lnTo>
                    <a:lnTo>
                      <a:pt x="246" y="894"/>
                    </a:lnTo>
                    <a:lnTo>
                      <a:pt x="192" y="906"/>
                    </a:lnTo>
                    <a:lnTo>
                      <a:pt x="192" y="864"/>
                    </a:lnTo>
                    <a:lnTo>
                      <a:pt x="186" y="828"/>
                    </a:lnTo>
                    <a:lnTo>
                      <a:pt x="186" y="804"/>
                    </a:lnTo>
                    <a:lnTo>
                      <a:pt x="180" y="792"/>
                    </a:lnTo>
                    <a:lnTo>
                      <a:pt x="174" y="786"/>
                    </a:lnTo>
                    <a:lnTo>
                      <a:pt x="180" y="786"/>
                    </a:lnTo>
                    <a:lnTo>
                      <a:pt x="192" y="774"/>
                    </a:lnTo>
                    <a:lnTo>
                      <a:pt x="198" y="762"/>
                    </a:lnTo>
                    <a:lnTo>
                      <a:pt x="204" y="744"/>
                    </a:lnTo>
                    <a:lnTo>
                      <a:pt x="204" y="678"/>
                    </a:lnTo>
                    <a:lnTo>
                      <a:pt x="210" y="678"/>
                    </a:lnTo>
                    <a:lnTo>
                      <a:pt x="216" y="672"/>
                    </a:lnTo>
                    <a:lnTo>
                      <a:pt x="222" y="660"/>
                    </a:lnTo>
                    <a:lnTo>
                      <a:pt x="228" y="654"/>
                    </a:lnTo>
                    <a:lnTo>
                      <a:pt x="228" y="612"/>
                    </a:lnTo>
                    <a:lnTo>
                      <a:pt x="222" y="600"/>
                    </a:lnTo>
                    <a:lnTo>
                      <a:pt x="222" y="594"/>
                    </a:lnTo>
                    <a:lnTo>
                      <a:pt x="216" y="588"/>
                    </a:lnTo>
                    <a:lnTo>
                      <a:pt x="222" y="558"/>
                    </a:lnTo>
                    <a:lnTo>
                      <a:pt x="234" y="558"/>
                    </a:lnTo>
                    <a:lnTo>
                      <a:pt x="234" y="552"/>
                    </a:lnTo>
                    <a:lnTo>
                      <a:pt x="240" y="546"/>
                    </a:lnTo>
                    <a:lnTo>
                      <a:pt x="264" y="546"/>
                    </a:lnTo>
                    <a:lnTo>
                      <a:pt x="270" y="552"/>
                    </a:lnTo>
                    <a:lnTo>
                      <a:pt x="294" y="564"/>
                    </a:lnTo>
                    <a:lnTo>
                      <a:pt x="300" y="570"/>
                    </a:lnTo>
                    <a:lnTo>
                      <a:pt x="288" y="576"/>
                    </a:lnTo>
                    <a:lnTo>
                      <a:pt x="288" y="588"/>
                    </a:lnTo>
                    <a:lnTo>
                      <a:pt x="282" y="594"/>
                    </a:lnTo>
                    <a:lnTo>
                      <a:pt x="282" y="612"/>
                    </a:lnTo>
                    <a:lnTo>
                      <a:pt x="288" y="624"/>
                    </a:lnTo>
                    <a:lnTo>
                      <a:pt x="306" y="624"/>
                    </a:lnTo>
                    <a:lnTo>
                      <a:pt x="330" y="612"/>
                    </a:lnTo>
                    <a:lnTo>
                      <a:pt x="342" y="612"/>
                    </a:lnTo>
                    <a:lnTo>
                      <a:pt x="354" y="606"/>
                    </a:lnTo>
                    <a:lnTo>
                      <a:pt x="360" y="600"/>
                    </a:lnTo>
                    <a:lnTo>
                      <a:pt x="366" y="600"/>
                    </a:lnTo>
                    <a:lnTo>
                      <a:pt x="396" y="684"/>
                    </a:lnTo>
                    <a:lnTo>
                      <a:pt x="402" y="678"/>
                    </a:lnTo>
                    <a:lnTo>
                      <a:pt x="414" y="672"/>
                    </a:lnTo>
                    <a:lnTo>
                      <a:pt x="426" y="672"/>
                    </a:lnTo>
                    <a:lnTo>
                      <a:pt x="426" y="642"/>
                    </a:lnTo>
                    <a:lnTo>
                      <a:pt x="414" y="630"/>
                    </a:lnTo>
                    <a:lnTo>
                      <a:pt x="414" y="600"/>
                    </a:lnTo>
                    <a:lnTo>
                      <a:pt x="402" y="588"/>
                    </a:lnTo>
                    <a:lnTo>
                      <a:pt x="396" y="552"/>
                    </a:lnTo>
                    <a:lnTo>
                      <a:pt x="426" y="522"/>
                    </a:lnTo>
                    <a:lnTo>
                      <a:pt x="426" y="516"/>
                    </a:lnTo>
                    <a:lnTo>
                      <a:pt x="432" y="504"/>
                    </a:lnTo>
                    <a:lnTo>
                      <a:pt x="438" y="498"/>
                    </a:lnTo>
                    <a:lnTo>
                      <a:pt x="450" y="492"/>
                    </a:lnTo>
                    <a:lnTo>
                      <a:pt x="468" y="486"/>
                    </a:lnTo>
                    <a:lnTo>
                      <a:pt x="504" y="486"/>
                    </a:lnTo>
                    <a:lnTo>
                      <a:pt x="510" y="492"/>
                    </a:lnTo>
                    <a:lnTo>
                      <a:pt x="522" y="492"/>
                    </a:lnTo>
                    <a:lnTo>
                      <a:pt x="534" y="486"/>
                    </a:lnTo>
                    <a:lnTo>
                      <a:pt x="564" y="486"/>
                    </a:lnTo>
                    <a:lnTo>
                      <a:pt x="576" y="492"/>
                    </a:lnTo>
                    <a:lnTo>
                      <a:pt x="582" y="498"/>
                    </a:lnTo>
                    <a:lnTo>
                      <a:pt x="588" y="498"/>
                    </a:lnTo>
                    <a:lnTo>
                      <a:pt x="594" y="492"/>
                    </a:lnTo>
                    <a:lnTo>
                      <a:pt x="600" y="480"/>
                    </a:lnTo>
                    <a:lnTo>
                      <a:pt x="618" y="462"/>
                    </a:lnTo>
                    <a:lnTo>
                      <a:pt x="618" y="450"/>
                    </a:lnTo>
                    <a:lnTo>
                      <a:pt x="612" y="444"/>
                    </a:lnTo>
                    <a:lnTo>
                      <a:pt x="600" y="438"/>
                    </a:lnTo>
                    <a:lnTo>
                      <a:pt x="588" y="42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71" name="Tanzania"/>
              <p:cNvSpPr>
                <a:spLocks noEditPoints="1"/>
              </p:cNvSpPr>
              <p:nvPr/>
            </p:nvSpPr>
            <p:spPr bwMode="gray">
              <a:xfrm>
                <a:off x="3191" y="2331"/>
                <a:ext cx="196" cy="222"/>
              </a:xfrm>
              <a:custGeom>
                <a:avLst/>
                <a:gdLst>
                  <a:gd name="T0" fmla="*/ 548055418 w 768"/>
                  <a:gd name="T1" fmla="*/ 547978302 h 870"/>
                  <a:gd name="T2" fmla="*/ 548055418 w 768"/>
                  <a:gd name="T3" fmla="*/ 547978302 h 870"/>
                  <a:gd name="T4" fmla="*/ 548055418 w 768"/>
                  <a:gd name="T5" fmla="*/ 547978302 h 870"/>
                  <a:gd name="T6" fmla="*/ 548055418 w 768"/>
                  <a:gd name="T7" fmla="*/ 547978302 h 870"/>
                  <a:gd name="T8" fmla="*/ 548055418 w 768"/>
                  <a:gd name="T9" fmla="*/ 547978302 h 870"/>
                  <a:gd name="T10" fmla="*/ 548055418 w 768"/>
                  <a:gd name="T11" fmla="*/ 547978302 h 870"/>
                  <a:gd name="T12" fmla="*/ 548055418 w 768"/>
                  <a:gd name="T13" fmla="*/ 547978302 h 870"/>
                  <a:gd name="T14" fmla="*/ 548055418 w 768"/>
                  <a:gd name="T15" fmla="*/ 547978302 h 870"/>
                  <a:gd name="T16" fmla="*/ 548055418 w 768"/>
                  <a:gd name="T17" fmla="*/ 547978302 h 870"/>
                  <a:gd name="T18" fmla="*/ 548055418 w 768"/>
                  <a:gd name="T19" fmla="*/ 547978302 h 870"/>
                  <a:gd name="T20" fmla="*/ 548055418 w 768"/>
                  <a:gd name="T21" fmla="*/ 547978302 h 870"/>
                  <a:gd name="T22" fmla="*/ 548055418 w 768"/>
                  <a:gd name="T23" fmla="*/ 547978302 h 870"/>
                  <a:gd name="T24" fmla="*/ 548055418 w 768"/>
                  <a:gd name="T25" fmla="*/ 547978302 h 870"/>
                  <a:gd name="T26" fmla="*/ 548055418 w 768"/>
                  <a:gd name="T27" fmla="*/ 547978302 h 870"/>
                  <a:gd name="T28" fmla="*/ 548055418 w 768"/>
                  <a:gd name="T29" fmla="*/ 547978302 h 870"/>
                  <a:gd name="T30" fmla="*/ 548055418 w 768"/>
                  <a:gd name="T31" fmla="*/ 547978302 h 870"/>
                  <a:gd name="T32" fmla="*/ 548055418 w 768"/>
                  <a:gd name="T33" fmla="*/ 547978302 h 870"/>
                  <a:gd name="T34" fmla="*/ 548055418 w 768"/>
                  <a:gd name="T35" fmla="*/ 547978302 h 870"/>
                  <a:gd name="T36" fmla="*/ 548055418 w 768"/>
                  <a:gd name="T37" fmla="*/ 547978302 h 870"/>
                  <a:gd name="T38" fmla="*/ 548055418 w 768"/>
                  <a:gd name="T39" fmla="*/ 547978302 h 870"/>
                  <a:gd name="T40" fmla="*/ 548055418 w 768"/>
                  <a:gd name="T41" fmla="*/ 547978302 h 870"/>
                  <a:gd name="T42" fmla="*/ 548055418 w 768"/>
                  <a:gd name="T43" fmla="*/ 547978302 h 870"/>
                  <a:gd name="T44" fmla="*/ 548055418 w 768"/>
                  <a:gd name="T45" fmla="*/ 547978302 h 870"/>
                  <a:gd name="T46" fmla="*/ 548055418 w 768"/>
                  <a:gd name="T47" fmla="*/ 547978302 h 870"/>
                  <a:gd name="T48" fmla="*/ 548055418 w 768"/>
                  <a:gd name="T49" fmla="*/ 547978302 h 870"/>
                  <a:gd name="T50" fmla="*/ 548055418 w 768"/>
                  <a:gd name="T51" fmla="*/ 547978302 h 870"/>
                  <a:gd name="T52" fmla="*/ 548055418 w 768"/>
                  <a:gd name="T53" fmla="*/ 547978302 h 870"/>
                  <a:gd name="T54" fmla="*/ 548055418 w 768"/>
                  <a:gd name="T55" fmla="*/ 547978302 h 870"/>
                  <a:gd name="T56" fmla="*/ 548055418 w 768"/>
                  <a:gd name="T57" fmla="*/ 547978302 h 870"/>
                  <a:gd name="T58" fmla="*/ 548055418 w 768"/>
                  <a:gd name="T59" fmla="*/ 547978302 h 870"/>
                  <a:gd name="T60" fmla="*/ 548055418 w 768"/>
                  <a:gd name="T61" fmla="*/ 547978302 h 870"/>
                  <a:gd name="T62" fmla="*/ 548055418 w 768"/>
                  <a:gd name="T63" fmla="*/ 547978302 h 870"/>
                  <a:gd name="T64" fmla="*/ 548055418 w 768"/>
                  <a:gd name="T65" fmla="*/ 547978302 h 870"/>
                  <a:gd name="T66" fmla="*/ 548055418 w 768"/>
                  <a:gd name="T67" fmla="*/ 547978302 h 870"/>
                  <a:gd name="T68" fmla="*/ 548055418 w 768"/>
                  <a:gd name="T69" fmla="*/ 547978302 h 870"/>
                  <a:gd name="T70" fmla="*/ 548055418 w 768"/>
                  <a:gd name="T71" fmla="*/ 547978302 h 870"/>
                  <a:gd name="T72" fmla="*/ 548055418 w 768"/>
                  <a:gd name="T73" fmla="*/ 547978302 h 870"/>
                  <a:gd name="T74" fmla="*/ 548055418 w 768"/>
                  <a:gd name="T75" fmla="*/ 547978302 h 870"/>
                  <a:gd name="T76" fmla="*/ 548055418 w 768"/>
                  <a:gd name="T77" fmla="*/ 547978302 h 870"/>
                  <a:gd name="T78" fmla="*/ 548055418 w 768"/>
                  <a:gd name="T79" fmla="*/ 547978302 h 870"/>
                  <a:gd name="T80" fmla="*/ 548055418 w 768"/>
                  <a:gd name="T81" fmla="*/ 547978302 h 870"/>
                  <a:gd name="T82" fmla="*/ 548055418 w 768"/>
                  <a:gd name="T83" fmla="*/ 547978302 h 870"/>
                  <a:gd name="T84" fmla="*/ 548055418 w 768"/>
                  <a:gd name="T85" fmla="*/ 547978302 h 870"/>
                  <a:gd name="T86" fmla="*/ 548055418 w 768"/>
                  <a:gd name="T87" fmla="*/ 547978302 h 870"/>
                  <a:gd name="T88" fmla="*/ 548055418 w 768"/>
                  <a:gd name="T89" fmla="*/ 547978302 h 870"/>
                  <a:gd name="T90" fmla="*/ 548055418 w 768"/>
                  <a:gd name="T91" fmla="*/ 547978302 h 870"/>
                  <a:gd name="T92" fmla="*/ 548055418 w 768"/>
                  <a:gd name="T93" fmla="*/ 547978302 h 870"/>
                  <a:gd name="T94" fmla="*/ 548055418 w 768"/>
                  <a:gd name="T95" fmla="*/ 547978302 h 870"/>
                  <a:gd name="T96" fmla="*/ 548055418 w 768"/>
                  <a:gd name="T97" fmla="*/ 547978302 h 870"/>
                  <a:gd name="T98" fmla="*/ 548055418 w 768"/>
                  <a:gd name="T99" fmla="*/ 547978302 h 870"/>
                  <a:gd name="T100" fmla="*/ 548055418 w 768"/>
                  <a:gd name="T101" fmla="*/ 547978302 h 870"/>
                  <a:gd name="T102" fmla="*/ 548055418 w 768"/>
                  <a:gd name="T103" fmla="*/ 547978302 h 8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8"/>
                  <a:gd name="T157" fmla="*/ 0 h 870"/>
                  <a:gd name="T158" fmla="*/ 768 w 768"/>
                  <a:gd name="T159" fmla="*/ 870 h 8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8" h="870">
                    <a:moveTo>
                      <a:pt x="762" y="744"/>
                    </a:moveTo>
                    <a:lnTo>
                      <a:pt x="750" y="744"/>
                    </a:lnTo>
                    <a:lnTo>
                      <a:pt x="744" y="738"/>
                    </a:lnTo>
                    <a:lnTo>
                      <a:pt x="732" y="732"/>
                    </a:lnTo>
                    <a:lnTo>
                      <a:pt x="720" y="720"/>
                    </a:lnTo>
                    <a:lnTo>
                      <a:pt x="720" y="708"/>
                    </a:lnTo>
                    <a:lnTo>
                      <a:pt x="714" y="690"/>
                    </a:lnTo>
                    <a:lnTo>
                      <a:pt x="714" y="654"/>
                    </a:lnTo>
                    <a:lnTo>
                      <a:pt x="690" y="612"/>
                    </a:lnTo>
                    <a:lnTo>
                      <a:pt x="702" y="564"/>
                    </a:lnTo>
                    <a:lnTo>
                      <a:pt x="684" y="540"/>
                    </a:lnTo>
                    <a:lnTo>
                      <a:pt x="690" y="528"/>
                    </a:lnTo>
                    <a:lnTo>
                      <a:pt x="696" y="522"/>
                    </a:lnTo>
                    <a:lnTo>
                      <a:pt x="708" y="498"/>
                    </a:lnTo>
                    <a:lnTo>
                      <a:pt x="708" y="480"/>
                    </a:lnTo>
                    <a:lnTo>
                      <a:pt x="702" y="474"/>
                    </a:lnTo>
                    <a:lnTo>
                      <a:pt x="690" y="468"/>
                    </a:lnTo>
                    <a:lnTo>
                      <a:pt x="672" y="456"/>
                    </a:lnTo>
                    <a:lnTo>
                      <a:pt x="660" y="450"/>
                    </a:lnTo>
                    <a:lnTo>
                      <a:pt x="654" y="438"/>
                    </a:lnTo>
                    <a:lnTo>
                      <a:pt x="654" y="426"/>
                    </a:lnTo>
                    <a:lnTo>
                      <a:pt x="660" y="414"/>
                    </a:lnTo>
                    <a:lnTo>
                      <a:pt x="666" y="396"/>
                    </a:lnTo>
                    <a:lnTo>
                      <a:pt x="666" y="384"/>
                    </a:lnTo>
                    <a:lnTo>
                      <a:pt x="672" y="366"/>
                    </a:lnTo>
                    <a:lnTo>
                      <a:pt x="678" y="354"/>
                    </a:lnTo>
                    <a:lnTo>
                      <a:pt x="678" y="330"/>
                    </a:lnTo>
                    <a:lnTo>
                      <a:pt x="684" y="318"/>
                    </a:lnTo>
                    <a:lnTo>
                      <a:pt x="684" y="300"/>
                    </a:lnTo>
                    <a:lnTo>
                      <a:pt x="570" y="192"/>
                    </a:lnTo>
                    <a:lnTo>
                      <a:pt x="576" y="186"/>
                    </a:lnTo>
                    <a:lnTo>
                      <a:pt x="582" y="186"/>
                    </a:lnTo>
                    <a:lnTo>
                      <a:pt x="588" y="180"/>
                    </a:lnTo>
                    <a:lnTo>
                      <a:pt x="588" y="174"/>
                    </a:lnTo>
                    <a:lnTo>
                      <a:pt x="576" y="162"/>
                    </a:lnTo>
                    <a:lnTo>
                      <a:pt x="324" y="6"/>
                    </a:lnTo>
                    <a:lnTo>
                      <a:pt x="312" y="6"/>
                    </a:lnTo>
                    <a:lnTo>
                      <a:pt x="312" y="18"/>
                    </a:lnTo>
                    <a:lnTo>
                      <a:pt x="318" y="24"/>
                    </a:lnTo>
                    <a:lnTo>
                      <a:pt x="318" y="36"/>
                    </a:lnTo>
                    <a:lnTo>
                      <a:pt x="294" y="48"/>
                    </a:lnTo>
                    <a:lnTo>
                      <a:pt x="276" y="66"/>
                    </a:lnTo>
                    <a:lnTo>
                      <a:pt x="264" y="84"/>
                    </a:lnTo>
                    <a:lnTo>
                      <a:pt x="264" y="90"/>
                    </a:lnTo>
                    <a:lnTo>
                      <a:pt x="270" y="96"/>
                    </a:lnTo>
                    <a:lnTo>
                      <a:pt x="294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06" y="96"/>
                    </a:lnTo>
                    <a:lnTo>
                      <a:pt x="294" y="102"/>
                    </a:lnTo>
                    <a:lnTo>
                      <a:pt x="276" y="120"/>
                    </a:lnTo>
                    <a:lnTo>
                      <a:pt x="270" y="120"/>
                    </a:lnTo>
                    <a:lnTo>
                      <a:pt x="264" y="114"/>
                    </a:lnTo>
                    <a:lnTo>
                      <a:pt x="252" y="108"/>
                    </a:lnTo>
                    <a:lnTo>
                      <a:pt x="246" y="108"/>
                    </a:lnTo>
                    <a:lnTo>
                      <a:pt x="234" y="120"/>
                    </a:lnTo>
                    <a:lnTo>
                      <a:pt x="234" y="138"/>
                    </a:lnTo>
                    <a:lnTo>
                      <a:pt x="246" y="150"/>
                    </a:lnTo>
                    <a:lnTo>
                      <a:pt x="216" y="150"/>
                    </a:lnTo>
                    <a:lnTo>
                      <a:pt x="216" y="138"/>
                    </a:lnTo>
                    <a:lnTo>
                      <a:pt x="222" y="132"/>
                    </a:lnTo>
                    <a:lnTo>
                      <a:pt x="222" y="126"/>
                    </a:lnTo>
                    <a:lnTo>
                      <a:pt x="228" y="114"/>
                    </a:lnTo>
                    <a:lnTo>
                      <a:pt x="210" y="120"/>
                    </a:lnTo>
                    <a:lnTo>
                      <a:pt x="192" y="102"/>
                    </a:lnTo>
                    <a:lnTo>
                      <a:pt x="186" y="102"/>
                    </a:lnTo>
                    <a:lnTo>
                      <a:pt x="174" y="114"/>
                    </a:lnTo>
                    <a:lnTo>
                      <a:pt x="174" y="132"/>
                    </a:lnTo>
                    <a:lnTo>
                      <a:pt x="168" y="138"/>
                    </a:lnTo>
                    <a:lnTo>
                      <a:pt x="162" y="138"/>
                    </a:lnTo>
                    <a:lnTo>
                      <a:pt x="156" y="132"/>
                    </a:lnTo>
                    <a:lnTo>
                      <a:pt x="156" y="48"/>
                    </a:lnTo>
                    <a:lnTo>
                      <a:pt x="162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68" y="6"/>
                    </a:lnTo>
                    <a:lnTo>
                      <a:pt x="78" y="0"/>
                    </a:lnTo>
                    <a:lnTo>
                      <a:pt x="72" y="24"/>
                    </a:lnTo>
                    <a:lnTo>
                      <a:pt x="78" y="30"/>
                    </a:lnTo>
                    <a:lnTo>
                      <a:pt x="84" y="42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96"/>
                    </a:lnTo>
                    <a:lnTo>
                      <a:pt x="78" y="114"/>
                    </a:lnTo>
                    <a:lnTo>
                      <a:pt x="66" y="114"/>
                    </a:lnTo>
                    <a:lnTo>
                      <a:pt x="66" y="126"/>
                    </a:lnTo>
                    <a:lnTo>
                      <a:pt x="60" y="138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72" y="162"/>
                    </a:lnTo>
                    <a:lnTo>
                      <a:pt x="90" y="162"/>
                    </a:lnTo>
                    <a:lnTo>
                      <a:pt x="90" y="180"/>
                    </a:lnTo>
                    <a:lnTo>
                      <a:pt x="78" y="186"/>
                    </a:lnTo>
                    <a:lnTo>
                      <a:pt x="84" y="198"/>
                    </a:lnTo>
                    <a:lnTo>
                      <a:pt x="72" y="198"/>
                    </a:lnTo>
                    <a:lnTo>
                      <a:pt x="54" y="216"/>
                    </a:lnTo>
                    <a:lnTo>
                      <a:pt x="48" y="228"/>
                    </a:lnTo>
                    <a:lnTo>
                      <a:pt x="48" y="246"/>
                    </a:lnTo>
                    <a:lnTo>
                      <a:pt x="42" y="258"/>
                    </a:lnTo>
                    <a:lnTo>
                      <a:pt x="30" y="270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6" y="306"/>
                    </a:lnTo>
                    <a:lnTo>
                      <a:pt x="18" y="318"/>
                    </a:lnTo>
                    <a:lnTo>
                      <a:pt x="18" y="330"/>
                    </a:lnTo>
                    <a:lnTo>
                      <a:pt x="12" y="342"/>
                    </a:lnTo>
                    <a:lnTo>
                      <a:pt x="12" y="348"/>
                    </a:lnTo>
                    <a:lnTo>
                      <a:pt x="18" y="354"/>
                    </a:lnTo>
                    <a:lnTo>
                      <a:pt x="18" y="366"/>
                    </a:lnTo>
                    <a:lnTo>
                      <a:pt x="24" y="378"/>
                    </a:lnTo>
                    <a:lnTo>
                      <a:pt x="24" y="396"/>
                    </a:lnTo>
                    <a:lnTo>
                      <a:pt x="18" y="402"/>
                    </a:lnTo>
                    <a:lnTo>
                      <a:pt x="18" y="432"/>
                    </a:lnTo>
                    <a:lnTo>
                      <a:pt x="30" y="444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72" y="474"/>
                    </a:lnTo>
                    <a:lnTo>
                      <a:pt x="78" y="486"/>
                    </a:lnTo>
                    <a:lnTo>
                      <a:pt x="78" y="546"/>
                    </a:lnTo>
                    <a:lnTo>
                      <a:pt x="84" y="558"/>
                    </a:lnTo>
                    <a:lnTo>
                      <a:pt x="114" y="594"/>
                    </a:lnTo>
                    <a:lnTo>
                      <a:pt x="114" y="600"/>
                    </a:lnTo>
                    <a:lnTo>
                      <a:pt x="108" y="612"/>
                    </a:lnTo>
                    <a:lnTo>
                      <a:pt x="108" y="618"/>
                    </a:lnTo>
                    <a:lnTo>
                      <a:pt x="126" y="618"/>
                    </a:lnTo>
                    <a:lnTo>
                      <a:pt x="138" y="612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62" y="636"/>
                    </a:lnTo>
                    <a:lnTo>
                      <a:pt x="180" y="654"/>
                    </a:lnTo>
                    <a:lnTo>
                      <a:pt x="192" y="654"/>
                    </a:lnTo>
                    <a:lnTo>
                      <a:pt x="204" y="648"/>
                    </a:lnTo>
                    <a:lnTo>
                      <a:pt x="204" y="666"/>
                    </a:lnTo>
                    <a:lnTo>
                      <a:pt x="222" y="666"/>
                    </a:lnTo>
                    <a:lnTo>
                      <a:pt x="240" y="678"/>
                    </a:lnTo>
                    <a:lnTo>
                      <a:pt x="264" y="678"/>
                    </a:lnTo>
                    <a:lnTo>
                      <a:pt x="270" y="696"/>
                    </a:lnTo>
                    <a:lnTo>
                      <a:pt x="300" y="696"/>
                    </a:lnTo>
                    <a:lnTo>
                      <a:pt x="300" y="690"/>
                    </a:lnTo>
                    <a:lnTo>
                      <a:pt x="312" y="678"/>
                    </a:lnTo>
                    <a:lnTo>
                      <a:pt x="318" y="684"/>
                    </a:lnTo>
                    <a:lnTo>
                      <a:pt x="330" y="690"/>
                    </a:lnTo>
                    <a:lnTo>
                      <a:pt x="336" y="702"/>
                    </a:lnTo>
                    <a:lnTo>
                      <a:pt x="348" y="714"/>
                    </a:lnTo>
                    <a:lnTo>
                      <a:pt x="348" y="774"/>
                    </a:lnTo>
                    <a:lnTo>
                      <a:pt x="354" y="774"/>
                    </a:lnTo>
                    <a:lnTo>
                      <a:pt x="360" y="780"/>
                    </a:lnTo>
                    <a:lnTo>
                      <a:pt x="360" y="792"/>
                    </a:lnTo>
                    <a:lnTo>
                      <a:pt x="354" y="798"/>
                    </a:lnTo>
                    <a:lnTo>
                      <a:pt x="354" y="804"/>
                    </a:lnTo>
                    <a:lnTo>
                      <a:pt x="348" y="810"/>
                    </a:lnTo>
                    <a:lnTo>
                      <a:pt x="348" y="816"/>
                    </a:lnTo>
                    <a:lnTo>
                      <a:pt x="366" y="834"/>
                    </a:lnTo>
                    <a:lnTo>
                      <a:pt x="378" y="840"/>
                    </a:lnTo>
                    <a:lnTo>
                      <a:pt x="372" y="858"/>
                    </a:lnTo>
                    <a:lnTo>
                      <a:pt x="408" y="858"/>
                    </a:lnTo>
                    <a:lnTo>
                      <a:pt x="414" y="852"/>
                    </a:lnTo>
                    <a:lnTo>
                      <a:pt x="420" y="852"/>
                    </a:lnTo>
                    <a:lnTo>
                      <a:pt x="432" y="840"/>
                    </a:lnTo>
                    <a:lnTo>
                      <a:pt x="444" y="840"/>
                    </a:lnTo>
                    <a:lnTo>
                      <a:pt x="456" y="846"/>
                    </a:lnTo>
                    <a:lnTo>
                      <a:pt x="462" y="858"/>
                    </a:lnTo>
                    <a:lnTo>
                      <a:pt x="474" y="864"/>
                    </a:lnTo>
                    <a:lnTo>
                      <a:pt x="480" y="870"/>
                    </a:lnTo>
                    <a:lnTo>
                      <a:pt x="492" y="870"/>
                    </a:lnTo>
                    <a:lnTo>
                      <a:pt x="510" y="852"/>
                    </a:lnTo>
                    <a:lnTo>
                      <a:pt x="516" y="852"/>
                    </a:lnTo>
                    <a:lnTo>
                      <a:pt x="522" y="858"/>
                    </a:lnTo>
                    <a:lnTo>
                      <a:pt x="534" y="864"/>
                    </a:lnTo>
                    <a:lnTo>
                      <a:pt x="552" y="864"/>
                    </a:lnTo>
                    <a:lnTo>
                      <a:pt x="564" y="852"/>
                    </a:lnTo>
                    <a:lnTo>
                      <a:pt x="576" y="846"/>
                    </a:lnTo>
                    <a:lnTo>
                      <a:pt x="582" y="834"/>
                    </a:lnTo>
                    <a:lnTo>
                      <a:pt x="588" y="828"/>
                    </a:lnTo>
                    <a:lnTo>
                      <a:pt x="612" y="828"/>
                    </a:lnTo>
                    <a:lnTo>
                      <a:pt x="618" y="834"/>
                    </a:lnTo>
                    <a:lnTo>
                      <a:pt x="618" y="840"/>
                    </a:lnTo>
                    <a:lnTo>
                      <a:pt x="630" y="840"/>
                    </a:lnTo>
                    <a:lnTo>
                      <a:pt x="642" y="834"/>
                    </a:lnTo>
                    <a:lnTo>
                      <a:pt x="654" y="822"/>
                    </a:lnTo>
                    <a:lnTo>
                      <a:pt x="660" y="822"/>
                    </a:lnTo>
                    <a:lnTo>
                      <a:pt x="690" y="816"/>
                    </a:lnTo>
                    <a:lnTo>
                      <a:pt x="768" y="762"/>
                    </a:lnTo>
                    <a:lnTo>
                      <a:pt x="762" y="744"/>
                    </a:lnTo>
                    <a:close/>
                    <a:moveTo>
                      <a:pt x="726" y="360"/>
                    </a:moveTo>
                    <a:lnTo>
                      <a:pt x="732" y="354"/>
                    </a:lnTo>
                    <a:lnTo>
                      <a:pt x="732" y="324"/>
                    </a:lnTo>
                    <a:lnTo>
                      <a:pt x="720" y="312"/>
                    </a:lnTo>
                    <a:lnTo>
                      <a:pt x="714" y="312"/>
                    </a:lnTo>
                    <a:lnTo>
                      <a:pt x="708" y="318"/>
                    </a:lnTo>
                    <a:lnTo>
                      <a:pt x="708" y="348"/>
                    </a:lnTo>
                    <a:lnTo>
                      <a:pt x="714" y="354"/>
                    </a:lnTo>
                    <a:lnTo>
                      <a:pt x="726" y="360"/>
                    </a:lnTo>
                    <a:close/>
                    <a:moveTo>
                      <a:pt x="678" y="420"/>
                    </a:moveTo>
                    <a:lnTo>
                      <a:pt x="690" y="426"/>
                    </a:lnTo>
                    <a:lnTo>
                      <a:pt x="696" y="438"/>
                    </a:lnTo>
                    <a:lnTo>
                      <a:pt x="708" y="444"/>
                    </a:lnTo>
                    <a:lnTo>
                      <a:pt x="720" y="444"/>
                    </a:lnTo>
                    <a:lnTo>
                      <a:pt x="726" y="438"/>
                    </a:lnTo>
                    <a:lnTo>
                      <a:pt x="720" y="432"/>
                    </a:lnTo>
                    <a:lnTo>
                      <a:pt x="720" y="426"/>
                    </a:lnTo>
                    <a:lnTo>
                      <a:pt x="708" y="414"/>
                    </a:lnTo>
                    <a:lnTo>
                      <a:pt x="708" y="390"/>
                    </a:lnTo>
                    <a:lnTo>
                      <a:pt x="702" y="378"/>
                    </a:lnTo>
                    <a:lnTo>
                      <a:pt x="684" y="378"/>
                    </a:lnTo>
                    <a:lnTo>
                      <a:pt x="678" y="384"/>
                    </a:lnTo>
                    <a:lnTo>
                      <a:pt x="678" y="42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42" name="Tajikistan"/>
              <p:cNvSpPr>
                <a:spLocks/>
              </p:cNvSpPr>
              <p:nvPr/>
            </p:nvSpPr>
            <p:spPr bwMode="gray">
              <a:xfrm>
                <a:off x="3801" y="1466"/>
                <a:ext cx="141" cy="89"/>
              </a:xfrm>
              <a:custGeom>
                <a:avLst/>
                <a:gdLst>
                  <a:gd name="T0" fmla="*/ 35790623 w 552"/>
                  <a:gd name="T1" fmla="*/ 35922090 h 348"/>
                  <a:gd name="T2" fmla="*/ 35790623 w 552"/>
                  <a:gd name="T3" fmla="*/ 35922090 h 348"/>
                  <a:gd name="T4" fmla="*/ 35790623 w 552"/>
                  <a:gd name="T5" fmla="*/ 35922090 h 348"/>
                  <a:gd name="T6" fmla="*/ 35790623 w 552"/>
                  <a:gd name="T7" fmla="*/ 35922090 h 348"/>
                  <a:gd name="T8" fmla="*/ 35790623 w 552"/>
                  <a:gd name="T9" fmla="*/ 35922090 h 348"/>
                  <a:gd name="T10" fmla="*/ 35790623 w 552"/>
                  <a:gd name="T11" fmla="*/ 35922090 h 348"/>
                  <a:gd name="T12" fmla="*/ 35790623 w 552"/>
                  <a:gd name="T13" fmla="*/ 35922090 h 348"/>
                  <a:gd name="T14" fmla="*/ 35790623 w 552"/>
                  <a:gd name="T15" fmla="*/ 35922090 h 348"/>
                  <a:gd name="T16" fmla="*/ 35790623 w 552"/>
                  <a:gd name="T17" fmla="*/ 35922090 h 348"/>
                  <a:gd name="T18" fmla="*/ 35790623 w 552"/>
                  <a:gd name="T19" fmla="*/ 35922090 h 348"/>
                  <a:gd name="T20" fmla="*/ 35790623 w 552"/>
                  <a:gd name="T21" fmla="*/ 35922090 h 348"/>
                  <a:gd name="T22" fmla="*/ 35790623 w 552"/>
                  <a:gd name="T23" fmla="*/ 35922090 h 348"/>
                  <a:gd name="T24" fmla="*/ 35790623 w 552"/>
                  <a:gd name="T25" fmla="*/ 35922090 h 348"/>
                  <a:gd name="T26" fmla="*/ 35790623 w 552"/>
                  <a:gd name="T27" fmla="*/ 35922090 h 348"/>
                  <a:gd name="T28" fmla="*/ 35790623 w 552"/>
                  <a:gd name="T29" fmla="*/ 35922090 h 348"/>
                  <a:gd name="T30" fmla="*/ 35790623 w 552"/>
                  <a:gd name="T31" fmla="*/ 35922090 h 348"/>
                  <a:gd name="T32" fmla="*/ 35790623 w 552"/>
                  <a:gd name="T33" fmla="*/ 35922090 h 348"/>
                  <a:gd name="T34" fmla="*/ 35790623 w 552"/>
                  <a:gd name="T35" fmla="*/ 35922090 h 348"/>
                  <a:gd name="T36" fmla="*/ 35790623 w 552"/>
                  <a:gd name="T37" fmla="*/ 35922090 h 348"/>
                  <a:gd name="T38" fmla="*/ 35790623 w 552"/>
                  <a:gd name="T39" fmla="*/ 0 h 348"/>
                  <a:gd name="T40" fmla="*/ 35790623 w 552"/>
                  <a:gd name="T41" fmla="*/ 35922090 h 348"/>
                  <a:gd name="T42" fmla="*/ 35790623 w 552"/>
                  <a:gd name="T43" fmla="*/ 35922090 h 348"/>
                  <a:gd name="T44" fmla="*/ 35790623 w 552"/>
                  <a:gd name="T45" fmla="*/ 35922090 h 348"/>
                  <a:gd name="T46" fmla="*/ 35790623 w 552"/>
                  <a:gd name="T47" fmla="*/ 35922090 h 348"/>
                  <a:gd name="T48" fmla="*/ 35790623 w 552"/>
                  <a:gd name="T49" fmla="*/ 35922090 h 348"/>
                  <a:gd name="T50" fmla="*/ 35790623 w 552"/>
                  <a:gd name="T51" fmla="*/ 35922090 h 348"/>
                  <a:gd name="T52" fmla="*/ 35790623 w 552"/>
                  <a:gd name="T53" fmla="*/ 35922090 h 348"/>
                  <a:gd name="T54" fmla="*/ 35790623 w 552"/>
                  <a:gd name="T55" fmla="*/ 35922090 h 348"/>
                  <a:gd name="T56" fmla="*/ 35790623 w 552"/>
                  <a:gd name="T57" fmla="*/ 35922090 h 348"/>
                  <a:gd name="T58" fmla="*/ 35790623 w 552"/>
                  <a:gd name="T59" fmla="*/ 35922090 h 348"/>
                  <a:gd name="T60" fmla="*/ 35790623 w 552"/>
                  <a:gd name="T61" fmla="*/ 35922090 h 348"/>
                  <a:gd name="T62" fmla="*/ 35790623 w 552"/>
                  <a:gd name="T63" fmla="*/ 35922090 h 348"/>
                  <a:gd name="T64" fmla="*/ 35790623 w 552"/>
                  <a:gd name="T65" fmla="*/ 35922090 h 348"/>
                  <a:gd name="T66" fmla="*/ 35790623 w 552"/>
                  <a:gd name="T67" fmla="*/ 35922090 h 348"/>
                  <a:gd name="T68" fmla="*/ 35790623 w 552"/>
                  <a:gd name="T69" fmla="*/ 35922090 h 348"/>
                  <a:gd name="T70" fmla="*/ 35790623 w 552"/>
                  <a:gd name="T71" fmla="*/ 35922090 h 348"/>
                  <a:gd name="T72" fmla="*/ 35790623 w 552"/>
                  <a:gd name="T73" fmla="*/ 35922090 h 348"/>
                  <a:gd name="T74" fmla="*/ 35790623 w 552"/>
                  <a:gd name="T75" fmla="*/ 35922090 h 348"/>
                  <a:gd name="T76" fmla="*/ 35790623 w 552"/>
                  <a:gd name="T77" fmla="*/ 35922090 h 348"/>
                  <a:gd name="T78" fmla="*/ 35790623 w 552"/>
                  <a:gd name="T79" fmla="*/ 35922090 h 348"/>
                  <a:gd name="T80" fmla="*/ 35790623 w 552"/>
                  <a:gd name="T81" fmla="*/ 35922090 h 348"/>
                  <a:gd name="T82" fmla="*/ 35790623 w 552"/>
                  <a:gd name="T83" fmla="*/ 35922090 h 348"/>
                  <a:gd name="T84" fmla="*/ 35790623 w 552"/>
                  <a:gd name="T85" fmla="*/ 35922090 h 348"/>
                  <a:gd name="T86" fmla="*/ 35790623 w 552"/>
                  <a:gd name="T87" fmla="*/ 35922090 h 348"/>
                  <a:gd name="T88" fmla="*/ 35790623 w 552"/>
                  <a:gd name="T89" fmla="*/ 35922090 h 348"/>
                  <a:gd name="T90" fmla="*/ 35790623 w 552"/>
                  <a:gd name="T91" fmla="*/ 35922090 h 348"/>
                  <a:gd name="T92" fmla="*/ 35790623 w 552"/>
                  <a:gd name="T93" fmla="*/ 35922090 h 348"/>
                  <a:gd name="T94" fmla="*/ 35790623 w 552"/>
                  <a:gd name="T95" fmla="*/ 35922090 h 348"/>
                  <a:gd name="T96" fmla="*/ 35790623 w 552"/>
                  <a:gd name="T97" fmla="*/ 35922090 h 348"/>
                  <a:gd name="T98" fmla="*/ 35790623 w 552"/>
                  <a:gd name="T99" fmla="*/ 35922090 h 3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2"/>
                  <a:gd name="T151" fmla="*/ 0 h 348"/>
                  <a:gd name="T152" fmla="*/ 552 w 552"/>
                  <a:gd name="T153" fmla="*/ 348 h 3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2" h="348">
                    <a:moveTo>
                      <a:pt x="528" y="270"/>
                    </a:moveTo>
                    <a:lnTo>
                      <a:pt x="516" y="246"/>
                    </a:lnTo>
                    <a:lnTo>
                      <a:pt x="516" y="204"/>
                    </a:lnTo>
                    <a:lnTo>
                      <a:pt x="510" y="198"/>
                    </a:lnTo>
                    <a:lnTo>
                      <a:pt x="498" y="192"/>
                    </a:lnTo>
                    <a:lnTo>
                      <a:pt x="492" y="192"/>
                    </a:lnTo>
                    <a:lnTo>
                      <a:pt x="480" y="186"/>
                    </a:lnTo>
                    <a:lnTo>
                      <a:pt x="456" y="186"/>
                    </a:lnTo>
                    <a:lnTo>
                      <a:pt x="450" y="192"/>
                    </a:lnTo>
                    <a:lnTo>
                      <a:pt x="438" y="192"/>
                    </a:lnTo>
                    <a:lnTo>
                      <a:pt x="426" y="180"/>
                    </a:lnTo>
                    <a:lnTo>
                      <a:pt x="426" y="168"/>
                    </a:lnTo>
                    <a:lnTo>
                      <a:pt x="432" y="156"/>
                    </a:lnTo>
                    <a:lnTo>
                      <a:pt x="432" y="144"/>
                    </a:lnTo>
                    <a:lnTo>
                      <a:pt x="414" y="144"/>
                    </a:lnTo>
                    <a:lnTo>
                      <a:pt x="414" y="120"/>
                    </a:lnTo>
                    <a:lnTo>
                      <a:pt x="396" y="114"/>
                    </a:lnTo>
                    <a:lnTo>
                      <a:pt x="384" y="126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24" y="138"/>
                    </a:lnTo>
                    <a:lnTo>
                      <a:pt x="312" y="138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294" y="138"/>
                    </a:lnTo>
                    <a:lnTo>
                      <a:pt x="264" y="108"/>
                    </a:lnTo>
                    <a:lnTo>
                      <a:pt x="258" y="114"/>
                    </a:lnTo>
                    <a:lnTo>
                      <a:pt x="246" y="120"/>
                    </a:lnTo>
                    <a:lnTo>
                      <a:pt x="240" y="126"/>
                    </a:lnTo>
                    <a:lnTo>
                      <a:pt x="222" y="126"/>
                    </a:lnTo>
                    <a:lnTo>
                      <a:pt x="210" y="114"/>
                    </a:lnTo>
                    <a:lnTo>
                      <a:pt x="186" y="114"/>
                    </a:lnTo>
                    <a:lnTo>
                      <a:pt x="174" y="108"/>
                    </a:lnTo>
                    <a:lnTo>
                      <a:pt x="156" y="108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14" y="102"/>
                    </a:lnTo>
                    <a:lnTo>
                      <a:pt x="114" y="90"/>
                    </a:lnTo>
                    <a:lnTo>
                      <a:pt x="126" y="84"/>
                    </a:lnTo>
                    <a:lnTo>
                      <a:pt x="132" y="78"/>
                    </a:lnTo>
                    <a:lnTo>
                      <a:pt x="132" y="66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86" y="72"/>
                    </a:lnTo>
                    <a:lnTo>
                      <a:pt x="198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66"/>
                    </a:lnTo>
                    <a:lnTo>
                      <a:pt x="204" y="60"/>
                    </a:lnTo>
                    <a:lnTo>
                      <a:pt x="198" y="60"/>
                    </a:lnTo>
                    <a:lnTo>
                      <a:pt x="186" y="54"/>
                    </a:lnTo>
                    <a:lnTo>
                      <a:pt x="180" y="48"/>
                    </a:lnTo>
                    <a:lnTo>
                      <a:pt x="174" y="48"/>
                    </a:lnTo>
                    <a:lnTo>
                      <a:pt x="198" y="12"/>
                    </a:lnTo>
                    <a:lnTo>
                      <a:pt x="192" y="6"/>
                    </a:lnTo>
                    <a:lnTo>
                      <a:pt x="180" y="0"/>
                    </a:lnTo>
                    <a:lnTo>
                      <a:pt x="162" y="0"/>
                    </a:lnTo>
                    <a:lnTo>
                      <a:pt x="156" y="12"/>
                    </a:lnTo>
                    <a:lnTo>
                      <a:pt x="144" y="18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66" y="60"/>
                    </a:lnTo>
                    <a:lnTo>
                      <a:pt x="90" y="84"/>
                    </a:lnTo>
                    <a:lnTo>
                      <a:pt x="72" y="96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54" y="120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18" y="144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54" y="162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0" y="186"/>
                    </a:lnTo>
                    <a:lnTo>
                      <a:pt x="60" y="204"/>
                    </a:lnTo>
                    <a:lnTo>
                      <a:pt x="66" y="210"/>
                    </a:lnTo>
                    <a:lnTo>
                      <a:pt x="78" y="216"/>
                    </a:lnTo>
                    <a:lnTo>
                      <a:pt x="90" y="228"/>
                    </a:lnTo>
                    <a:lnTo>
                      <a:pt x="90" y="246"/>
                    </a:lnTo>
                    <a:lnTo>
                      <a:pt x="84" y="258"/>
                    </a:lnTo>
                    <a:lnTo>
                      <a:pt x="72" y="264"/>
                    </a:lnTo>
                    <a:lnTo>
                      <a:pt x="66" y="276"/>
                    </a:lnTo>
                    <a:lnTo>
                      <a:pt x="60" y="282"/>
                    </a:lnTo>
                    <a:lnTo>
                      <a:pt x="60" y="306"/>
                    </a:lnTo>
                    <a:lnTo>
                      <a:pt x="66" y="312"/>
                    </a:lnTo>
                    <a:lnTo>
                      <a:pt x="78" y="318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108" y="306"/>
                    </a:lnTo>
                    <a:lnTo>
                      <a:pt x="120" y="300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44" y="300"/>
                    </a:lnTo>
                    <a:lnTo>
                      <a:pt x="150" y="312"/>
                    </a:lnTo>
                    <a:lnTo>
                      <a:pt x="156" y="318"/>
                    </a:lnTo>
                    <a:lnTo>
                      <a:pt x="162" y="318"/>
                    </a:lnTo>
                    <a:lnTo>
                      <a:pt x="162" y="288"/>
                    </a:lnTo>
                    <a:lnTo>
                      <a:pt x="174" y="276"/>
                    </a:lnTo>
                    <a:lnTo>
                      <a:pt x="186" y="270"/>
                    </a:lnTo>
                    <a:lnTo>
                      <a:pt x="204" y="270"/>
                    </a:lnTo>
                    <a:lnTo>
                      <a:pt x="216" y="282"/>
                    </a:lnTo>
                    <a:lnTo>
                      <a:pt x="222" y="258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10" y="246"/>
                    </a:lnTo>
                    <a:lnTo>
                      <a:pt x="222" y="234"/>
                    </a:lnTo>
                    <a:lnTo>
                      <a:pt x="228" y="234"/>
                    </a:lnTo>
                    <a:lnTo>
                      <a:pt x="234" y="228"/>
                    </a:lnTo>
                    <a:lnTo>
                      <a:pt x="234" y="204"/>
                    </a:lnTo>
                    <a:lnTo>
                      <a:pt x="240" y="198"/>
                    </a:lnTo>
                    <a:lnTo>
                      <a:pt x="258" y="198"/>
                    </a:lnTo>
                    <a:lnTo>
                      <a:pt x="276" y="216"/>
                    </a:lnTo>
                    <a:lnTo>
                      <a:pt x="276" y="246"/>
                    </a:lnTo>
                    <a:lnTo>
                      <a:pt x="294" y="246"/>
                    </a:lnTo>
                    <a:lnTo>
                      <a:pt x="306" y="312"/>
                    </a:lnTo>
                    <a:lnTo>
                      <a:pt x="306" y="318"/>
                    </a:lnTo>
                    <a:lnTo>
                      <a:pt x="336" y="348"/>
                    </a:lnTo>
                    <a:lnTo>
                      <a:pt x="342" y="348"/>
                    </a:lnTo>
                    <a:lnTo>
                      <a:pt x="348" y="342"/>
                    </a:lnTo>
                    <a:lnTo>
                      <a:pt x="360" y="336"/>
                    </a:lnTo>
                    <a:lnTo>
                      <a:pt x="366" y="324"/>
                    </a:lnTo>
                    <a:lnTo>
                      <a:pt x="372" y="318"/>
                    </a:lnTo>
                    <a:lnTo>
                      <a:pt x="390" y="318"/>
                    </a:lnTo>
                    <a:lnTo>
                      <a:pt x="396" y="312"/>
                    </a:lnTo>
                    <a:lnTo>
                      <a:pt x="402" y="300"/>
                    </a:lnTo>
                    <a:lnTo>
                      <a:pt x="408" y="294"/>
                    </a:lnTo>
                    <a:lnTo>
                      <a:pt x="432" y="282"/>
                    </a:lnTo>
                    <a:lnTo>
                      <a:pt x="456" y="282"/>
                    </a:lnTo>
                    <a:lnTo>
                      <a:pt x="456" y="300"/>
                    </a:lnTo>
                    <a:lnTo>
                      <a:pt x="492" y="288"/>
                    </a:lnTo>
                    <a:lnTo>
                      <a:pt x="516" y="288"/>
                    </a:lnTo>
                    <a:lnTo>
                      <a:pt x="522" y="294"/>
                    </a:lnTo>
                    <a:lnTo>
                      <a:pt x="546" y="294"/>
                    </a:lnTo>
                    <a:lnTo>
                      <a:pt x="552" y="288"/>
                    </a:lnTo>
                    <a:lnTo>
                      <a:pt x="540" y="276"/>
                    </a:lnTo>
                    <a:lnTo>
                      <a:pt x="534" y="276"/>
                    </a:lnTo>
                    <a:lnTo>
                      <a:pt x="528" y="27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Taiwan"/>
              <p:cNvSpPr>
                <a:spLocks/>
              </p:cNvSpPr>
              <p:nvPr/>
            </p:nvSpPr>
            <p:spPr bwMode="gray">
              <a:xfrm>
                <a:off x="4789" y="1788"/>
                <a:ext cx="31" cy="69"/>
              </a:xfrm>
              <a:custGeom>
                <a:avLst/>
                <a:gdLst>
                  <a:gd name="T0" fmla="*/ 554766336 w 120"/>
                  <a:gd name="T1" fmla="*/ 548800998 h 270"/>
                  <a:gd name="T2" fmla="*/ 554766336 w 120"/>
                  <a:gd name="T3" fmla="*/ 548800998 h 270"/>
                  <a:gd name="T4" fmla="*/ 554766336 w 120"/>
                  <a:gd name="T5" fmla="*/ 548800998 h 270"/>
                  <a:gd name="T6" fmla="*/ 554766336 w 120"/>
                  <a:gd name="T7" fmla="*/ 548800998 h 270"/>
                  <a:gd name="T8" fmla="*/ 554766336 w 120"/>
                  <a:gd name="T9" fmla="*/ 548800998 h 270"/>
                  <a:gd name="T10" fmla="*/ 554766336 w 120"/>
                  <a:gd name="T11" fmla="*/ 548800998 h 270"/>
                  <a:gd name="T12" fmla="*/ 554766336 w 120"/>
                  <a:gd name="T13" fmla="*/ 548800998 h 270"/>
                  <a:gd name="T14" fmla="*/ 554766336 w 120"/>
                  <a:gd name="T15" fmla="*/ 548800998 h 270"/>
                  <a:gd name="T16" fmla="*/ 554766336 w 120"/>
                  <a:gd name="T17" fmla="*/ 548800998 h 270"/>
                  <a:gd name="T18" fmla="*/ 554766336 w 120"/>
                  <a:gd name="T19" fmla="*/ 548800998 h 270"/>
                  <a:gd name="T20" fmla="*/ 554766336 w 120"/>
                  <a:gd name="T21" fmla="*/ 0 h 270"/>
                  <a:gd name="T22" fmla="*/ 554766336 w 120"/>
                  <a:gd name="T23" fmla="*/ 548800998 h 270"/>
                  <a:gd name="T24" fmla="*/ 554766336 w 120"/>
                  <a:gd name="T25" fmla="*/ 548800998 h 270"/>
                  <a:gd name="T26" fmla="*/ 554766336 w 120"/>
                  <a:gd name="T27" fmla="*/ 548800998 h 270"/>
                  <a:gd name="T28" fmla="*/ 554766336 w 120"/>
                  <a:gd name="T29" fmla="*/ 548800998 h 270"/>
                  <a:gd name="T30" fmla="*/ 0 w 120"/>
                  <a:gd name="T31" fmla="*/ 548800998 h 270"/>
                  <a:gd name="T32" fmla="*/ 0 w 120"/>
                  <a:gd name="T33" fmla="*/ 548800998 h 270"/>
                  <a:gd name="T34" fmla="*/ 554766336 w 120"/>
                  <a:gd name="T35" fmla="*/ 548800998 h 270"/>
                  <a:gd name="T36" fmla="*/ 554766336 w 120"/>
                  <a:gd name="T37" fmla="*/ 548800998 h 270"/>
                  <a:gd name="T38" fmla="*/ 554766336 w 120"/>
                  <a:gd name="T39" fmla="*/ 548800998 h 270"/>
                  <a:gd name="T40" fmla="*/ 554766336 w 120"/>
                  <a:gd name="T41" fmla="*/ 548800998 h 270"/>
                  <a:gd name="T42" fmla="*/ 554766336 w 120"/>
                  <a:gd name="T43" fmla="*/ 548800998 h 270"/>
                  <a:gd name="T44" fmla="*/ 554766336 w 120"/>
                  <a:gd name="T45" fmla="*/ 548800998 h 270"/>
                  <a:gd name="T46" fmla="*/ 554766336 w 120"/>
                  <a:gd name="T47" fmla="*/ 548800998 h 270"/>
                  <a:gd name="T48" fmla="*/ 554766336 w 120"/>
                  <a:gd name="T49" fmla="*/ 548800998 h 270"/>
                  <a:gd name="T50" fmla="*/ 554766336 w 120"/>
                  <a:gd name="T51" fmla="*/ 548800998 h 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270"/>
                  <a:gd name="T80" fmla="*/ 120 w 120"/>
                  <a:gd name="T81" fmla="*/ 270 h 2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270">
                    <a:moveTo>
                      <a:pt x="84" y="270"/>
                    </a:moveTo>
                    <a:lnTo>
                      <a:pt x="84" y="222"/>
                    </a:lnTo>
                    <a:lnTo>
                      <a:pt x="90" y="216"/>
                    </a:lnTo>
                    <a:lnTo>
                      <a:pt x="102" y="19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14" y="54"/>
                    </a:lnTo>
                    <a:lnTo>
                      <a:pt x="120" y="3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48" y="30"/>
                    </a:lnTo>
                    <a:lnTo>
                      <a:pt x="42" y="42"/>
                    </a:lnTo>
                    <a:lnTo>
                      <a:pt x="30" y="78"/>
                    </a:lnTo>
                    <a:lnTo>
                      <a:pt x="12" y="11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6" y="180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0" y="258"/>
                    </a:lnTo>
                    <a:lnTo>
                      <a:pt x="84" y="2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44" name="Syria"/>
              <p:cNvSpPr>
                <a:spLocks/>
              </p:cNvSpPr>
              <p:nvPr/>
            </p:nvSpPr>
            <p:spPr bwMode="gray">
              <a:xfrm>
                <a:off x="3272" y="1539"/>
                <a:ext cx="115" cy="106"/>
              </a:xfrm>
              <a:custGeom>
                <a:avLst/>
                <a:gdLst>
                  <a:gd name="T0" fmla="*/ 140249178 w 450"/>
                  <a:gd name="T1" fmla="*/ 140779888 h 414"/>
                  <a:gd name="T2" fmla="*/ 140249178 w 450"/>
                  <a:gd name="T3" fmla="*/ 140779888 h 414"/>
                  <a:gd name="T4" fmla="*/ 140249178 w 450"/>
                  <a:gd name="T5" fmla="*/ 140779888 h 414"/>
                  <a:gd name="T6" fmla="*/ 140249178 w 450"/>
                  <a:gd name="T7" fmla="*/ 0 h 414"/>
                  <a:gd name="T8" fmla="*/ 140249178 w 450"/>
                  <a:gd name="T9" fmla="*/ 140779888 h 414"/>
                  <a:gd name="T10" fmla="*/ 140249178 w 450"/>
                  <a:gd name="T11" fmla="*/ 140779888 h 414"/>
                  <a:gd name="T12" fmla="*/ 140249178 w 450"/>
                  <a:gd name="T13" fmla="*/ 140779888 h 414"/>
                  <a:gd name="T14" fmla="*/ 140249178 w 450"/>
                  <a:gd name="T15" fmla="*/ 140779888 h 414"/>
                  <a:gd name="T16" fmla="*/ 140249178 w 450"/>
                  <a:gd name="T17" fmla="*/ 140779888 h 414"/>
                  <a:gd name="T18" fmla="*/ 140249178 w 450"/>
                  <a:gd name="T19" fmla="*/ 140779888 h 414"/>
                  <a:gd name="T20" fmla="*/ 140249178 w 450"/>
                  <a:gd name="T21" fmla="*/ 140779888 h 414"/>
                  <a:gd name="T22" fmla="*/ 140249178 w 450"/>
                  <a:gd name="T23" fmla="*/ 140779888 h 414"/>
                  <a:gd name="T24" fmla="*/ 140249178 w 450"/>
                  <a:gd name="T25" fmla="*/ 140779888 h 414"/>
                  <a:gd name="T26" fmla="*/ 140249178 w 450"/>
                  <a:gd name="T27" fmla="*/ 140779888 h 414"/>
                  <a:gd name="T28" fmla="*/ 140249178 w 450"/>
                  <a:gd name="T29" fmla="*/ 140779888 h 414"/>
                  <a:gd name="T30" fmla="*/ 140249178 w 450"/>
                  <a:gd name="T31" fmla="*/ 140779888 h 414"/>
                  <a:gd name="T32" fmla="*/ 140249178 w 450"/>
                  <a:gd name="T33" fmla="*/ 140779888 h 414"/>
                  <a:gd name="T34" fmla="*/ 140249178 w 450"/>
                  <a:gd name="T35" fmla="*/ 140779888 h 414"/>
                  <a:gd name="T36" fmla="*/ 140249178 w 450"/>
                  <a:gd name="T37" fmla="*/ 140779888 h 414"/>
                  <a:gd name="T38" fmla="*/ 140249178 w 450"/>
                  <a:gd name="T39" fmla="*/ 140779888 h 414"/>
                  <a:gd name="T40" fmla="*/ 140249178 w 450"/>
                  <a:gd name="T41" fmla="*/ 140779888 h 414"/>
                  <a:gd name="T42" fmla="*/ 140249178 w 450"/>
                  <a:gd name="T43" fmla="*/ 140779888 h 414"/>
                  <a:gd name="T44" fmla="*/ 140249178 w 450"/>
                  <a:gd name="T45" fmla="*/ 140779888 h 414"/>
                  <a:gd name="T46" fmla="*/ 140249178 w 450"/>
                  <a:gd name="T47" fmla="*/ 140779888 h 414"/>
                  <a:gd name="T48" fmla="*/ 140249178 w 450"/>
                  <a:gd name="T49" fmla="*/ 140779888 h 414"/>
                  <a:gd name="T50" fmla="*/ 140249178 w 450"/>
                  <a:gd name="T51" fmla="*/ 140779888 h 414"/>
                  <a:gd name="T52" fmla="*/ 140249178 w 450"/>
                  <a:gd name="T53" fmla="*/ 140779888 h 414"/>
                  <a:gd name="T54" fmla="*/ 140249178 w 450"/>
                  <a:gd name="T55" fmla="*/ 140779888 h 414"/>
                  <a:gd name="T56" fmla="*/ 140249178 w 450"/>
                  <a:gd name="T57" fmla="*/ 140779888 h 414"/>
                  <a:gd name="T58" fmla="*/ 140249178 w 450"/>
                  <a:gd name="T59" fmla="*/ 140779888 h 414"/>
                  <a:gd name="T60" fmla="*/ 140249178 w 450"/>
                  <a:gd name="T61" fmla="*/ 140779888 h 414"/>
                  <a:gd name="T62" fmla="*/ 140249178 w 450"/>
                  <a:gd name="T63" fmla="*/ 140779888 h 414"/>
                  <a:gd name="T64" fmla="*/ 140249178 w 450"/>
                  <a:gd name="T65" fmla="*/ 140779888 h 414"/>
                  <a:gd name="T66" fmla="*/ 140249178 w 450"/>
                  <a:gd name="T67" fmla="*/ 140779888 h 414"/>
                  <a:gd name="T68" fmla="*/ 140249178 w 450"/>
                  <a:gd name="T69" fmla="*/ 140779888 h 414"/>
                  <a:gd name="T70" fmla="*/ 140249178 w 450"/>
                  <a:gd name="T71" fmla="*/ 140779888 h 414"/>
                  <a:gd name="T72" fmla="*/ 140249178 w 450"/>
                  <a:gd name="T73" fmla="*/ 140779888 h 414"/>
                  <a:gd name="T74" fmla="*/ 140249178 w 450"/>
                  <a:gd name="T75" fmla="*/ 140779888 h 414"/>
                  <a:gd name="T76" fmla="*/ 140249178 w 450"/>
                  <a:gd name="T77" fmla="*/ 140779888 h 414"/>
                  <a:gd name="T78" fmla="*/ 140249178 w 450"/>
                  <a:gd name="T79" fmla="*/ 140779888 h 414"/>
                  <a:gd name="T80" fmla="*/ 140249178 w 450"/>
                  <a:gd name="T81" fmla="*/ 140779888 h 414"/>
                  <a:gd name="T82" fmla="*/ 140249178 w 450"/>
                  <a:gd name="T83" fmla="*/ 140779888 h 414"/>
                  <a:gd name="T84" fmla="*/ 140249178 w 450"/>
                  <a:gd name="T85" fmla="*/ 140779888 h 414"/>
                  <a:gd name="T86" fmla="*/ 140249178 w 450"/>
                  <a:gd name="T87" fmla="*/ 140779888 h 414"/>
                  <a:gd name="T88" fmla="*/ 140249178 w 450"/>
                  <a:gd name="T89" fmla="*/ 140779888 h 414"/>
                  <a:gd name="T90" fmla="*/ 140249178 w 450"/>
                  <a:gd name="T91" fmla="*/ 140779888 h 414"/>
                  <a:gd name="T92" fmla="*/ 140249178 w 450"/>
                  <a:gd name="T93" fmla="*/ 140779888 h 414"/>
                  <a:gd name="T94" fmla="*/ 140249178 w 450"/>
                  <a:gd name="T95" fmla="*/ 140779888 h 414"/>
                  <a:gd name="T96" fmla="*/ 140249178 w 450"/>
                  <a:gd name="T97" fmla="*/ 140779888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solidFill>
                <a:srgbClr val="C4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Switzerland"/>
              <p:cNvSpPr>
                <a:spLocks/>
              </p:cNvSpPr>
              <p:nvPr/>
            </p:nvSpPr>
            <p:spPr bwMode="gray">
              <a:xfrm>
                <a:off x="2770" y="1326"/>
                <a:ext cx="74" cy="42"/>
              </a:xfrm>
              <a:custGeom>
                <a:avLst/>
                <a:gdLst>
                  <a:gd name="T0" fmla="*/ 551783627 w 288"/>
                  <a:gd name="T1" fmla="*/ 543498614 h 162"/>
                  <a:gd name="T2" fmla="*/ 551783627 w 288"/>
                  <a:gd name="T3" fmla="*/ 543498614 h 162"/>
                  <a:gd name="T4" fmla="*/ 551783627 w 288"/>
                  <a:gd name="T5" fmla="*/ 543498614 h 162"/>
                  <a:gd name="T6" fmla="*/ 551783627 w 288"/>
                  <a:gd name="T7" fmla="*/ 543498614 h 162"/>
                  <a:gd name="T8" fmla="*/ 551783627 w 288"/>
                  <a:gd name="T9" fmla="*/ 543498614 h 162"/>
                  <a:gd name="T10" fmla="*/ 551783627 w 288"/>
                  <a:gd name="T11" fmla="*/ 543498614 h 162"/>
                  <a:gd name="T12" fmla="*/ 551783627 w 288"/>
                  <a:gd name="T13" fmla="*/ 543498614 h 162"/>
                  <a:gd name="T14" fmla="*/ 0 w 288"/>
                  <a:gd name="T15" fmla="*/ 543498614 h 162"/>
                  <a:gd name="T16" fmla="*/ 551783627 w 288"/>
                  <a:gd name="T17" fmla="*/ 543498614 h 162"/>
                  <a:gd name="T18" fmla="*/ 551783627 w 288"/>
                  <a:gd name="T19" fmla="*/ 543498614 h 162"/>
                  <a:gd name="T20" fmla="*/ 551783627 w 288"/>
                  <a:gd name="T21" fmla="*/ 543498614 h 162"/>
                  <a:gd name="T22" fmla="*/ 551783627 w 288"/>
                  <a:gd name="T23" fmla="*/ 543498614 h 162"/>
                  <a:gd name="T24" fmla="*/ 551783627 w 288"/>
                  <a:gd name="T25" fmla="*/ 543498614 h 162"/>
                  <a:gd name="T26" fmla="*/ 551783627 w 288"/>
                  <a:gd name="T27" fmla="*/ 543498614 h 162"/>
                  <a:gd name="T28" fmla="*/ 551783627 w 288"/>
                  <a:gd name="T29" fmla="*/ 543498614 h 162"/>
                  <a:gd name="T30" fmla="*/ 551783627 w 288"/>
                  <a:gd name="T31" fmla="*/ 543498614 h 162"/>
                  <a:gd name="T32" fmla="*/ 551783627 w 288"/>
                  <a:gd name="T33" fmla="*/ 543498614 h 162"/>
                  <a:gd name="T34" fmla="*/ 551783627 w 288"/>
                  <a:gd name="T35" fmla="*/ 543498614 h 162"/>
                  <a:gd name="T36" fmla="*/ 551783627 w 288"/>
                  <a:gd name="T37" fmla="*/ 543498614 h 162"/>
                  <a:gd name="T38" fmla="*/ 551783627 w 288"/>
                  <a:gd name="T39" fmla="*/ 543498614 h 162"/>
                  <a:gd name="T40" fmla="*/ 551783627 w 288"/>
                  <a:gd name="T41" fmla="*/ 543498614 h 162"/>
                  <a:gd name="T42" fmla="*/ 551783627 w 288"/>
                  <a:gd name="T43" fmla="*/ 543498614 h 162"/>
                  <a:gd name="T44" fmla="*/ 551783627 w 288"/>
                  <a:gd name="T45" fmla="*/ 543498614 h 162"/>
                  <a:gd name="T46" fmla="*/ 551783627 w 288"/>
                  <a:gd name="T47" fmla="*/ 543498614 h 162"/>
                  <a:gd name="T48" fmla="*/ 551783627 w 288"/>
                  <a:gd name="T49" fmla="*/ 543498614 h 162"/>
                  <a:gd name="T50" fmla="*/ 551783627 w 288"/>
                  <a:gd name="T51" fmla="*/ 543498614 h 162"/>
                  <a:gd name="T52" fmla="*/ 551783627 w 288"/>
                  <a:gd name="T53" fmla="*/ 543498614 h 162"/>
                  <a:gd name="T54" fmla="*/ 551783627 w 288"/>
                  <a:gd name="T55" fmla="*/ 543498614 h 162"/>
                  <a:gd name="T56" fmla="*/ 551783627 w 288"/>
                  <a:gd name="T57" fmla="*/ 543498614 h 162"/>
                  <a:gd name="T58" fmla="*/ 551783627 w 288"/>
                  <a:gd name="T59" fmla="*/ 543498614 h 162"/>
                  <a:gd name="T60" fmla="*/ 551783627 w 288"/>
                  <a:gd name="T61" fmla="*/ 543498614 h 162"/>
                  <a:gd name="T62" fmla="*/ 551783627 w 288"/>
                  <a:gd name="T63" fmla="*/ 543498614 h 162"/>
                  <a:gd name="T64" fmla="*/ 551783627 w 288"/>
                  <a:gd name="T65" fmla="*/ 543498614 h 162"/>
                  <a:gd name="T66" fmla="*/ 551783627 w 288"/>
                  <a:gd name="T67" fmla="*/ 0 h 162"/>
                  <a:gd name="T68" fmla="*/ 551783627 w 288"/>
                  <a:gd name="T69" fmla="*/ 543498614 h 162"/>
                  <a:gd name="T70" fmla="*/ 551783627 w 288"/>
                  <a:gd name="T71" fmla="*/ 543498614 h 162"/>
                  <a:gd name="T72" fmla="*/ 551783627 w 288"/>
                  <a:gd name="T73" fmla="*/ 543498614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46" name="Sweden"/>
              <p:cNvSpPr>
                <a:spLocks noEditPoints="1"/>
              </p:cNvSpPr>
              <p:nvPr/>
            </p:nvSpPr>
            <p:spPr bwMode="gray">
              <a:xfrm>
                <a:off x="2854" y="924"/>
                <a:ext cx="177" cy="253"/>
              </a:xfrm>
              <a:custGeom>
                <a:avLst/>
                <a:gdLst>
                  <a:gd name="T0" fmla="*/ 36249472 w 690"/>
                  <a:gd name="T1" fmla="*/ 35841441 h 990"/>
                  <a:gd name="T2" fmla="*/ 36249472 w 690"/>
                  <a:gd name="T3" fmla="*/ 35841441 h 990"/>
                  <a:gd name="T4" fmla="*/ 36249472 w 690"/>
                  <a:gd name="T5" fmla="*/ 35841441 h 990"/>
                  <a:gd name="T6" fmla="*/ 36249472 w 690"/>
                  <a:gd name="T7" fmla="*/ 35841441 h 990"/>
                  <a:gd name="T8" fmla="*/ 36249472 w 690"/>
                  <a:gd name="T9" fmla="*/ 35841441 h 990"/>
                  <a:gd name="T10" fmla="*/ 36249472 w 690"/>
                  <a:gd name="T11" fmla="*/ 35841441 h 990"/>
                  <a:gd name="T12" fmla="*/ 36249472 w 690"/>
                  <a:gd name="T13" fmla="*/ 35841441 h 990"/>
                  <a:gd name="T14" fmla="*/ 36249472 w 690"/>
                  <a:gd name="T15" fmla="*/ 35841441 h 990"/>
                  <a:gd name="T16" fmla="*/ 36249472 w 690"/>
                  <a:gd name="T17" fmla="*/ 35841441 h 990"/>
                  <a:gd name="T18" fmla="*/ 36249472 w 690"/>
                  <a:gd name="T19" fmla="*/ 35841441 h 990"/>
                  <a:gd name="T20" fmla="*/ 36249472 w 690"/>
                  <a:gd name="T21" fmla="*/ 35841441 h 990"/>
                  <a:gd name="T22" fmla="*/ 36249472 w 690"/>
                  <a:gd name="T23" fmla="*/ 35841441 h 990"/>
                  <a:gd name="T24" fmla="*/ 36249472 w 690"/>
                  <a:gd name="T25" fmla="*/ 35841441 h 990"/>
                  <a:gd name="T26" fmla="*/ 36249472 w 690"/>
                  <a:gd name="T27" fmla="*/ 35841441 h 990"/>
                  <a:gd name="T28" fmla="*/ 36249472 w 690"/>
                  <a:gd name="T29" fmla="*/ 35841441 h 990"/>
                  <a:gd name="T30" fmla="*/ 36249472 w 690"/>
                  <a:gd name="T31" fmla="*/ 35841441 h 990"/>
                  <a:gd name="T32" fmla="*/ 36249472 w 690"/>
                  <a:gd name="T33" fmla="*/ 35841441 h 990"/>
                  <a:gd name="T34" fmla="*/ 36249472 w 690"/>
                  <a:gd name="T35" fmla="*/ 35841441 h 990"/>
                  <a:gd name="T36" fmla="*/ 36249472 w 690"/>
                  <a:gd name="T37" fmla="*/ 35841441 h 990"/>
                  <a:gd name="T38" fmla="*/ 36249472 w 690"/>
                  <a:gd name="T39" fmla="*/ 35841441 h 990"/>
                  <a:gd name="T40" fmla="*/ 36249472 w 690"/>
                  <a:gd name="T41" fmla="*/ 35841441 h 990"/>
                  <a:gd name="T42" fmla="*/ 36249472 w 690"/>
                  <a:gd name="T43" fmla="*/ 35841441 h 990"/>
                  <a:gd name="T44" fmla="*/ 36249472 w 690"/>
                  <a:gd name="T45" fmla="*/ 35841441 h 990"/>
                  <a:gd name="T46" fmla="*/ 0 w 690"/>
                  <a:gd name="T47" fmla="*/ 35841441 h 990"/>
                  <a:gd name="T48" fmla="*/ 36249472 w 690"/>
                  <a:gd name="T49" fmla="*/ 35841441 h 990"/>
                  <a:gd name="T50" fmla="*/ 36249472 w 690"/>
                  <a:gd name="T51" fmla="*/ 35841441 h 990"/>
                  <a:gd name="T52" fmla="*/ 36249472 w 690"/>
                  <a:gd name="T53" fmla="*/ 35841441 h 990"/>
                  <a:gd name="T54" fmla="*/ 36249472 w 690"/>
                  <a:gd name="T55" fmla="*/ 35841441 h 990"/>
                  <a:gd name="T56" fmla="*/ 36249472 w 690"/>
                  <a:gd name="T57" fmla="*/ 35841441 h 990"/>
                  <a:gd name="T58" fmla="*/ 36249472 w 690"/>
                  <a:gd name="T59" fmla="*/ 35841441 h 990"/>
                  <a:gd name="T60" fmla="*/ 36249472 w 690"/>
                  <a:gd name="T61" fmla="*/ 35841441 h 990"/>
                  <a:gd name="T62" fmla="*/ 36249472 w 690"/>
                  <a:gd name="T63" fmla="*/ 35841441 h 990"/>
                  <a:gd name="T64" fmla="*/ 36249472 w 690"/>
                  <a:gd name="T65" fmla="*/ 35841441 h 990"/>
                  <a:gd name="T66" fmla="*/ 36249472 w 690"/>
                  <a:gd name="T67" fmla="*/ 35841441 h 990"/>
                  <a:gd name="T68" fmla="*/ 36249472 w 690"/>
                  <a:gd name="T69" fmla="*/ 35841441 h 990"/>
                  <a:gd name="T70" fmla="*/ 36249472 w 690"/>
                  <a:gd name="T71" fmla="*/ 35841441 h 990"/>
                  <a:gd name="T72" fmla="*/ 36249472 w 690"/>
                  <a:gd name="T73" fmla="*/ 35841441 h 990"/>
                  <a:gd name="T74" fmla="*/ 36249472 w 690"/>
                  <a:gd name="T75" fmla="*/ 35841441 h 990"/>
                  <a:gd name="T76" fmla="*/ 36249472 w 690"/>
                  <a:gd name="T77" fmla="*/ 35841441 h 990"/>
                  <a:gd name="T78" fmla="*/ 36249472 w 690"/>
                  <a:gd name="T79" fmla="*/ 35841441 h 990"/>
                  <a:gd name="T80" fmla="*/ 36249472 w 690"/>
                  <a:gd name="T81" fmla="*/ 35841441 h 990"/>
                  <a:gd name="T82" fmla="*/ 36249472 w 690"/>
                  <a:gd name="T83" fmla="*/ 35841441 h 990"/>
                  <a:gd name="T84" fmla="*/ 36249472 w 690"/>
                  <a:gd name="T85" fmla="*/ 35841441 h 990"/>
                  <a:gd name="T86" fmla="*/ 36249472 w 690"/>
                  <a:gd name="T87" fmla="*/ 35841441 h 990"/>
                  <a:gd name="T88" fmla="*/ 36249472 w 690"/>
                  <a:gd name="T89" fmla="*/ 35841441 h 990"/>
                  <a:gd name="T90" fmla="*/ 36249472 w 690"/>
                  <a:gd name="T91" fmla="*/ 35841441 h 990"/>
                  <a:gd name="T92" fmla="*/ 36249472 w 690"/>
                  <a:gd name="T93" fmla="*/ 35841441 h 990"/>
                  <a:gd name="T94" fmla="*/ 36249472 w 690"/>
                  <a:gd name="T95" fmla="*/ 35841441 h 990"/>
                  <a:gd name="T96" fmla="*/ 36249472 w 690"/>
                  <a:gd name="T97" fmla="*/ 35841441 h 990"/>
                  <a:gd name="T98" fmla="*/ 36249472 w 690"/>
                  <a:gd name="T99" fmla="*/ 35841441 h 990"/>
                  <a:gd name="T100" fmla="*/ 36249472 w 690"/>
                  <a:gd name="T101" fmla="*/ 35841441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Swaziland"/>
              <p:cNvSpPr>
                <a:spLocks/>
              </p:cNvSpPr>
              <p:nvPr/>
            </p:nvSpPr>
            <p:spPr bwMode="gray">
              <a:xfrm>
                <a:off x="3203" y="2840"/>
                <a:ext cx="26" cy="34"/>
              </a:xfrm>
              <a:custGeom>
                <a:avLst/>
                <a:gdLst>
                  <a:gd name="T0" fmla="*/ 35567125 w 102"/>
                  <a:gd name="T1" fmla="*/ 36698141 h 132"/>
                  <a:gd name="T2" fmla="*/ 35567125 w 102"/>
                  <a:gd name="T3" fmla="*/ 36698141 h 132"/>
                  <a:gd name="T4" fmla="*/ 35567125 w 102"/>
                  <a:gd name="T5" fmla="*/ 36698141 h 132"/>
                  <a:gd name="T6" fmla="*/ 35567125 w 102"/>
                  <a:gd name="T7" fmla="*/ 36698141 h 132"/>
                  <a:gd name="T8" fmla="*/ 35567125 w 102"/>
                  <a:gd name="T9" fmla="*/ 36698141 h 132"/>
                  <a:gd name="T10" fmla="*/ 35567125 w 102"/>
                  <a:gd name="T11" fmla="*/ 0 h 132"/>
                  <a:gd name="T12" fmla="*/ 35567125 w 102"/>
                  <a:gd name="T13" fmla="*/ 0 h 132"/>
                  <a:gd name="T14" fmla="*/ 35567125 w 102"/>
                  <a:gd name="T15" fmla="*/ 36698141 h 132"/>
                  <a:gd name="T16" fmla="*/ 35567125 w 102"/>
                  <a:gd name="T17" fmla="*/ 36698141 h 132"/>
                  <a:gd name="T18" fmla="*/ 35567125 w 102"/>
                  <a:gd name="T19" fmla="*/ 36698141 h 132"/>
                  <a:gd name="T20" fmla="*/ 35567125 w 102"/>
                  <a:gd name="T21" fmla="*/ 36698141 h 132"/>
                  <a:gd name="T22" fmla="*/ 0 w 102"/>
                  <a:gd name="T23" fmla="*/ 36698141 h 132"/>
                  <a:gd name="T24" fmla="*/ 0 w 102"/>
                  <a:gd name="T25" fmla="*/ 36698141 h 132"/>
                  <a:gd name="T26" fmla="*/ 35567125 w 102"/>
                  <a:gd name="T27" fmla="*/ 36698141 h 132"/>
                  <a:gd name="T28" fmla="*/ 35567125 w 102"/>
                  <a:gd name="T29" fmla="*/ 36698141 h 132"/>
                  <a:gd name="T30" fmla="*/ 35567125 w 102"/>
                  <a:gd name="T31" fmla="*/ 36698141 h 132"/>
                  <a:gd name="T32" fmla="*/ 35567125 w 102"/>
                  <a:gd name="T33" fmla="*/ 36698141 h 132"/>
                  <a:gd name="T34" fmla="*/ 35567125 w 102"/>
                  <a:gd name="T35" fmla="*/ 36698141 h 132"/>
                  <a:gd name="T36" fmla="*/ 35567125 w 102"/>
                  <a:gd name="T37" fmla="*/ 36698141 h 132"/>
                  <a:gd name="T38" fmla="*/ 35567125 w 102"/>
                  <a:gd name="T39" fmla="*/ 36698141 h 132"/>
                  <a:gd name="T40" fmla="*/ 35567125 w 102"/>
                  <a:gd name="T41" fmla="*/ 36698141 h 132"/>
                  <a:gd name="T42" fmla="*/ 35567125 w 102"/>
                  <a:gd name="T43" fmla="*/ 36698141 h 132"/>
                  <a:gd name="T44" fmla="*/ 35567125 w 102"/>
                  <a:gd name="T45" fmla="*/ 36698141 h 132"/>
                  <a:gd name="T46" fmla="*/ 35567125 w 102"/>
                  <a:gd name="T47" fmla="*/ 36698141 h 132"/>
                  <a:gd name="T48" fmla="*/ 35567125 w 102"/>
                  <a:gd name="T49" fmla="*/ 3669814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32"/>
                  <a:gd name="T77" fmla="*/ 102 w 102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32">
                    <a:moveTo>
                      <a:pt x="84" y="54"/>
                    </a:moveTo>
                    <a:lnTo>
                      <a:pt x="84" y="30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84"/>
                    </a:lnTo>
                    <a:lnTo>
                      <a:pt x="12" y="108"/>
                    </a:lnTo>
                    <a:lnTo>
                      <a:pt x="24" y="114"/>
                    </a:lnTo>
                    <a:lnTo>
                      <a:pt x="36" y="126"/>
                    </a:lnTo>
                    <a:lnTo>
                      <a:pt x="54" y="126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Sudan"/>
              <p:cNvSpPr>
                <a:spLocks/>
              </p:cNvSpPr>
              <p:nvPr/>
            </p:nvSpPr>
            <p:spPr bwMode="gray">
              <a:xfrm>
                <a:off x="3049" y="1834"/>
                <a:ext cx="298" cy="405"/>
              </a:xfrm>
              <a:custGeom>
                <a:avLst/>
                <a:gdLst>
                  <a:gd name="T0" fmla="*/ 549784971 w 1164"/>
                  <a:gd name="T1" fmla="*/ 549072223 h 1584"/>
                  <a:gd name="T2" fmla="*/ 549784971 w 1164"/>
                  <a:gd name="T3" fmla="*/ 549072223 h 1584"/>
                  <a:gd name="T4" fmla="*/ 549784971 w 1164"/>
                  <a:gd name="T5" fmla="*/ 549072223 h 1584"/>
                  <a:gd name="T6" fmla="*/ 549784971 w 1164"/>
                  <a:gd name="T7" fmla="*/ 549072223 h 1584"/>
                  <a:gd name="T8" fmla="*/ 549784971 w 1164"/>
                  <a:gd name="T9" fmla="*/ 549072223 h 1584"/>
                  <a:gd name="T10" fmla="*/ 549784971 w 1164"/>
                  <a:gd name="T11" fmla="*/ 549072223 h 1584"/>
                  <a:gd name="T12" fmla="*/ 549784971 w 1164"/>
                  <a:gd name="T13" fmla="*/ 549072223 h 1584"/>
                  <a:gd name="T14" fmla="*/ 549784971 w 1164"/>
                  <a:gd name="T15" fmla="*/ 549072223 h 1584"/>
                  <a:gd name="T16" fmla="*/ 0 w 1164"/>
                  <a:gd name="T17" fmla="*/ 549072223 h 1584"/>
                  <a:gd name="T18" fmla="*/ 549784971 w 1164"/>
                  <a:gd name="T19" fmla="*/ 549072223 h 1584"/>
                  <a:gd name="T20" fmla="*/ 549784971 w 1164"/>
                  <a:gd name="T21" fmla="*/ 549072223 h 1584"/>
                  <a:gd name="T22" fmla="*/ 549784971 w 1164"/>
                  <a:gd name="T23" fmla="*/ 549072223 h 1584"/>
                  <a:gd name="T24" fmla="*/ 549784971 w 1164"/>
                  <a:gd name="T25" fmla="*/ 549072223 h 1584"/>
                  <a:gd name="T26" fmla="*/ 549784971 w 1164"/>
                  <a:gd name="T27" fmla="*/ 549072223 h 1584"/>
                  <a:gd name="T28" fmla="*/ 549784971 w 1164"/>
                  <a:gd name="T29" fmla="*/ 549072223 h 1584"/>
                  <a:gd name="T30" fmla="*/ 549784971 w 1164"/>
                  <a:gd name="T31" fmla="*/ 549072223 h 1584"/>
                  <a:gd name="T32" fmla="*/ 549784971 w 1164"/>
                  <a:gd name="T33" fmla="*/ 549072223 h 1584"/>
                  <a:gd name="T34" fmla="*/ 549784971 w 1164"/>
                  <a:gd name="T35" fmla="*/ 549072223 h 1584"/>
                  <a:gd name="T36" fmla="*/ 549784971 w 1164"/>
                  <a:gd name="T37" fmla="*/ 549072223 h 1584"/>
                  <a:gd name="T38" fmla="*/ 549784971 w 1164"/>
                  <a:gd name="T39" fmla="*/ 549072223 h 1584"/>
                  <a:gd name="T40" fmla="*/ 549784971 w 1164"/>
                  <a:gd name="T41" fmla="*/ 549072223 h 1584"/>
                  <a:gd name="T42" fmla="*/ 549784971 w 1164"/>
                  <a:gd name="T43" fmla="*/ 549072223 h 1584"/>
                  <a:gd name="T44" fmla="*/ 549784971 w 1164"/>
                  <a:gd name="T45" fmla="*/ 549072223 h 1584"/>
                  <a:gd name="T46" fmla="*/ 549784971 w 1164"/>
                  <a:gd name="T47" fmla="*/ 549072223 h 1584"/>
                  <a:gd name="T48" fmla="*/ 549784971 w 1164"/>
                  <a:gd name="T49" fmla="*/ 549072223 h 1584"/>
                  <a:gd name="T50" fmla="*/ 549784971 w 1164"/>
                  <a:gd name="T51" fmla="*/ 549072223 h 1584"/>
                  <a:gd name="T52" fmla="*/ 549784971 w 1164"/>
                  <a:gd name="T53" fmla="*/ 549072223 h 1584"/>
                  <a:gd name="T54" fmla="*/ 549784971 w 1164"/>
                  <a:gd name="T55" fmla="*/ 549072223 h 1584"/>
                  <a:gd name="T56" fmla="*/ 549784971 w 1164"/>
                  <a:gd name="T57" fmla="*/ 549072223 h 1584"/>
                  <a:gd name="T58" fmla="*/ 549784971 w 1164"/>
                  <a:gd name="T59" fmla="*/ 549072223 h 1584"/>
                  <a:gd name="T60" fmla="*/ 549784971 w 1164"/>
                  <a:gd name="T61" fmla="*/ 549072223 h 1584"/>
                  <a:gd name="T62" fmla="*/ 549784971 w 1164"/>
                  <a:gd name="T63" fmla="*/ 549072223 h 1584"/>
                  <a:gd name="T64" fmla="*/ 549784971 w 1164"/>
                  <a:gd name="T65" fmla="*/ 549072223 h 1584"/>
                  <a:gd name="T66" fmla="*/ 549784971 w 1164"/>
                  <a:gd name="T67" fmla="*/ 549072223 h 1584"/>
                  <a:gd name="T68" fmla="*/ 549784971 w 1164"/>
                  <a:gd name="T69" fmla="*/ 549072223 h 1584"/>
                  <a:gd name="T70" fmla="*/ 549784971 w 1164"/>
                  <a:gd name="T71" fmla="*/ 549072223 h 1584"/>
                  <a:gd name="T72" fmla="*/ 549784971 w 1164"/>
                  <a:gd name="T73" fmla="*/ 549072223 h 1584"/>
                  <a:gd name="T74" fmla="*/ 549784971 w 1164"/>
                  <a:gd name="T75" fmla="*/ 549072223 h 1584"/>
                  <a:gd name="T76" fmla="*/ 549784971 w 1164"/>
                  <a:gd name="T77" fmla="*/ 549072223 h 1584"/>
                  <a:gd name="T78" fmla="*/ 549784971 w 1164"/>
                  <a:gd name="T79" fmla="*/ 549072223 h 1584"/>
                  <a:gd name="T80" fmla="*/ 549784971 w 1164"/>
                  <a:gd name="T81" fmla="*/ 549072223 h 1584"/>
                  <a:gd name="T82" fmla="*/ 549784971 w 1164"/>
                  <a:gd name="T83" fmla="*/ 549072223 h 1584"/>
                  <a:gd name="T84" fmla="*/ 549784971 w 1164"/>
                  <a:gd name="T85" fmla="*/ 549072223 h 1584"/>
                  <a:gd name="T86" fmla="*/ 549784971 w 1164"/>
                  <a:gd name="T87" fmla="*/ 549072223 h 1584"/>
                  <a:gd name="T88" fmla="*/ 549784971 w 1164"/>
                  <a:gd name="T89" fmla="*/ 549072223 h 1584"/>
                  <a:gd name="T90" fmla="*/ 549784971 w 1164"/>
                  <a:gd name="T91" fmla="*/ 549072223 h 1584"/>
                  <a:gd name="T92" fmla="*/ 549784971 w 1164"/>
                  <a:gd name="T93" fmla="*/ 549072223 h 1584"/>
                  <a:gd name="T94" fmla="*/ 549784971 w 1164"/>
                  <a:gd name="T95" fmla="*/ 549072223 h 1584"/>
                  <a:gd name="T96" fmla="*/ 549784971 w 1164"/>
                  <a:gd name="T97" fmla="*/ 549072223 h 1584"/>
                  <a:gd name="T98" fmla="*/ 549784971 w 1164"/>
                  <a:gd name="T99" fmla="*/ 549072223 h 1584"/>
                  <a:gd name="T100" fmla="*/ 549784971 w 1164"/>
                  <a:gd name="T101" fmla="*/ 549072223 h 1584"/>
                  <a:gd name="T102" fmla="*/ 549784971 w 1164"/>
                  <a:gd name="T103" fmla="*/ 549072223 h 1584"/>
                  <a:gd name="T104" fmla="*/ 549784971 w 1164"/>
                  <a:gd name="T105" fmla="*/ 549072223 h 1584"/>
                  <a:gd name="T106" fmla="*/ 549784971 w 1164"/>
                  <a:gd name="T107" fmla="*/ 549072223 h 1584"/>
                  <a:gd name="T108" fmla="*/ 549784971 w 1164"/>
                  <a:gd name="T109" fmla="*/ 549072223 h 1584"/>
                  <a:gd name="T110" fmla="*/ 549784971 w 1164"/>
                  <a:gd name="T111" fmla="*/ 549072223 h 15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64"/>
                  <a:gd name="T169" fmla="*/ 0 h 1584"/>
                  <a:gd name="T170" fmla="*/ 1164 w 1164"/>
                  <a:gd name="T171" fmla="*/ 1584 h 15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64" h="1584">
                    <a:moveTo>
                      <a:pt x="894" y="24"/>
                    </a:moveTo>
                    <a:lnTo>
                      <a:pt x="894" y="48"/>
                    </a:lnTo>
                    <a:lnTo>
                      <a:pt x="888" y="60"/>
                    </a:lnTo>
                    <a:lnTo>
                      <a:pt x="882" y="66"/>
                    </a:lnTo>
                    <a:lnTo>
                      <a:pt x="864" y="66"/>
                    </a:lnTo>
                    <a:lnTo>
                      <a:pt x="858" y="72"/>
                    </a:lnTo>
                    <a:lnTo>
                      <a:pt x="846" y="72"/>
                    </a:lnTo>
                    <a:lnTo>
                      <a:pt x="834" y="84"/>
                    </a:lnTo>
                    <a:lnTo>
                      <a:pt x="822" y="108"/>
                    </a:lnTo>
                    <a:lnTo>
                      <a:pt x="816" y="114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86" y="96"/>
                    </a:lnTo>
                    <a:lnTo>
                      <a:pt x="780" y="90"/>
                    </a:lnTo>
                    <a:lnTo>
                      <a:pt x="660" y="84"/>
                    </a:lnTo>
                    <a:lnTo>
                      <a:pt x="660" y="72"/>
                    </a:lnTo>
                    <a:lnTo>
                      <a:pt x="654" y="72"/>
                    </a:lnTo>
                    <a:lnTo>
                      <a:pt x="636" y="90"/>
                    </a:lnTo>
                    <a:lnTo>
                      <a:pt x="210" y="84"/>
                    </a:lnTo>
                    <a:lnTo>
                      <a:pt x="210" y="246"/>
                    </a:lnTo>
                    <a:lnTo>
                      <a:pt x="138" y="246"/>
                    </a:lnTo>
                    <a:lnTo>
                      <a:pt x="144" y="600"/>
                    </a:lnTo>
                    <a:lnTo>
                      <a:pt x="132" y="600"/>
                    </a:lnTo>
                    <a:lnTo>
                      <a:pt x="120" y="594"/>
                    </a:lnTo>
                    <a:lnTo>
                      <a:pt x="78" y="594"/>
                    </a:lnTo>
                    <a:lnTo>
                      <a:pt x="66" y="606"/>
                    </a:lnTo>
                    <a:lnTo>
                      <a:pt x="72" y="612"/>
                    </a:lnTo>
                    <a:lnTo>
                      <a:pt x="72" y="624"/>
                    </a:lnTo>
                    <a:lnTo>
                      <a:pt x="78" y="630"/>
                    </a:lnTo>
                    <a:lnTo>
                      <a:pt x="78" y="636"/>
                    </a:lnTo>
                    <a:lnTo>
                      <a:pt x="72" y="642"/>
                    </a:lnTo>
                    <a:lnTo>
                      <a:pt x="60" y="648"/>
                    </a:lnTo>
                    <a:lnTo>
                      <a:pt x="48" y="660"/>
                    </a:lnTo>
                    <a:lnTo>
                      <a:pt x="48" y="678"/>
                    </a:lnTo>
                    <a:lnTo>
                      <a:pt x="36" y="678"/>
                    </a:lnTo>
                    <a:lnTo>
                      <a:pt x="42" y="702"/>
                    </a:lnTo>
                    <a:lnTo>
                      <a:pt x="48" y="720"/>
                    </a:lnTo>
                    <a:lnTo>
                      <a:pt x="30" y="732"/>
                    </a:lnTo>
                    <a:lnTo>
                      <a:pt x="12" y="750"/>
                    </a:lnTo>
                    <a:lnTo>
                      <a:pt x="18" y="756"/>
                    </a:lnTo>
                    <a:lnTo>
                      <a:pt x="30" y="780"/>
                    </a:lnTo>
                    <a:lnTo>
                      <a:pt x="30" y="792"/>
                    </a:lnTo>
                    <a:lnTo>
                      <a:pt x="18" y="804"/>
                    </a:lnTo>
                    <a:lnTo>
                      <a:pt x="6" y="810"/>
                    </a:lnTo>
                    <a:lnTo>
                      <a:pt x="0" y="822"/>
                    </a:lnTo>
                    <a:lnTo>
                      <a:pt x="0" y="840"/>
                    </a:lnTo>
                    <a:lnTo>
                      <a:pt x="6" y="846"/>
                    </a:lnTo>
                    <a:lnTo>
                      <a:pt x="18" y="846"/>
                    </a:lnTo>
                    <a:lnTo>
                      <a:pt x="24" y="840"/>
                    </a:lnTo>
                    <a:lnTo>
                      <a:pt x="36" y="840"/>
                    </a:lnTo>
                    <a:lnTo>
                      <a:pt x="42" y="846"/>
                    </a:lnTo>
                    <a:lnTo>
                      <a:pt x="42" y="888"/>
                    </a:lnTo>
                    <a:lnTo>
                      <a:pt x="60" y="900"/>
                    </a:lnTo>
                    <a:lnTo>
                      <a:pt x="42" y="906"/>
                    </a:lnTo>
                    <a:lnTo>
                      <a:pt x="48" y="930"/>
                    </a:lnTo>
                    <a:lnTo>
                      <a:pt x="54" y="930"/>
                    </a:lnTo>
                    <a:lnTo>
                      <a:pt x="66" y="936"/>
                    </a:lnTo>
                    <a:lnTo>
                      <a:pt x="78" y="954"/>
                    </a:lnTo>
                    <a:lnTo>
                      <a:pt x="84" y="960"/>
                    </a:lnTo>
                    <a:lnTo>
                      <a:pt x="84" y="966"/>
                    </a:lnTo>
                    <a:lnTo>
                      <a:pt x="72" y="966"/>
                    </a:lnTo>
                    <a:lnTo>
                      <a:pt x="72" y="990"/>
                    </a:lnTo>
                    <a:lnTo>
                      <a:pt x="102" y="1020"/>
                    </a:lnTo>
                    <a:lnTo>
                      <a:pt x="108" y="1032"/>
                    </a:lnTo>
                    <a:lnTo>
                      <a:pt x="120" y="1044"/>
                    </a:lnTo>
                    <a:lnTo>
                      <a:pt x="126" y="1062"/>
                    </a:lnTo>
                    <a:lnTo>
                      <a:pt x="132" y="1074"/>
                    </a:lnTo>
                    <a:lnTo>
                      <a:pt x="132" y="1104"/>
                    </a:lnTo>
                    <a:lnTo>
                      <a:pt x="126" y="1110"/>
                    </a:lnTo>
                    <a:lnTo>
                      <a:pt x="120" y="1122"/>
                    </a:lnTo>
                    <a:lnTo>
                      <a:pt x="114" y="1128"/>
                    </a:lnTo>
                    <a:lnTo>
                      <a:pt x="114" y="1134"/>
                    </a:lnTo>
                    <a:lnTo>
                      <a:pt x="120" y="1140"/>
                    </a:lnTo>
                    <a:lnTo>
                      <a:pt x="126" y="1140"/>
                    </a:lnTo>
                    <a:lnTo>
                      <a:pt x="120" y="1158"/>
                    </a:lnTo>
                    <a:lnTo>
                      <a:pt x="168" y="1164"/>
                    </a:lnTo>
                    <a:lnTo>
                      <a:pt x="168" y="1194"/>
                    </a:lnTo>
                    <a:lnTo>
                      <a:pt x="192" y="1206"/>
                    </a:lnTo>
                    <a:lnTo>
                      <a:pt x="222" y="1206"/>
                    </a:lnTo>
                    <a:lnTo>
                      <a:pt x="222" y="1224"/>
                    </a:lnTo>
                    <a:lnTo>
                      <a:pt x="228" y="1224"/>
                    </a:lnTo>
                    <a:lnTo>
                      <a:pt x="240" y="1230"/>
                    </a:lnTo>
                    <a:lnTo>
                      <a:pt x="252" y="1242"/>
                    </a:lnTo>
                    <a:lnTo>
                      <a:pt x="252" y="1248"/>
                    </a:lnTo>
                    <a:lnTo>
                      <a:pt x="246" y="1248"/>
                    </a:lnTo>
                    <a:lnTo>
                      <a:pt x="246" y="1254"/>
                    </a:lnTo>
                    <a:lnTo>
                      <a:pt x="240" y="1254"/>
                    </a:lnTo>
                    <a:lnTo>
                      <a:pt x="240" y="1260"/>
                    </a:lnTo>
                    <a:lnTo>
                      <a:pt x="252" y="1272"/>
                    </a:lnTo>
                    <a:lnTo>
                      <a:pt x="264" y="1278"/>
                    </a:lnTo>
                    <a:lnTo>
                      <a:pt x="270" y="1278"/>
                    </a:lnTo>
                    <a:lnTo>
                      <a:pt x="282" y="1284"/>
                    </a:lnTo>
                    <a:lnTo>
                      <a:pt x="294" y="1296"/>
                    </a:lnTo>
                    <a:lnTo>
                      <a:pt x="300" y="1308"/>
                    </a:lnTo>
                    <a:lnTo>
                      <a:pt x="306" y="1314"/>
                    </a:lnTo>
                    <a:lnTo>
                      <a:pt x="306" y="1320"/>
                    </a:lnTo>
                    <a:lnTo>
                      <a:pt x="324" y="1320"/>
                    </a:lnTo>
                    <a:lnTo>
                      <a:pt x="330" y="1326"/>
                    </a:lnTo>
                    <a:lnTo>
                      <a:pt x="330" y="1338"/>
                    </a:lnTo>
                    <a:lnTo>
                      <a:pt x="318" y="1338"/>
                    </a:lnTo>
                    <a:lnTo>
                      <a:pt x="318" y="1344"/>
                    </a:lnTo>
                    <a:lnTo>
                      <a:pt x="330" y="1356"/>
                    </a:lnTo>
                    <a:lnTo>
                      <a:pt x="330" y="1374"/>
                    </a:lnTo>
                    <a:lnTo>
                      <a:pt x="354" y="1380"/>
                    </a:lnTo>
                    <a:lnTo>
                      <a:pt x="360" y="1386"/>
                    </a:lnTo>
                    <a:lnTo>
                      <a:pt x="372" y="1392"/>
                    </a:lnTo>
                    <a:lnTo>
                      <a:pt x="378" y="1398"/>
                    </a:lnTo>
                    <a:lnTo>
                      <a:pt x="384" y="1410"/>
                    </a:lnTo>
                    <a:lnTo>
                      <a:pt x="384" y="1434"/>
                    </a:lnTo>
                    <a:lnTo>
                      <a:pt x="390" y="1446"/>
                    </a:lnTo>
                    <a:lnTo>
                      <a:pt x="420" y="1470"/>
                    </a:lnTo>
                    <a:lnTo>
                      <a:pt x="420" y="1494"/>
                    </a:lnTo>
                    <a:lnTo>
                      <a:pt x="468" y="1518"/>
                    </a:lnTo>
                    <a:lnTo>
                      <a:pt x="474" y="1512"/>
                    </a:lnTo>
                    <a:lnTo>
                      <a:pt x="480" y="1500"/>
                    </a:lnTo>
                    <a:lnTo>
                      <a:pt x="486" y="1494"/>
                    </a:lnTo>
                    <a:lnTo>
                      <a:pt x="498" y="1494"/>
                    </a:lnTo>
                    <a:lnTo>
                      <a:pt x="510" y="1500"/>
                    </a:lnTo>
                    <a:lnTo>
                      <a:pt x="510" y="1506"/>
                    </a:lnTo>
                    <a:lnTo>
                      <a:pt x="522" y="1512"/>
                    </a:lnTo>
                    <a:lnTo>
                      <a:pt x="528" y="1512"/>
                    </a:lnTo>
                    <a:lnTo>
                      <a:pt x="540" y="1500"/>
                    </a:lnTo>
                    <a:lnTo>
                      <a:pt x="540" y="1494"/>
                    </a:lnTo>
                    <a:lnTo>
                      <a:pt x="552" y="1482"/>
                    </a:lnTo>
                    <a:lnTo>
                      <a:pt x="558" y="1488"/>
                    </a:lnTo>
                    <a:lnTo>
                      <a:pt x="570" y="1494"/>
                    </a:lnTo>
                    <a:lnTo>
                      <a:pt x="576" y="1512"/>
                    </a:lnTo>
                    <a:lnTo>
                      <a:pt x="582" y="1524"/>
                    </a:lnTo>
                    <a:lnTo>
                      <a:pt x="594" y="1536"/>
                    </a:lnTo>
                    <a:lnTo>
                      <a:pt x="606" y="1542"/>
                    </a:lnTo>
                    <a:lnTo>
                      <a:pt x="612" y="1548"/>
                    </a:lnTo>
                    <a:lnTo>
                      <a:pt x="618" y="1548"/>
                    </a:lnTo>
                    <a:lnTo>
                      <a:pt x="624" y="1572"/>
                    </a:lnTo>
                    <a:lnTo>
                      <a:pt x="642" y="1572"/>
                    </a:lnTo>
                    <a:lnTo>
                      <a:pt x="660" y="1554"/>
                    </a:lnTo>
                    <a:lnTo>
                      <a:pt x="672" y="1554"/>
                    </a:lnTo>
                    <a:lnTo>
                      <a:pt x="678" y="1560"/>
                    </a:lnTo>
                    <a:lnTo>
                      <a:pt x="690" y="1566"/>
                    </a:lnTo>
                    <a:lnTo>
                      <a:pt x="702" y="1566"/>
                    </a:lnTo>
                    <a:lnTo>
                      <a:pt x="702" y="1560"/>
                    </a:lnTo>
                    <a:lnTo>
                      <a:pt x="708" y="1554"/>
                    </a:lnTo>
                    <a:lnTo>
                      <a:pt x="714" y="1554"/>
                    </a:lnTo>
                    <a:lnTo>
                      <a:pt x="738" y="1584"/>
                    </a:lnTo>
                    <a:lnTo>
                      <a:pt x="756" y="1560"/>
                    </a:lnTo>
                    <a:lnTo>
                      <a:pt x="780" y="1560"/>
                    </a:lnTo>
                    <a:lnTo>
                      <a:pt x="792" y="1548"/>
                    </a:lnTo>
                    <a:lnTo>
                      <a:pt x="804" y="1548"/>
                    </a:lnTo>
                    <a:lnTo>
                      <a:pt x="804" y="1554"/>
                    </a:lnTo>
                    <a:lnTo>
                      <a:pt x="810" y="1560"/>
                    </a:lnTo>
                    <a:lnTo>
                      <a:pt x="834" y="1560"/>
                    </a:lnTo>
                    <a:lnTo>
                      <a:pt x="852" y="1542"/>
                    </a:lnTo>
                    <a:lnTo>
                      <a:pt x="852" y="1536"/>
                    </a:lnTo>
                    <a:lnTo>
                      <a:pt x="858" y="1530"/>
                    </a:lnTo>
                    <a:lnTo>
                      <a:pt x="858" y="1524"/>
                    </a:lnTo>
                    <a:lnTo>
                      <a:pt x="870" y="1524"/>
                    </a:lnTo>
                    <a:lnTo>
                      <a:pt x="888" y="1494"/>
                    </a:lnTo>
                    <a:lnTo>
                      <a:pt x="978" y="1494"/>
                    </a:lnTo>
                    <a:lnTo>
                      <a:pt x="1002" y="1482"/>
                    </a:lnTo>
                    <a:lnTo>
                      <a:pt x="996" y="1464"/>
                    </a:lnTo>
                    <a:lnTo>
                      <a:pt x="996" y="1446"/>
                    </a:lnTo>
                    <a:lnTo>
                      <a:pt x="990" y="1434"/>
                    </a:lnTo>
                    <a:lnTo>
                      <a:pt x="984" y="1428"/>
                    </a:lnTo>
                    <a:lnTo>
                      <a:pt x="966" y="1428"/>
                    </a:lnTo>
                    <a:lnTo>
                      <a:pt x="954" y="1422"/>
                    </a:lnTo>
                    <a:lnTo>
                      <a:pt x="936" y="1386"/>
                    </a:lnTo>
                    <a:lnTo>
                      <a:pt x="936" y="1368"/>
                    </a:lnTo>
                    <a:lnTo>
                      <a:pt x="924" y="1362"/>
                    </a:lnTo>
                    <a:lnTo>
                      <a:pt x="924" y="1326"/>
                    </a:lnTo>
                    <a:lnTo>
                      <a:pt x="912" y="1326"/>
                    </a:lnTo>
                    <a:lnTo>
                      <a:pt x="906" y="1302"/>
                    </a:lnTo>
                    <a:lnTo>
                      <a:pt x="882" y="1302"/>
                    </a:lnTo>
                    <a:lnTo>
                      <a:pt x="876" y="1290"/>
                    </a:lnTo>
                    <a:lnTo>
                      <a:pt x="876" y="1272"/>
                    </a:lnTo>
                    <a:lnTo>
                      <a:pt x="864" y="1266"/>
                    </a:lnTo>
                    <a:lnTo>
                      <a:pt x="858" y="1254"/>
                    </a:lnTo>
                    <a:lnTo>
                      <a:pt x="846" y="1248"/>
                    </a:lnTo>
                    <a:lnTo>
                      <a:pt x="840" y="1242"/>
                    </a:lnTo>
                    <a:lnTo>
                      <a:pt x="816" y="1242"/>
                    </a:lnTo>
                    <a:lnTo>
                      <a:pt x="804" y="1236"/>
                    </a:lnTo>
                    <a:lnTo>
                      <a:pt x="798" y="1236"/>
                    </a:lnTo>
                    <a:lnTo>
                      <a:pt x="798" y="1224"/>
                    </a:lnTo>
                    <a:lnTo>
                      <a:pt x="804" y="1212"/>
                    </a:lnTo>
                    <a:lnTo>
                      <a:pt x="810" y="1206"/>
                    </a:lnTo>
                    <a:lnTo>
                      <a:pt x="804" y="1182"/>
                    </a:lnTo>
                    <a:lnTo>
                      <a:pt x="840" y="1182"/>
                    </a:lnTo>
                    <a:lnTo>
                      <a:pt x="846" y="1188"/>
                    </a:lnTo>
                    <a:lnTo>
                      <a:pt x="852" y="1182"/>
                    </a:lnTo>
                    <a:lnTo>
                      <a:pt x="864" y="1182"/>
                    </a:lnTo>
                    <a:lnTo>
                      <a:pt x="870" y="1176"/>
                    </a:lnTo>
                    <a:lnTo>
                      <a:pt x="870" y="1164"/>
                    </a:lnTo>
                    <a:lnTo>
                      <a:pt x="876" y="1152"/>
                    </a:lnTo>
                    <a:lnTo>
                      <a:pt x="876" y="1116"/>
                    </a:lnTo>
                    <a:lnTo>
                      <a:pt x="870" y="1110"/>
                    </a:lnTo>
                    <a:lnTo>
                      <a:pt x="870" y="1098"/>
                    </a:lnTo>
                    <a:lnTo>
                      <a:pt x="864" y="1086"/>
                    </a:lnTo>
                    <a:lnTo>
                      <a:pt x="864" y="1074"/>
                    </a:lnTo>
                    <a:lnTo>
                      <a:pt x="870" y="1062"/>
                    </a:lnTo>
                    <a:lnTo>
                      <a:pt x="882" y="1056"/>
                    </a:lnTo>
                    <a:lnTo>
                      <a:pt x="888" y="1050"/>
                    </a:lnTo>
                    <a:lnTo>
                      <a:pt x="888" y="1032"/>
                    </a:lnTo>
                    <a:lnTo>
                      <a:pt x="882" y="1020"/>
                    </a:lnTo>
                    <a:lnTo>
                      <a:pt x="882" y="1002"/>
                    </a:lnTo>
                    <a:lnTo>
                      <a:pt x="900" y="984"/>
                    </a:lnTo>
                    <a:lnTo>
                      <a:pt x="906" y="984"/>
                    </a:lnTo>
                    <a:lnTo>
                      <a:pt x="906" y="996"/>
                    </a:lnTo>
                    <a:lnTo>
                      <a:pt x="912" y="1002"/>
                    </a:lnTo>
                    <a:lnTo>
                      <a:pt x="924" y="1002"/>
                    </a:lnTo>
                    <a:lnTo>
                      <a:pt x="930" y="996"/>
                    </a:lnTo>
                    <a:lnTo>
                      <a:pt x="930" y="960"/>
                    </a:lnTo>
                    <a:lnTo>
                      <a:pt x="924" y="954"/>
                    </a:lnTo>
                    <a:lnTo>
                      <a:pt x="924" y="948"/>
                    </a:lnTo>
                    <a:lnTo>
                      <a:pt x="936" y="930"/>
                    </a:lnTo>
                    <a:lnTo>
                      <a:pt x="936" y="906"/>
                    </a:lnTo>
                    <a:lnTo>
                      <a:pt x="942" y="900"/>
                    </a:lnTo>
                    <a:lnTo>
                      <a:pt x="954" y="900"/>
                    </a:lnTo>
                    <a:lnTo>
                      <a:pt x="960" y="894"/>
                    </a:lnTo>
                    <a:lnTo>
                      <a:pt x="960" y="858"/>
                    </a:lnTo>
                    <a:lnTo>
                      <a:pt x="966" y="852"/>
                    </a:lnTo>
                    <a:lnTo>
                      <a:pt x="972" y="840"/>
                    </a:lnTo>
                    <a:lnTo>
                      <a:pt x="978" y="834"/>
                    </a:lnTo>
                    <a:lnTo>
                      <a:pt x="1008" y="834"/>
                    </a:lnTo>
                    <a:lnTo>
                      <a:pt x="1008" y="786"/>
                    </a:lnTo>
                    <a:lnTo>
                      <a:pt x="1014" y="774"/>
                    </a:lnTo>
                    <a:lnTo>
                      <a:pt x="1020" y="768"/>
                    </a:lnTo>
                    <a:lnTo>
                      <a:pt x="1026" y="756"/>
                    </a:lnTo>
                    <a:lnTo>
                      <a:pt x="1032" y="750"/>
                    </a:lnTo>
                    <a:lnTo>
                      <a:pt x="1032" y="708"/>
                    </a:lnTo>
                    <a:lnTo>
                      <a:pt x="1026" y="660"/>
                    </a:lnTo>
                    <a:lnTo>
                      <a:pt x="1020" y="654"/>
                    </a:lnTo>
                    <a:lnTo>
                      <a:pt x="1020" y="636"/>
                    </a:lnTo>
                    <a:lnTo>
                      <a:pt x="1032" y="630"/>
                    </a:lnTo>
                    <a:lnTo>
                      <a:pt x="1038" y="630"/>
                    </a:lnTo>
                    <a:lnTo>
                      <a:pt x="1038" y="594"/>
                    </a:lnTo>
                    <a:lnTo>
                      <a:pt x="1044" y="594"/>
                    </a:lnTo>
                    <a:lnTo>
                      <a:pt x="1050" y="588"/>
                    </a:lnTo>
                    <a:lnTo>
                      <a:pt x="1056" y="576"/>
                    </a:lnTo>
                    <a:lnTo>
                      <a:pt x="1056" y="534"/>
                    </a:lnTo>
                    <a:lnTo>
                      <a:pt x="1050" y="528"/>
                    </a:lnTo>
                    <a:lnTo>
                      <a:pt x="1050" y="516"/>
                    </a:lnTo>
                    <a:lnTo>
                      <a:pt x="1062" y="516"/>
                    </a:lnTo>
                    <a:lnTo>
                      <a:pt x="1068" y="510"/>
                    </a:lnTo>
                    <a:lnTo>
                      <a:pt x="1068" y="492"/>
                    </a:lnTo>
                    <a:lnTo>
                      <a:pt x="1086" y="492"/>
                    </a:lnTo>
                    <a:lnTo>
                      <a:pt x="1092" y="486"/>
                    </a:lnTo>
                    <a:lnTo>
                      <a:pt x="1092" y="480"/>
                    </a:lnTo>
                    <a:lnTo>
                      <a:pt x="1098" y="474"/>
                    </a:lnTo>
                    <a:lnTo>
                      <a:pt x="1098" y="462"/>
                    </a:lnTo>
                    <a:lnTo>
                      <a:pt x="1110" y="462"/>
                    </a:lnTo>
                    <a:lnTo>
                      <a:pt x="1128" y="456"/>
                    </a:lnTo>
                    <a:lnTo>
                      <a:pt x="1152" y="444"/>
                    </a:lnTo>
                    <a:lnTo>
                      <a:pt x="1164" y="420"/>
                    </a:lnTo>
                    <a:lnTo>
                      <a:pt x="1164" y="408"/>
                    </a:lnTo>
                    <a:lnTo>
                      <a:pt x="1128" y="384"/>
                    </a:lnTo>
                    <a:lnTo>
                      <a:pt x="1128" y="378"/>
                    </a:lnTo>
                    <a:lnTo>
                      <a:pt x="1122" y="372"/>
                    </a:lnTo>
                    <a:lnTo>
                      <a:pt x="1122" y="360"/>
                    </a:lnTo>
                    <a:lnTo>
                      <a:pt x="1116" y="354"/>
                    </a:lnTo>
                    <a:lnTo>
                      <a:pt x="1092" y="354"/>
                    </a:lnTo>
                    <a:lnTo>
                      <a:pt x="1080" y="342"/>
                    </a:lnTo>
                    <a:lnTo>
                      <a:pt x="1080" y="330"/>
                    </a:lnTo>
                    <a:lnTo>
                      <a:pt x="1074" y="312"/>
                    </a:lnTo>
                    <a:lnTo>
                      <a:pt x="1074" y="294"/>
                    </a:lnTo>
                    <a:lnTo>
                      <a:pt x="1068" y="282"/>
                    </a:lnTo>
                    <a:lnTo>
                      <a:pt x="1068" y="264"/>
                    </a:lnTo>
                    <a:lnTo>
                      <a:pt x="1062" y="264"/>
                    </a:lnTo>
                    <a:lnTo>
                      <a:pt x="1062" y="240"/>
                    </a:lnTo>
                    <a:lnTo>
                      <a:pt x="1056" y="222"/>
                    </a:lnTo>
                    <a:lnTo>
                      <a:pt x="1056" y="180"/>
                    </a:lnTo>
                    <a:lnTo>
                      <a:pt x="1050" y="168"/>
                    </a:lnTo>
                    <a:lnTo>
                      <a:pt x="1068" y="162"/>
                    </a:lnTo>
                    <a:lnTo>
                      <a:pt x="1038" y="132"/>
                    </a:lnTo>
                    <a:lnTo>
                      <a:pt x="1038" y="90"/>
                    </a:lnTo>
                    <a:lnTo>
                      <a:pt x="1032" y="78"/>
                    </a:lnTo>
                    <a:lnTo>
                      <a:pt x="1026" y="72"/>
                    </a:lnTo>
                    <a:lnTo>
                      <a:pt x="1014" y="66"/>
                    </a:lnTo>
                    <a:lnTo>
                      <a:pt x="984" y="36"/>
                    </a:lnTo>
                    <a:lnTo>
                      <a:pt x="972" y="36"/>
                    </a:lnTo>
                    <a:lnTo>
                      <a:pt x="954" y="18"/>
                    </a:lnTo>
                    <a:lnTo>
                      <a:pt x="948" y="0"/>
                    </a:lnTo>
                    <a:lnTo>
                      <a:pt x="924" y="24"/>
                    </a:lnTo>
                    <a:lnTo>
                      <a:pt x="894" y="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49" name="Sri Lanka"/>
              <p:cNvSpPr>
                <a:spLocks/>
              </p:cNvSpPr>
              <p:nvPr/>
            </p:nvSpPr>
            <p:spPr bwMode="gray">
              <a:xfrm>
                <a:off x="4099" y="2112"/>
                <a:ext cx="44" cy="78"/>
              </a:xfrm>
              <a:custGeom>
                <a:avLst/>
                <a:gdLst>
                  <a:gd name="T0" fmla="*/ 34724780 w 174"/>
                  <a:gd name="T1" fmla="*/ 35567121 h 306"/>
                  <a:gd name="T2" fmla="*/ 34724780 w 174"/>
                  <a:gd name="T3" fmla="*/ 0 h 306"/>
                  <a:gd name="T4" fmla="*/ 34724780 w 174"/>
                  <a:gd name="T5" fmla="*/ 0 h 306"/>
                  <a:gd name="T6" fmla="*/ 34724780 w 174"/>
                  <a:gd name="T7" fmla="*/ 35567121 h 306"/>
                  <a:gd name="T8" fmla="*/ 34724780 w 174"/>
                  <a:gd name="T9" fmla="*/ 35567121 h 306"/>
                  <a:gd name="T10" fmla="*/ 34724780 w 174"/>
                  <a:gd name="T11" fmla="*/ 35567121 h 306"/>
                  <a:gd name="T12" fmla="*/ 34724780 w 174"/>
                  <a:gd name="T13" fmla="*/ 35567121 h 306"/>
                  <a:gd name="T14" fmla="*/ 34724780 w 174"/>
                  <a:gd name="T15" fmla="*/ 35567121 h 306"/>
                  <a:gd name="T16" fmla="*/ 34724780 w 174"/>
                  <a:gd name="T17" fmla="*/ 35567121 h 306"/>
                  <a:gd name="T18" fmla="*/ 34724780 w 174"/>
                  <a:gd name="T19" fmla="*/ 35567121 h 306"/>
                  <a:gd name="T20" fmla="*/ 34724780 w 174"/>
                  <a:gd name="T21" fmla="*/ 35567121 h 306"/>
                  <a:gd name="T22" fmla="*/ 34724780 w 174"/>
                  <a:gd name="T23" fmla="*/ 35567121 h 306"/>
                  <a:gd name="T24" fmla="*/ 34724780 w 174"/>
                  <a:gd name="T25" fmla="*/ 35567121 h 306"/>
                  <a:gd name="T26" fmla="*/ 34724780 w 174"/>
                  <a:gd name="T27" fmla="*/ 35567121 h 306"/>
                  <a:gd name="T28" fmla="*/ 34724780 w 174"/>
                  <a:gd name="T29" fmla="*/ 35567121 h 306"/>
                  <a:gd name="T30" fmla="*/ 34724780 w 174"/>
                  <a:gd name="T31" fmla="*/ 35567121 h 306"/>
                  <a:gd name="T32" fmla="*/ 34724780 w 174"/>
                  <a:gd name="T33" fmla="*/ 35567121 h 306"/>
                  <a:gd name="T34" fmla="*/ 34724780 w 174"/>
                  <a:gd name="T35" fmla="*/ 35567121 h 306"/>
                  <a:gd name="T36" fmla="*/ 34724780 w 174"/>
                  <a:gd name="T37" fmla="*/ 35567121 h 306"/>
                  <a:gd name="T38" fmla="*/ 34724780 w 174"/>
                  <a:gd name="T39" fmla="*/ 35567121 h 306"/>
                  <a:gd name="T40" fmla="*/ 0 w 174"/>
                  <a:gd name="T41" fmla="*/ 35567121 h 306"/>
                  <a:gd name="T42" fmla="*/ 0 w 174"/>
                  <a:gd name="T43" fmla="*/ 35567121 h 306"/>
                  <a:gd name="T44" fmla="*/ 34724780 w 174"/>
                  <a:gd name="T45" fmla="*/ 35567121 h 306"/>
                  <a:gd name="T46" fmla="*/ 34724780 w 174"/>
                  <a:gd name="T47" fmla="*/ 35567121 h 306"/>
                  <a:gd name="T48" fmla="*/ 34724780 w 174"/>
                  <a:gd name="T49" fmla="*/ 35567121 h 306"/>
                  <a:gd name="T50" fmla="*/ 34724780 w 174"/>
                  <a:gd name="T51" fmla="*/ 35567121 h 306"/>
                  <a:gd name="T52" fmla="*/ 34724780 w 174"/>
                  <a:gd name="T53" fmla="*/ 35567121 h 306"/>
                  <a:gd name="T54" fmla="*/ 0 w 174"/>
                  <a:gd name="T55" fmla="*/ 35567121 h 306"/>
                  <a:gd name="T56" fmla="*/ 34724780 w 174"/>
                  <a:gd name="T57" fmla="*/ 35567121 h 306"/>
                  <a:gd name="T58" fmla="*/ 34724780 w 174"/>
                  <a:gd name="T59" fmla="*/ 35567121 h 3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4"/>
                  <a:gd name="T91" fmla="*/ 0 h 306"/>
                  <a:gd name="T92" fmla="*/ 174 w 174"/>
                  <a:gd name="T93" fmla="*/ 306 h 3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4" h="306">
                    <a:moveTo>
                      <a:pt x="24" y="6"/>
                    </a:moveTo>
                    <a:lnTo>
                      <a:pt x="36" y="0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78" y="12"/>
                    </a:lnTo>
                    <a:lnTo>
                      <a:pt x="114" y="66"/>
                    </a:lnTo>
                    <a:lnTo>
                      <a:pt x="132" y="84"/>
                    </a:lnTo>
                    <a:lnTo>
                      <a:pt x="126" y="120"/>
                    </a:lnTo>
                    <a:lnTo>
                      <a:pt x="150" y="114"/>
                    </a:lnTo>
                    <a:lnTo>
                      <a:pt x="156" y="168"/>
                    </a:lnTo>
                    <a:lnTo>
                      <a:pt x="162" y="174"/>
                    </a:lnTo>
                    <a:lnTo>
                      <a:pt x="168" y="198"/>
                    </a:lnTo>
                    <a:lnTo>
                      <a:pt x="174" y="228"/>
                    </a:lnTo>
                    <a:lnTo>
                      <a:pt x="174" y="258"/>
                    </a:lnTo>
                    <a:lnTo>
                      <a:pt x="156" y="276"/>
                    </a:lnTo>
                    <a:lnTo>
                      <a:pt x="120" y="294"/>
                    </a:lnTo>
                    <a:lnTo>
                      <a:pt x="84" y="306"/>
                    </a:lnTo>
                    <a:lnTo>
                      <a:pt x="48" y="306"/>
                    </a:lnTo>
                    <a:lnTo>
                      <a:pt x="24" y="282"/>
                    </a:lnTo>
                    <a:lnTo>
                      <a:pt x="12" y="240"/>
                    </a:lnTo>
                    <a:lnTo>
                      <a:pt x="0" y="192"/>
                    </a:lnTo>
                    <a:lnTo>
                      <a:pt x="0" y="156"/>
                    </a:lnTo>
                    <a:lnTo>
                      <a:pt x="12" y="138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30" y="102"/>
                    </a:lnTo>
                    <a:lnTo>
                      <a:pt x="30" y="78"/>
                    </a:lnTo>
                    <a:lnTo>
                      <a:pt x="0" y="36"/>
                    </a:lnTo>
                    <a:lnTo>
                      <a:pt x="24" y="3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Spain"/>
              <p:cNvSpPr>
                <a:spLocks noEditPoints="1"/>
              </p:cNvSpPr>
              <p:nvPr/>
            </p:nvSpPr>
            <p:spPr bwMode="gray">
              <a:xfrm>
                <a:off x="2515" y="1409"/>
                <a:ext cx="224" cy="158"/>
              </a:xfrm>
              <a:custGeom>
                <a:avLst/>
                <a:gdLst>
                  <a:gd name="T0" fmla="*/ 35905500 w 876"/>
                  <a:gd name="T1" fmla="*/ 35886836 h 618"/>
                  <a:gd name="T2" fmla="*/ 35905500 w 876"/>
                  <a:gd name="T3" fmla="*/ 35886836 h 618"/>
                  <a:gd name="T4" fmla="*/ 35905500 w 876"/>
                  <a:gd name="T5" fmla="*/ 35886836 h 618"/>
                  <a:gd name="T6" fmla="*/ 35905500 w 876"/>
                  <a:gd name="T7" fmla="*/ 35886836 h 618"/>
                  <a:gd name="T8" fmla="*/ 35905500 w 876"/>
                  <a:gd name="T9" fmla="*/ 35886836 h 618"/>
                  <a:gd name="T10" fmla="*/ 35905500 w 876"/>
                  <a:gd name="T11" fmla="*/ 35886836 h 618"/>
                  <a:gd name="T12" fmla="*/ 35905500 w 876"/>
                  <a:gd name="T13" fmla="*/ 35886836 h 618"/>
                  <a:gd name="T14" fmla="*/ 35905500 w 876"/>
                  <a:gd name="T15" fmla="*/ 35886836 h 618"/>
                  <a:gd name="T16" fmla="*/ 35905500 w 876"/>
                  <a:gd name="T17" fmla="*/ 35886836 h 618"/>
                  <a:gd name="T18" fmla="*/ 35905500 w 876"/>
                  <a:gd name="T19" fmla="*/ 35886836 h 618"/>
                  <a:gd name="T20" fmla="*/ 35905500 w 876"/>
                  <a:gd name="T21" fmla="*/ 35886836 h 618"/>
                  <a:gd name="T22" fmla="*/ 35905500 w 876"/>
                  <a:gd name="T23" fmla="*/ 35886836 h 618"/>
                  <a:gd name="T24" fmla="*/ 35905500 w 876"/>
                  <a:gd name="T25" fmla="*/ 35886836 h 618"/>
                  <a:gd name="T26" fmla="*/ 35905500 w 876"/>
                  <a:gd name="T27" fmla="*/ 35886836 h 618"/>
                  <a:gd name="T28" fmla="*/ 35905500 w 876"/>
                  <a:gd name="T29" fmla="*/ 35886836 h 618"/>
                  <a:gd name="T30" fmla="*/ 35905500 w 876"/>
                  <a:gd name="T31" fmla="*/ 35886836 h 618"/>
                  <a:gd name="T32" fmla="*/ 35905500 w 876"/>
                  <a:gd name="T33" fmla="*/ 35886836 h 618"/>
                  <a:gd name="T34" fmla="*/ 35905500 w 876"/>
                  <a:gd name="T35" fmla="*/ 35886836 h 618"/>
                  <a:gd name="T36" fmla="*/ 35905500 w 876"/>
                  <a:gd name="T37" fmla="*/ 35886836 h 618"/>
                  <a:gd name="T38" fmla="*/ 35905500 w 876"/>
                  <a:gd name="T39" fmla="*/ 35886836 h 618"/>
                  <a:gd name="T40" fmla="*/ 35905500 w 876"/>
                  <a:gd name="T41" fmla="*/ 0 h 618"/>
                  <a:gd name="T42" fmla="*/ 35905500 w 876"/>
                  <a:gd name="T43" fmla="*/ 35886836 h 618"/>
                  <a:gd name="T44" fmla="*/ 0 w 876"/>
                  <a:gd name="T45" fmla="*/ 35886836 h 618"/>
                  <a:gd name="T46" fmla="*/ 35905500 w 876"/>
                  <a:gd name="T47" fmla="*/ 35886836 h 618"/>
                  <a:gd name="T48" fmla="*/ 35905500 w 876"/>
                  <a:gd name="T49" fmla="*/ 35886836 h 618"/>
                  <a:gd name="T50" fmla="*/ 35905500 w 876"/>
                  <a:gd name="T51" fmla="*/ 35886836 h 618"/>
                  <a:gd name="T52" fmla="*/ 35905500 w 876"/>
                  <a:gd name="T53" fmla="*/ 35886836 h 618"/>
                  <a:gd name="T54" fmla="*/ 35905500 w 876"/>
                  <a:gd name="T55" fmla="*/ 35886836 h 618"/>
                  <a:gd name="T56" fmla="*/ 35905500 w 876"/>
                  <a:gd name="T57" fmla="*/ 35886836 h 618"/>
                  <a:gd name="T58" fmla="*/ 35905500 w 876"/>
                  <a:gd name="T59" fmla="*/ 35886836 h 618"/>
                  <a:gd name="T60" fmla="*/ 35905500 w 876"/>
                  <a:gd name="T61" fmla="*/ 35886836 h 618"/>
                  <a:gd name="T62" fmla="*/ 35905500 w 876"/>
                  <a:gd name="T63" fmla="*/ 35886836 h 618"/>
                  <a:gd name="T64" fmla="*/ 35905500 w 876"/>
                  <a:gd name="T65" fmla="*/ 35886836 h 618"/>
                  <a:gd name="T66" fmla="*/ 35905500 w 876"/>
                  <a:gd name="T67" fmla="*/ 35886836 h 618"/>
                  <a:gd name="T68" fmla="*/ 35905500 w 876"/>
                  <a:gd name="T69" fmla="*/ 35886836 h 618"/>
                  <a:gd name="T70" fmla="*/ 35905500 w 876"/>
                  <a:gd name="T71" fmla="*/ 35886836 h 618"/>
                  <a:gd name="T72" fmla="*/ 35905500 w 876"/>
                  <a:gd name="T73" fmla="*/ 35886836 h 618"/>
                  <a:gd name="T74" fmla="*/ 35905500 w 876"/>
                  <a:gd name="T75" fmla="*/ 35886836 h 618"/>
                  <a:gd name="T76" fmla="*/ 35905500 w 876"/>
                  <a:gd name="T77" fmla="*/ 35886836 h 618"/>
                  <a:gd name="T78" fmla="*/ 35905500 w 876"/>
                  <a:gd name="T79" fmla="*/ 35886836 h 618"/>
                  <a:gd name="T80" fmla="*/ 35905500 w 876"/>
                  <a:gd name="T81" fmla="*/ 35886836 h 618"/>
                  <a:gd name="T82" fmla="*/ 35905500 w 876"/>
                  <a:gd name="T83" fmla="*/ 35886836 h 618"/>
                  <a:gd name="T84" fmla="*/ 35905500 w 876"/>
                  <a:gd name="T85" fmla="*/ 35886836 h 618"/>
                  <a:gd name="T86" fmla="*/ 35905500 w 876"/>
                  <a:gd name="T87" fmla="*/ 35886836 h 618"/>
                  <a:gd name="T88" fmla="*/ 35905500 w 876"/>
                  <a:gd name="T89" fmla="*/ 35886836 h 618"/>
                  <a:gd name="T90" fmla="*/ 35905500 w 876"/>
                  <a:gd name="T91" fmla="*/ 35886836 h 618"/>
                  <a:gd name="T92" fmla="*/ 35905500 w 876"/>
                  <a:gd name="T93" fmla="*/ 35886836 h 618"/>
                  <a:gd name="T94" fmla="*/ 35905500 w 876"/>
                  <a:gd name="T95" fmla="*/ 35886836 h 618"/>
                  <a:gd name="T96" fmla="*/ 35905500 w 876"/>
                  <a:gd name="T97" fmla="*/ 35886836 h 618"/>
                  <a:gd name="T98" fmla="*/ 35905500 w 876"/>
                  <a:gd name="T99" fmla="*/ 35886836 h 618"/>
                  <a:gd name="T100" fmla="*/ 35905500 w 876"/>
                  <a:gd name="T101" fmla="*/ 35886836 h 618"/>
                  <a:gd name="T102" fmla="*/ 35905500 w 876"/>
                  <a:gd name="T103" fmla="*/ 35886836 h 618"/>
                  <a:gd name="T104" fmla="*/ 35905500 w 876"/>
                  <a:gd name="T105" fmla="*/ 35886836 h 618"/>
                  <a:gd name="T106" fmla="*/ 35905500 w 876"/>
                  <a:gd name="T107" fmla="*/ 35886836 h 618"/>
                  <a:gd name="T108" fmla="*/ 35905500 w 876"/>
                  <a:gd name="T109" fmla="*/ 35886836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Somalia"/>
              <p:cNvSpPr>
                <a:spLocks/>
              </p:cNvSpPr>
              <p:nvPr/>
            </p:nvSpPr>
            <p:spPr bwMode="gray">
              <a:xfrm>
                <a:off x="3399" y="2062"/>
                <a:ext cx="183" cy="283"/>
              </a:xfrm>
              <a:custGeom>
                <a:avLst/>
                <a:gdLst>
                  <a:gd name="T0" fmla="*/ 36156654 w 714"/>
                  <a:gd name="T1" fmla="*/ 36172716 h 1104"/>
                  <a:gd name="T2" fmla="*/ 36156654 w 714"/>
                  <a:gd name="T3" fmla="*/ 36172716 h 1104"/>
                  <a:gd name="T4" fmla="*/ 36156654 w 714"/>
                  <a:gd name="T5" fmla="*/ 36172716 h 1104"/>
                  <a:gd name="T6" fmla="*/ 36156654 w 714"/>
                  <a:gd name="T7" fmla="*/ 36172716 h 1104"/>
                  <a:gd name="T8" fmla="*/ 36156654 w 714"/>
                  <a:gd name="T9" fmla="*/ 36172716 h 1104"/>
                  <a:gd name="T10" fmla="*/ 36156654 w 714"/>
                  <a:gd name="T11" fmla="*/ 36172716 h 1104"/>
                  <a:gd name="T12" fmla="*/ 36156654 w 714"/>
                  <a:gd name="T13" fmla="*/ 36172716 h 1104"/>
                  <a:gd name="T14" fmla="*/ 36156654 w 714"/>
                  <a:gd name="T15" fmla="*/ 36172716 h 1104"/>
                  <a:gd name="T16" fmla="*/ 36156654 w 714"/>
                  <a:gd name="T17" fmla="*/ 36172716 h 1104"/>
                  <a:gd name="T18" fmla="*/ 36156654 w 714"/>
                  <a:gd name="T19" fmla="*/ 36172716 h 1104"/>
                  <a:gd name="T20" fmla="*/ 36156654 w 714"/>
                  <a:gd name="T21" fmla="*/ 36172716 h 1104"/>
                  <a:gd name="T22" fmla="*/ 36156654 w 714"/>
                  <a:gd name="T23" fmla="*/ 36172716 h 1104"/>
                  <a:gd name="T24" fmla="*/ 0 w 714"/>
                  <a:gd name="T25" fmla="*/ 36172716 h 1104"/>
                  <a:gd name="T26" fmla="*/ 36156654 w 714"/>
                  <a:gd name="T27" fmla="*/ 36172716 h 1104"/>
                  <a:gd name="T28" fmla="*/ 36156654 w 714"/>
                  <a:gd name="T29" fmla="*/ 36172716 h 1104"/>
                  <a:gd name="T30" fmla="*/ 36156654 w 714"/>
                  <a:gd name="T31" fmla="*/ 36172716 h 1104"/>
                  <a:gd name="T32" fmla="*/ 36156654 w 714"/>
                  <a:gd name="T33" fmla="*/ 36172716 h 1104"/>
                  <a:gd name="T34" fmla="*/ 36156654 w 714"/>
                  <a:gd name="T35" fmla="*/ 36172716 h 1104"/>
                  <a:gd name="T36" fmla="*/ 36156654 w 714"/>
                  <a:gd name="T37" fmla="*/ 36172716 h 1104"/>
                  <a:gd name="T38" fmla="*/ 36156654 w 714"/>
                  <a:gd name="T39" fmla="*/ 36172716 h 1104"/>
                  <a:gd name="T40" fmla="*/ 36156654 w 714"/>
                  <a:gd name="T41" fmla="*/ 36172716 h 1104"/>
                  <a:gd name="T42" fmla="*/ 36156654 w 714"/>
                  <a:gd name="T43" fmla="*/ 36172716 h 1104"/>
                  <a:gd name="T44" fmla="*/ 36156654 w 714"/>
                  <a:gd name="T45" fmla="*/ 36172716 h 1104"/>
                  <a:gd name="T46" fmla="*/ 36156654 w 714"/>
                  <a:gd name="T47" fmla="*/ 36172716 h 1104"/>
                  <a:gd name="T48" fmla="*/ 36156654 w 714"/>
                  <a:gd name="T49" fmla="*/ 36172716 h 1104"/>
                  <a:gd name="T50" fmla="*/ 36156654 w 714"/>
                  <a:gd name="T51" fmla="*/ 36172716 h 1104"/>
                  <a:gd name="T52" fmla="*/ 36156654 w 714"/>
                  <a:gd name="T53" fmla="*/ 36172716 h 1104"/>
                  <a:gd name="T54" fmla="*/ 36156654 w 714"/>
                  <a:gd name="T55" fmla="*/ 36172716 h 1104"/>
                  <a:gd name="T56" fmla="*/ 36156654 w 714"/>
                  <a:gd name="T57" fmla="*/ 36172716 h 1104"/>
                  <a:gd name="T58" fmla="*/ 36156654 w 714"/>
                  <a:gd name="T59" fmla="*/ 36172716 h 1104"/>
                  <a:gd name="T60" fmla="*/ 36156654 w 714"/>
                  <a:gd name="T61" fmla="*/ 36172716 h 1104"/>
                  <a:gd name="T62" fmla="*/ 36156654 w 714"/>
                  <a:gd name="T63" fmla="*/ 36172716 h 1104"/>
                  <a:gd name="T64" fmla="*/ 36156654 w 714"/>
                  <a:gd name="T65" fmla="*/ 36172716 h 1104"/>
                  <a:gd name="T66" fmla="*/ 36156654 w 714"/>
                  <a:gd name="T67" fmla="*/ 36172716 h 1104"/>
                  <a:gd name="T68" fmla="*/ 36156654 w 714"/>
                  <a:gd name="T69" fmla="*/ 36172716 h 1104"/>
                  <a:gd name="T70" fmla="*/ 36156654 w 714"/>
                  <a:gd name="T71" fmla="*/ 36172716 h 1104"/>
                  <a:gd name="T72" fmla="*/ 36156654 w 714"/>
                  <a:gd name="T73" fmla="*/ 36172716 h 1104"/>
                  <a:gd name="T74" fmla="*/ 36156654 w 714"/>
                  <a:gd name="T75" fmla="*/ 36172716 h 1104"/>
                  <a:gd name="T76" fmla="*/ 36156654 w 714"/>
                  <a:gd name="T77" fmla="*/ 36172716 h 1104"/>
                  <a:gd name="T78" fmla="*/ 36156654 w 714"/>
                  <a:gd name="T79" fmla="*/ 36172716 h 1104"/>
                  <a:gd name="T80" fmla="*/ 36156654 w 714"/>
                  <a:gd name="T81" fmla="*/ 36172716 h 1104"/>
                  <a:gd name="T82" fmla="*/ 36156654 w 714"/>
                  <a:gd name="T83" fmla="*/ 36172716 h 1104"/>
                  <a:gd name="T84" fmla="*/ 36156654 w 714"/>
                  <a:gd name="T85" fmla="*/ 36172716 h 1104"/>
                  <a:gd name="T86" fmla="*/ 36156654 w 714"/>
                  <a:gd name="T87" fmla="*/ 36172716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4"/>
                  <a:gd name="T133" fmla="*/ 0 h 1104"/>
                  <a:gd name="T134" fmla="*/ 714 w 714"/>
                  <a:gd name="T135" fmla="*/ 1104 h 11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4" h="1104">
                    <a:moveTo>
                      <a:pt x="108" y="114"/>
                    </a:moveTo>
                    <a:lnTo>
                      <a:pt x="120" y="126"/>
                    </a:lnTo>
                    <a:lnTo>
                      <a:pt x="120" y="138"/>
                    </a:lnTo>
                    <a:lnTo>
                      <a:pt x="126" y="150"/>
                    </a:lnTo>
                    <a:lnTo>
                      <a:pt x="132" y="156"/>
                    </a:lnTo>
                    <a:lnTo>
                      <a:pt x="138" y="168"/>
                    </a:lnTo>
                    <a:lnTo>
                      <a:pt x="144" y="174"/>
                    </a:lnTo>
                    <a:lnTo>
                      <a:pt x="156" y="198"/>
                    </a:lnTo>
                    <a:lnTo>
                      <a:pt x="162" y="204"/>
                    </a:lnTo>
                    <a:lnTo>
                      <a:pt x="162" y="210"/>
                    </a:lnTo>
                    <a:lnTo>
                      <a:pt x="186" y="210"/>
                    </a:lnTo>
                    <a:lnTo>
                      <a:pt x="192" y="222"/>
                    </a:lnTo>
                    <a:lnTo>
                      <a:pt x="198" y="228"/>
                    </a:lnTo>
                    <a:lnTo>
                      <a:pt x="204" y="240"/>
                    </a:lnTo>
                    <a:lnTo>
                      <a:pt x="240" y="258"/>
                    </a:lnTo>
                    <a:lnTo>
                      <a:pt x="312" y="282"/>
                    </a:lnTo>
                    <a:lnTo>
                      <a:pt x="336" y="288"/>
                    </a:lnTo>
                    <a:lnTo>
                      <a:pt x="348" y="294"/>
                    </a:lnTo>
                    <a:lnTo>
                      <a:pt x="366" y="300"/>
                    </a:lnTo>
                    <a:lnTo>
                      <a:pt x="378" y="312"/>
                    </a:lnTo>
                    <a:lnTo>
                      <a:pt x="414" y="330"/>
                    </a:lnTo>
                    <a:lnTo>
                      <a:pt x="486" y="324"/>
                    </a:lnTo>
                    <a:lnTo>
                      <a:pt x="276" y="570"/>
                    </a:lnTo>
                    <a:lnTo>
                      <a:pt x="192" y="570"/>
                    </a:lnTo>
                    <a:lnTo>
                      <a:pt x="186" y="576"/>
                    </a:lnTo>
                    <a:lnTo>
                      <a:pt x="174" y="576"/>
                    </a:lnTo>
                    <a:lnTo>
                      <a:pt x="162" y="582"/>
                    </a:lnTo>
                    <a:lnTo>
                      <a:pt x="156" y="588"/>
                    </a:lnTo>
                    <a:lnTo>
                      <a:pt x="144" y="594"/>
                    </a:lnTo>
                    <a:lnTo>
                      <a:pt x="144" y="606"/>
                    </a:lnTo>
                    <a:lnTo>
                      <a:pt x="126" y="624"/>
                    </a:lnTo>
                    <a:lnTo>
                      <a:pt x="102" y="624"/>
                    </a:lnTo>
                    <a:lnTo>
                      <a:pt x="90" y="630"/>
                    </a:lnTo>
                    <a:lnTo>
                      <a:pt x="78" y="630"/>
                    </a:lnTo>
                    <a:lnTo>
                      <a:pt x="66" y="642"/>
                    </a:lnTo>
                    <a:lnTo>
                      <a:pt x="66" y="654"/>
                    </a:lnTo>
                    <a:lnTo>
                      <a:pt x="60" y="660"/>
                    </a:lnTo>
                    <a:lnTo>
                      <a:pt x="42" y="696"/>
                    </a:lnTo>
                    <a:lnTo>
                      <a:pt x="0" y="738"/>
                    </a:lnTo>
                    <a:lnTo>
                      <a:pt x="0" y="1038"/>
                    </a:lnTo>
                    <a:lnTo>
                      <a:pt x="42" y="1104"/>
                    </a:lnTo>
                    <a:lnTo>
                      <a:pt x="48" y="1086"/>
                    </a:lnTo>
                    <a:lnTo>
                      <a:pt x="84" y="1032"/>
                    </a:lnTo>
                    <a:lnTo>
                      <a:pt x="96" y="1008"/>
                    </a:lnTo>
                    <a:lnTo>
                      <a:pt x="114" y="996"/>
                    </a:lnTo>
                    <a:lnTo>
                      <a:pt x="144" y="966"/>
                    </a:lnTo>
                    <a:lnTo>
                      <a:pt x="150" y="954"/>
                    </a:lnTo>
                    <a:lnTo>
                      <a:pt x="162" y="936"/>
                    </a:lnTo>
                    <a:lnTo>
                      <a:pt x="192" y="906"/>
                    </a:lnTo>
                    <a:lnTo>
                      <a:pt x="216" y="876"/>
                    </a:lnTo>
                    <a:lnTo>
                      <a:pt x="246" y="846"/>
                    </a:lnTo>
                    <a:lnTo>
                      <a:pt x="264" y="840"/>
                    </a:lnTo>
                    <a:lnTo>
                      <a:pt x="276" y="828"/>
                    </a:lnTo>
                    <a:lnTo>
                      <a:pt x="294" y="816"/>
                    </a:lnTo>
                    <a:lnTo>
                      <a:pt x="318" y="804"/>
                    </a:lnTo>
                    <a:lnTo>
                      <a:pt x="336" y="786"/>
                    </a:lnTo>
                    <a:lnTo>
                      <a:pt x="372" y="756"/>
                    </a:lnTo>
                    <a:lnTo>
                      <a:pt x="420" y="708"/>
                    </a:lnTo>
                    <a:lnTo>
                      <a:pt x="438" y="684"/>
                    </a:lnTo>
                    <a:lnTo>
                      <a:pt x="462" y="654"/>
                    </a:lnTo>
                    <a:lnTo>
                      <a:pt x="492" y="618"/>
                    </a:lnTo>
                    <a:lnTo>
                      <a:pt x="516" y="570"/>
                    </a:lnTo>
                    <a:lnTo>
                      <a:pt x="528" y="540"/>
                    </a:lnTo>
                    <a:lnTo>
                      <a:pt x="546" y="516"/>
                    </a:lnTo>
                    <a:lnTo>
                      <a:pt x="558" y="498"/>
                    </a:lnTo>
                    <a:lnTo>
                      <a:pt x="564" y="492"/>
                    </a:lnTo>
                    <a:lnTo>
                      <a:pt x="570" y="480"/>
                    </a:lnTo>
                    <a:lnTo>
                      <a:pt x="576" y="474"/>
                    </a:lnTo>
                    <a:lnTo>
                      <a:pt x="576" y="450"/>
                    </a:lnTo>
                    <a:lnTo>
                      <a:pt x="582" y="432"/>
                    </a:lnTo>
                    <a:lnTo>
                      <a:pt x="588" y="420"/>
                    </a:lnTo>
                    <a:lnTo>
                      <a:pt x="588" y="402"/>
                    </a:lnTo>
                    <a:lnTo>
                      <a:pt x="594" y="390"/>
                    </a:lnTo>
                    <a:lnTo>
                      <a:pt x="606" y="378"/>
                    </a:lnTo>
                    <a:lnTo>
                      <a:pt x="612" y="366"/>
                    </a:lnTo>
                    <a:lnTo>
                      <a:pt x="624" y="354"/>
                    </a:lnTo>
                    <a:lnTo>
                      <a:pt x="624" y="324"/>
                    </a:lnTo>
                    <a:lnTo>
                      <a:pt x="636" y="318"/>
                    </a:lnTo>
                    <a:lnTo>
                      <a:pt x="642" y="306"/>
                    </a:lnTo>
                    <a:lnTo>
                      <a:pt x="660" y="252"/>
                    </a:lnTo>
                    <a:lnTo>
                      <a:pt x="672" y="252"/>
                    </a:lnTo>
                    <a:lnTo>
                      <a:pt x="672" y="246"/>
                    </a:lnTo>
                    <a:lnTo>
                      <a:pt x="684" y="234"/>
                    </a:lnTo>
                    <a:lnTo>
                      <a:pt x="684" y="138"/>
                    </a:lnTo>
                    <a:lnTo>
                      <a:pt x="708" y="126"/>
                    </a:lnTo>
                    <a:lnTo>
                      <a:pt x="702" y="54"/>
                    </a:lnTo>
                    <a:lnTo>
                      <a:pt x="708" y="42"/>
                    </a:lnTo>
                    <a:lnTo>
                      <a:pt x="708" y="36"/>
                    </a:lnTo>
                    <a:lnTo>
                      <a:pt x="714" y="24"/>
                    </a:lnTo>
                    <a:lnTo>
                      <a:pt x="714" y="12"/>
                    </a:lnTo>
                    <a:lnTo>
                      <a:pt x="690" y="0"/>
                    </a:lnTo>
                    <a:lnTo>
                      <a:pt x="672" y="0"/>
                    </a:lnTo>
                    <a:lnTo>
                      <a:pt x="666" y="12"/>
                    </a:lnTo>
                    <a:lnTo>
                      <a:pt x="654" y="18"/>
                    </a:lnTo>
                    <a:lnTo>
                      <a:pt x="648" y="30"/>
                    </a:lnTo>
                    <a:lnTo>
                      <a:pt x="624" y="42"/>
                    </a:lnTo>
                    <a:lnTo>
                      <a:pt x="612" y="42"/>
                    </a:lnTo>
                    <a:lnTo>
                      <a:pt x="594" y="48"/>
                    </a:lnTo>
                    <a:lnTo>
                      <a:pt x="582" y="54"/>
                    </a:lnTo>
                    <a:lnTo>
                      <a:pt x="564" y="54"/>
                    </a:lnTo>
                    <a:lnTo>
                      <a:pt x="546" y="48"/>
                    </a:lnTo>
                    <a:lnTo>
                      <a:pt x="534" y="42"/>
                    </a:lnTo>
                    <a:lnTo>
                      <a:pt x="516" y="48"/>
                    </a:lnTo>
                    <a:lnTo>
                      <a:pt x="510" y="54"/>
                    </a:lnTo>
                    <a:lnTo>
                      <a:pt x="498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74" y="78"/>
                    </a:lnTo>
                    <a:lnTo>
                      <a:pt x="462" y="72"/>
                    </a:lnTo>
                    <a:lnTo>
                      <a:pt x="456" y="60"/>
                    </a:lnTo>
                    <a:lnTo>
                      <a:pt x="444" y="60"/>
                    </a:lnTo>
                    <a:lnTo>
                      <a:pt x="438" y="66"/>
                    </a:lnTo>
                    <a:lnTo>
                      <a:pt x="426" y="72"/>
                    </a:lnTo>
                    <a:lnTo>
                      <a:pt x="396" y="102"/>
                    </a:lnTo>
                    <a:lnTo>
                      <a:pt x="384" y="108"/>
                    </a:lnTo>
                    <a:lnTo>
                      <a:pt x="372" y="108"/>
                    </a:lnTo>
                    <a:lnTo>
                      <a:pt x="360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0" y="90"/>
                    </a:lnTo>
                    <a:lnTo>
                      <a:pt x="306" y="102"/>
                    </a:lnTo>
                    <a:lnTo>
                      <a:pt x="294" y="114"/>
                    </a:lnTo>
                    <a:lnTo>
                      <a:pt x="270" y="126"/>
                    </a:lnTo>
                    <a:lnTo>
                      <a:pt x="210" y="126"/>
                    </a:lnTo>
                    <a:lnTo>
                      <a:pt x="192" y="108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8" y="66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26" y="78"/>
                    </a:lnTo>
                    <a:lnTo>
                      <a:pt x="108" y="11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Slovenia"/>
              <p:cNvSpPr>
                <a:spLocks/>
              </p:cNvSpPr>
              <p:nvPr/>
            </p:nvSpPr>
            <p:spPr bwMode="gray">
              <a:xfrm>
                <a:off x="2888" y="1344"/>
                <a:ext cx="54" cy="31"/>
              </a:xfrm>
              <a:custGeom>
                <a:avLst/>
                <a:gdLst>
                  <a:gd name="T0" fmla="*/ 36513436 w 210"/>
                  <a:gd name="T1" fmla="*/ 37022935 h 120"/>
                  <a:gd name="T2" fmla="*/ 36513436 w 210"/>
                  <a:gd name="T3" fmla="*/ 37022935 h 120"/>
                  <a:gd name="T4" fmla="*/ 36513436 w 210"/>
                  <a:gd name="T5" fmla="*/ 37022935 h 120"/>
                  <a:gd name="T6" fmla="*/ 36513436 w 210"/>
                  <a:gd name="T7" fmla="*/ 37022935 h 120"/>
                  <a:gd name="T8" fmla="*/ 36513436 w 210"/>
                  <a:gd name="T9" fmla="*/ 37022935 h 120"/>
                  <a:gd name="T10" fmla="*/ 36513436 w 210"/>
                  <a:gd name="T11" fmla="*/ 37022935 h 120"/>
                  <a:gd name="T12" fmla="*/ 36513436 w 210"/>
                  <a:gd name="T13" fmla="*/ 37022935 h 120"/>
                  <a:gd name="T14" fmla="*/ 36513436 w 210"/>
                  <a:gd name="T15" fmla="*/ 37022935 h 120"/>
                  <a:gd name="T16" fmla="*/ 36513436 w 210"/>
                  <a:gd name="T17" fmla="*/ 37022935 h 120"/>
                  <a:gd name="T18" fmla="*/ 36513436 w 210"/>
                  <a:gd name="T19" fmla="*/ 37022935 h 120"/>
                  <a:gd name="T20" fmla="*/ 36513436 w 210"/>
                  <a:gd name="T21" fmla="*/ 37022935 h 120"/>
                  <a:gd name="T22" fmla="*/ 36513436 w 210"/>
                  <a:gd name="T23" fmla="*/ 37022935 h 120"/>
                  <a:gd name="T24" fmla="*/ 36513436 w 210"/>
                  <a:gd name="T25" fmla="*/ 37022935 h 120"/>
                  <a:gd name="T26" fmla="*/ 36513436 w 210"/>
                  <a:gd name="T27" fmla="*/ 37022935 h 120"/>
                  <a:gd name="T28" fmla="*/ 36513436 w 210"/>
                  <a:gd name="T29" fmla="*/ 37022935 h 120"/>
                  <a:gd name="T30" fmla="*/ 36513436 w 210"/>
                  <a:gd name="T31" fmla="*/ 37022935 h 120"/>
                  <a:gd name="T32" fmla="*/ 36513436 w 210"/>
                  <a:gd name="T33" fmla="*/ 37022935 h 120"/>
                  <a:gd name="T34" fmla="*/ 36513436 w 210"/>
                  <a:gd name="T35" fmla="*/ 37022935 h 120"/>
                  <a:gd name="T36" fmla="*/ 36513436 w 210"/>
                  <a:gd name="T37" fmla="*/ 37022935 h 120"/>
                  <a:gd name="T38" fmla="*/ 36513436 w 210"/>
                  <a:gd name="T39" fmla="*/ 37022935 h 120"/>
                  <a:gd name="T40" fmla="*/ 36513436 w 210"/>
                  <a:gd name="T41" fmla="*/ 37022935 h 120"/>
                  <a:gd name="T42" fmla="*/ 36513436 w 210"/>
                  <a:gd name="T43" fmla="*/ 0 h 120"/>
                  <a:gd name="T44" fmla="*/ 36513436 w 210"/>
                  <a:gd name="T45" fmla="*/ 37022935 h 120"/>
                  <a:gd name="T46" fmla="*/ 36513436 w 210"/>
                  <a:gd name="T47" fmla="*/ 37022935 h 120"/>
                  <a:gd name="T48" fmla="*/ 36513436 w 210"/>
                  <a:gd name="T49" fmla="*/ 37022935 h 120"/>
                  <a:gd name="T50" fmla="*/ 36513436 w 210"/>
                  <a:gd name="T51" fmla="*/ 37022935 h 120"/>
                  <a:gd name="T52" fmla="*/ 36513436 w 210"/>
                  <a:gd name="T53" fmla="*/ 37022935 h 120"/>
                  <a:gd name="T54" fmla="*/ 36513436 w 210"/>
                  <a:gd name="T55" fmla="*/ 37022935 h 120"/>
                  <a:gd name="T56" fmla="*/ 36513436 w 210"/>
                  <a:gd name="T57" fmla="*/ 37022935 h 120"/>
                  <a:gd name="T58" fmla="*/ 36513436 w 210"/>
                  <a:gd name="T59" fmla="*/ 37022935 h 120"/>
                  <a:gd name="T60" fmla="*/ 36513436 w 210"/>
                  <a:gd name="T61" fmla="*/ 37022935 h 120"/>
                  <a:gd name="T62" fmla="*/ 36513436 w 210"/>
                  <a:gd name="T63" fmla="*/ 37022935 h 120"/>
                  <a:gd name="T64" fmla="*/ 36513436 w 210"/>
                  <a:gd name="T65" fmla="*/ 37022935 h 120"/>
                  <a:gd name="T66" fmla="*/ 36513436 w 210"/>
                  <a:gd name="T67" fmla="*/ 37022935 h 120"/>
                  <a:gd name="T68" fmla="*/ 0 w 210"/>
                  <a:gd name="T69" fmla="*/ 37022935 h 120"/>
                  <a:gd name="T70" fmla="*/ 36513436 w 210"/>
                  <a:gd name="T71" fmla="*/ 37022935 h 120"/>
                  <a:gd name="T72" fmla="*/ 36513436 w 210"/>
                  <a:gd name="T73" fmla="*/ 37022935 h 120"/>
                  <a:gd name="T74" fmla="*/ 36513436 w 210"/>
                  <a:gd name="T75" fmla="*/ 37022935 h 120"/>
                  <a:gd name="T76" fmla="*/ 36513436 w 210"/>
                  <a:gd name="T77" fmla="*/ 37022935 h 120"/>
                  <a:gd name="T78" fmla="*/ 36513436 w 210"/>
                  <a:gd name="T79" fmla="*/ 37022935 h 120"/>
                  <a:gd name="T80" fmla="*/ 36513436 w 210"/>
                  <a:gd name="T81" fmla="*/ 37022935 h 120"/>
                  <a:gd name="T82" fmla="*/ 36513436 w 210"/>
                  <a:gd name="T83" fmla="*/ 37022935 h 120"/>
                  <a:gd name="T84" fmla="*/ 36513436 w 210"/>
                  <a:gd name="T85" fmla="*/ 37022935 h 120"/>
                  <a:gd name="T86" fmla="*/ 36513436 w 210"/>
                  <a:gd name="T87" fmla="*/ 37022935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Slovakia"/>
              <p:cNvSpPr>
                <a:spLocks/>
              </p:cNvSpPr>
              <p:nvPr/>
            </p:nvSpPr>
            <p:spPr bwMode="gray">
              <a:xfrm>
                <a:off x="2943" y="1292"/>
                <a:ext cx="91" cy="37"/>
              </a:xfrm>
              <a:custGeom>
                <a:avLst/>
                <a:gdLst>
                  <a:gd name="T0" fmla="*/ 36479072 w 354"/>
                  <a:gd name="T1" fmla="*/ 36428984 h 144"/>
                  <a:gd name="T2" fmla="*/ 36479072 w 354"/>
                  <a:gd name="T3" fmla="*/ 36428984 h 144"/>
                  <a:gd name="T4" fmla="*/ 36479072 w 354"/>
                  <a:gd name="T5" fmla="*/ 36428984 h 144"/>
                  <a:gd name="T6" fmla="*/ 36479072 w 354"/>
                  <a:gd name="T7" fmla="*/ 36428984 h 144"/>
                  <a:gd name="T8" fmla="*/ 36479072 w 354"/>
                  <a:gd name="T9" fmla="*/ 36428984 h 144"/>
                  <a:gd name="T10" fmla="*/ 36479072 w 354"/>
                  <a:gd name="T11" fmla="*/ 36428984 h 144"/>
                  <a:gd name="T12" fmla="*/ 36479072 w 354"/>
                  <a:gd name="T13" fmla="*/ 36428984 h 144"/>
                  <a:gd name="T14" fmla="*/ 36479072 w 354"/>
                  <a:gd name="T15" fmla="*/ 0 h 144"/>
                  <a:gd name="T16" fmla="*/ 36479072 w 354"/>
                  <a:gd name="T17" fmla="*/ 36428984 h 144"/>
                  <a:gd name="T18" fmla="*/ 36479072 w 354"/>
                  <a:gd name="T19" fmla="*/ 0 h 144"/>
                  <a:gd name="T20" fmla="*/ 36479072 w 354"/>
                  <a:gd name="T21" fmla="*/ 36428984 h 144"/>
                  <a:gd name="T22" fmla="*/ 36479072 w 354"/>
                  <a:gd name="T23" fmla="*/ 36428984 h 144"/>
                  <a:gd name="T24" fmla="*/ 36479072 w 354"/>
                  <a:gd name="T25" fmla="*/ 36428984 h 144"/>
                  <a:gd name="T26" fmla="*/ 36479072 w 354"/>
                  <a:gd name="T27" fmla="*/ 36428984 h 144"/>
                  <a:gd name="T28" fmla="*/ 36479072 w 354"/>
                  <a:gd name="T29" fmla="*/ 36428984 h 144"/>
                  <a:gd name="T30" fmla="*/ 0 w 354"/>
                  <a:gd name="T31" fmla="*/ 36428984 h 144"/>
                  <a:gd name="T32" fmla="*/ 36479072 w 354"/>
                  <a:gd name="T33" fmla="*/ 36428984 h 144"/>
                  <a:gd name="T34" fmla="*/ 36479072 w 354"/>
                  <a:gd name="T35" fmla="*/ 36428984 h 144"/>
                  <a:gd name="T36" fmla="*/ 36479072 w 354"/>
                  <a:gd name="T37" fmla="*/ 36428984 h 144"/>
                  <a:gd name="T38" fmla="*/ 36479072 w 354"/>
                  <a:gd name="T39" fmla="*/ 36428984 h 144"/>
                  <a:gd name="T40" fmla="*/ 36479072 w 354"/>
                  <a:gd name="T41" fmla="*/ 36428984 h 144"/>
                  <a:gd name="T42" fmla="*/ 36479072 w 354"/>
                  <a:gd name="T43" fmla="*/ 36428984 h 144"/>
                  <a:gd name="T44" fmla="*/ 36479072 w 354"/>
                  <a:gd name="T45" fmla="*/ 36428984 h 144"/>
                  <a:gd name="T46" fmla="*/ 36479072 w 354"/>
                  <a:gd name="T47" fmla="*/ 36428984 h 144"/>
                  <a:gd name="T48" fmla="*/ 36479072 w 354"/>
                  <a:gd name="T49" fmla="*/ 36428984 h 144"/>
                  <a:gd name="T50" fmla="*/ 36479072 w 354"/>
                  <a:gd name="T51" fmla="*/ 36428984 h 144"/>
                  <a:gd name="T52" fmla="*/ 36479072 w 354"/>
                  <a:gd name="T53" fmla="*/ 36428984 h 144"/>
                  <a:gd name="T54" fmla="*/ 36479072 w 354"/>
                  <a:gd name="T55" fmla="*/ 36428984 h 144"/>
                  <a:gd name="T56" fmla="*/ 36479072 w 354"/>
                  <a:gd name="T57" fmla="*/ 36428984 h 144"/>
                  <a:gd name="T58" fmla="*/ 36479072 w 354"/>
                  <a:gd name="T59" fmla="*/ 36428984 h 144"/>
                  <a:gd name="T60" fmla="*/ 36479072 w 354"/>
                  <a:gd name="T61" fmla="*/ 36428984 h 144"/>
                  <a:gd name="T62" fmla="*/ 36479072 w 354"/>
                  <a:gd name="T63" fmla="*/ 36428984 h 144"/>
                  <a:gd name="T64" fmla="*/ 36479072 w 354"/>
                  <a:gd name="T65" fmla="*/ 36428984 h 144"/>
                  <a:gd name="T66" fmla="*/ 36479072 w 354"/>
                  <a:gd name="T67" fmla="*/ 36428984 h 144"/>
                  <a:gd name="T68" fmla="*/ 36479072 w 354"/>
                  <a:gd name="T69" fmla="*/ 36428984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Sierra Leone"/>
              <p:cNvSpPr>
                <a:spLocks/>
              </p:cNvSpPr>
              <p:nvPr/>
            </p:nvSpPr>
            <p:spPr bwMode="gray">
              <a:xfrm>
                <a:off x="2413" y="2102"/>
                <a:ext cx="53" cy="69"/>
              </a:xfrm>
              <a:custGeom>
                <a:avLst/>
                <a:gdLst>
                  <a:gd name="T0" fmla="*/ 541983682 w 210"/>
                  <a:gd name="T1" fmla="*/ 548800998 h 270"/>
                  <a:gd name="T2" fmla="*/ 541983682 w 210"/>
                  <a:gd name="T3" fmla="*/ 548800998 h 270"/>
                  <a:gd name="T4" fmla="*/ 541983682 w 210"/>
                  <a:gd name="T5" fmla="*/ 548800998 h 270"/>
                  <a:gd name="T6" fmla="*/ 541983682 w 210"/>
                  <a:gd name="T7" fmla="*/ 548800998 h 270"/>
                  <a:gd name="T8" fmla="*/ 541983682 w 210"/>
                  <a:gd name="T9" fmla="*/ 548800998 h 270"/>
                  <a:gd name="T10" fmla="*/ 541983682 w 210"/>
                  <a:gd name="T11" fmla="*/ 548800998 h 270"/>
                  <a:gd name="T12" fmla="*/ 541983682 w 210"/>
                  <a:gd name="T13" fmla="*/ 548800998 h 270"/>
                  <a:gd name="T14" fmla="*/ 541983682 w 210"/>
                  <a:gd name="T15" fmla="*/ 548800998 h 270"/>
                  <a:gd name="T16" fmla="*/ 541983682 w 210"/>
                  <a:gd name="T17" fmla="*/ 548800998 h 270"/>
                  <a:gd name="T18" fmla="*/ 541983682 w 210"/>
                  <a:gd name="T19" fmla="*/ 548800998 h 270"/>
                  <a:gd name="T20" fmla="*/ 541983682 w 210"/>
                  <a:gd name="T21" fmla="*/ 548800998 h 270"/>
                  <a:gd name="T22" fmla="*/ 541983682 w 210"/>
                  <a:gd name="T23" fmla="*/ 0 h 270"/>
                  <a:gd name="T24" fmla="*/ 541983682 w 210"/>
                  <a:gd name="T25" fmla="*/ 0 h 270"/>
                  <a:gd name="T26" fmla="*/ 541983682 w 210"/>
                  <a:gd name="T27" fmla="*/ 548800998 h 270"/>
                  <a:gd name="T28" fmla="*/ 541983682 w 210"/>
                  <a:gd name="T29" fmla="*/ 548800998 h 270"/>
                  <a:gd name="T30" fmla="*/ 541983682 w 210"/>
                  <a:gd name="T31" fmla="*/ 548800998 h 270"/>
                  <a:gd name="T32" fmla="*/ 541983682 w 210"/>
                  <a:gd name="T33" fmla="*/ 548800998 h 270"/>
                  <a:gd name="T34" fmla="*/ 541983682 w 210"/>
                  <a:gd name="T35" fmla="*/ 548800998 h 270"/>
                  <a:gd name="T36" fmla="*/ 541983682 w 210"/>
                  <a:gd name="T37" fmla="*/ 548800998 h 270"/>
                  <a:gd name="T38" fmla="*/ 541983682 w 210"/>
                  <a:gd name="T39" fmla="*/ 548800998 h 270"/>
                  <a:gd name="T40" fmla="*/ 541983682 w 210"/>
                  <a:gd name="T41" fmla="*/ 548800998 h 270"/>
                  <a:gd name="T42" fmla="*/ 541983682 w 210"/>
                  <a:gd name="T43" fmla="*/ 548800998 h 270"/>
                  <a:gd name="T44" fmla="*/ 0 w 210"/>
                  <a:gd name="T45" fmla="*/ 548800998 h 270"/>
                  <a:gd name="T46" fmla="*/ 541983682 w 210"/>
                  <a:gd name="T47" fmla="*/ 548800998 h 270"/>
                  <a:gd name="T48" fmla="*/ 541983682 w 210"/>
                  <a:gd name="T49" fmla="*/ 548800998 h 270"/>
                  <a:gd name="T50" fmla="*/ 0 w 210"/>
                  <a:gd name="T51" fmla="*/ 548800998 h 270"/>
                  <a:gd name="T52" fmla="*/ 0 w 210"/>
                  <a:gd name="T53" fmla="*/ 548800998 h 270"/>
                  <a:gd name="T54" fmla="*/ 541983682 w 210"/>
                  <a:gd name="T55" fmla="*/ 548800998 h 270"/>
                  <a:gd name="T56" fmla="*/ 541983682 w 210"/>
                  <a:gd name="T57" fmla="*/ 548800998 h 270"/>
                  <a:gd name="T58" fmla="*/ 541983682 w 210"/>
                  <a:gd name="T59" fmla="*/ 548800998 h 270"/>
                  <a:gd name="T60" fmla="*/ 541983682 w 210"/>
                  <a:gd name="T61" fmla="*/ 548800998 h 270"/>
                  <a:gd name="T62" fmla="*/ 541983682 w 210"/>
                  <a:gd name="T63" fmla="*/ 548800998 h 270"/>
                  <a:gd name="T64" fmla="*/ 541983682 w 210"/>
                  <a:gd name="T65" fmla="*/ 548800998 h 270"/>
                  <a:gd name="T66" fmla="*/ 541983682 w 210"/>
                  <a:gd name="T67" fmla="*/ 548800998 h 270"/>
                  <a:gd name="T68" fmla="*/ 541983682 w 210"/>
                  <a:gd name="T69" fmla="*/ 548800998 h 270"/>
                  <a:gd name="T70" fmla="*/ 541983682 w 210"/>
                  <a:gd name="T71" fmla="*/ 548800998 h 270"/>
                  <a:gd name="T72" fmla="*/ 541983682 w 210"/>
                  <a:gd name="T73" fmla="*/ 548800998 h 270"/>
                  <a:gd name="T74" fmla="*/ 541983682 w 210"/>
                  <a:gd name="T75" fmla="*/ 548800998 h 270"/>
                  <a:gd name="T76" fmla="*/ 541983682 w 210"/>
                  <a:gd name="T77" fmla="*/ 548800998 h 270"/>
                  <a:gd name="T78" fmla="*/ 541983682 w 210"/>
                  <a:gd name="T79" fmla="*/ 548800998 h 270"/>
                  <a:gd name="T80" fmla="*/ 541983682 w 210"/>
                  <a:gd name="T81" fmla="*/ 548800998 h 270"/>
                  <a:gd name="T82" fmla="*/ 541983682 w 210"/>
                  <a:gd name="T83" fmla="*/ 548800998 h 270"/>
                  <a:gd name="T84" fmla="*/ 541983682 w 210"/>
                  <a:gd name="T85" fmla="*/ 548800998 h 270"/>
                  <a:gd name="T86" fmla="*/ 541983682 w 210"/>
                  <a:gd name="T87" fmla="*/ 548800998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270"/>
                  <a:gd name="T134" fmla="*/ 210 w 210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270">
                    <a:moveTo>
                      <a:pt x="186" y="180"/>
                    </a:moveTo>
                    <a:lnTo>
                      <a:pt x="186" y="162"/>
                    </a:lnTo>
                    <a:lnTo>
                      <a:pt x="210" y="156"/>
                    </a:lnTo>
                    <a:lnTo>
                      <a:pt x="204" y="132"/>
                    </a:lnTo>
                    <a:lnTo>
                      <a:pt x="174" y="144"/>
                    </a:lnTo>
                    <a:lnTo>
                      <a:pt x="180" y="126"/>
                    </a:lnTo>
                    <a:lnTo>
                      <a:pt x="186" y="120"/>
                    </a:lnTo>
                    <a:lnTo>
                      <a:pt x="192" y="108"/>
                    </a:lnTo>
                    <a:lnTo>
                      <a:pt x="192" y="90"/>
                    </a:lnTo>
                    <a:lnTo>
                      <a:pt x="180" y="78"/>
                    </a:lnTo>
                    <a:lnTo>
                      <a:pt x="180" y="60"/>
                    </a:lnTo>
                    <a:lnTo>
                      <a:pt x="138" y="0"/>
                    </a:lnTo>
                    <a:lnTo>
                      <a:pt x="102" y="0"/>
                    </a:lnTo>
                    <a:lnTo>
                      <a:pt x="96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36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6" y="138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80"/>
                    </a:lnTo>
                    <a:lnTo>
                      <a:pt x="42" y="198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78" y="234"/>
                    </a:lnTo>
                    <a:lnTo>
                      <a:pt x="96" y="234"/>
                    </a:lnTo>
                    <a:lnTo>
                      <a:pt x="126" y="270"/>
                    </a:lnTo>
                    <a:lnTo>
                      <a:pt x="126" y="234"/>
                    </a:lnTo>
                    <a:lnTo>
                      <a:pt x="144" y="216"/>
                    </a:lnTo>
                    <a:lnTo>
                      <a:pt x="156" y="210"/>
                    </a:lnTo>
                    <a:lnTo>
                      <a:pt x="168" y="198"/>
                    </a:lnTo>
                    <a:lnTo>
                      <a:pt x="180" y="192"/>
                    </a:lnTo>
                    <a:lnTo>
                      <a:pt x="186" y="18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6" name="Senegal"/>
              <p:cNvSpPr>
                <a:spLocks/>
              </p:cNvSpPr>
              <p:nvPr/>
            </p:nvSpPr>
            <p:spPr bwMode="gray">
              <a:xfrm>
                <a:off x="2360" y="1963"/>
                <a:ext cx="106" cy="94"/>
              </a:xfrm>
              <a:custGeom>
                <a:avLst/>
                <a:gdLst>
                  <a:gd name="T0" fmla="*/ 549838515 w 414"/>
                  <a:gd name="T1" fmla="*/ 551539201 h 366"/>
                  <a:gd name="T2" fmla="*/ 549838515 w 414"/>
                  <a:gd name="T3" fmla="*/ 551539201 h 366"/>
                  <a:gd name="T4" fmla="*/ 549838515 w 414"/>
                  <a:gd name="T5" fmla="*/ 551539201 h 366"/>
                  <a:gd name="T6" fmla="*/ 549838515 w 414"/>
                  <a:gd name="T7" fmla="*/ 551539201 h 366"/>
                  <a:gd name="T8" fmla="*/ 549838515 w 414"/>
                  <a:gd name="T9" fmla="*/ 551539201 h 366"/>
                  <a:gd name="T10" fmla="*/ 549838515 w 414"/>
                  <a:gd name="T11" fmla="*/ 551539201 h 366"/>
                  <a:gd name="T12" fmla="*/ 549838515 w 414"/>
                  <a:gd name="T13" fmla="*/ 551539201 h 366"/>
                  <a:gd name="T14" fmla="*/ 549838515 w 414"/>
                  <a:gd name="T15" fmla="*/ 551539201 h 366"/>
                  <a:gd name="T16" fmla="*/ 549838515 w 414"/>
                  <a:gd name="T17" fmla="*/ 551539201 h 366"/>
                  <a:gd name="T18" fmla="*/ 549838515 w 414"/>
                  <a:gd name="T19" fmla="*/ 551539201 h 366"/>
                  <a:gd name="T20" fmla="*/ 549838515 w 414"/>
                  <a:gd name="T21" fmla="*/ 551539201 h 366"/>
                  <a:gd name="T22" fmla="*/ 549838515 w 414"/>
                  <a:gd name="T23" fmla="*/ 551539201 h 366"/>
                  <a:gd name="T24" fmla="*/ 549838515 w 414"/>
                  <a:gd name="T25" fmla="*/ 551539201 h 366"/>
                  <a:gd name="T26" fmla="*/ 549838515 w 414"/>
                  <a:gd name="T27" fmla="*/ 551539201 h 366"/>
                  <a:gd name="T28" fmla="*/ 549838515 w 414"/>
                  <a:gd name="T29" fmla="*/ 0 h 366"/>
                  <a:gd name="T30" fmla="*/ 549838515 w 414"/>
                  <a:gd name="T31" fmla="*/ 551539201 h 366"/>
                  <a:gd name="T32" fmla="*/ 549838515 w 414"/>
                  <a:gd name="T33" fmla="*/ 551539201 h 366"/>
                  <a:gd name="T34" fmla="*/ 549838515 w 414"/>
                  <a:gd name="T35" fmla="*/ 551539201 h 366"/>
                  <a:gd name="T36" fmla="*/ 549838515 w 414"/>
                  <a:gd name="T37" fmla="*/ 551539201 h 366"/>
                  <a:gd name="T38" fmla="*/ 549838515 w 414"/>
                  <a:gd name="T39" fmla="*/ 551539201 h 366"/>
                  <a:gd name="T40" fmla="*/ 549838515 w 414"/>
                  <a:gd name="T41" fmla="*/ 551539201 h 366"/>
                  <a:gd name="T42" fmla="*/ 0 w 414"/>
                  <a:gd name="T43" fmla="*/ 551539201 h 366"/>
                  <a:gd name="T44" fmla="*/ 549838515 w 414"/>
                  <a:gd name="T45" fmla="*/ 551539201 h 366"/>
                  <a:gd name="T46" fmla="*/ 549838515 w 414"/>
                  <a:gd name="T47" fmla="*/ 551539201 h 366"/>
                  <a:gd name="T48" fmla="*/ 549838515 w 414"/>
                  <a:gd name="T49" fmla="*/ 551539201 h 366"/>
                  <a:gd name="T50" fmla="*/ 549838515 w 414"/>
                  <a:gd name="T51" fmla="*/ 551539201 h 366"/>
                  <a:gd name="T52" fmla="*/ 549838515 w 414"/>
                  <a:gd name="T53" fmla="*/ 551539201 h 366"/>
                  <a:gd name="T54" fmla="*/ 549838515 w 414"/>
                  <a:gd name="T55" fmla="*/ 551539201 h 366"/>
                  <a:gd name="T56" fmla="*/ 549838515 w 414"/>
                  <a:gd name="T57" fmla="*/ 551539201 h 366"/>
                  <a:gd name="T58" fmla="*/ 549838515 w 414"/>
                  <a:gd name="T59" fmla="*/ 551539201 h 366"/>
                  <a:gd name="T60" fmla="*/ 549838515 w 414"/>
                  <a:gd name="T61" fmla="*/ 551539201 h 366"/>
                  <a:gd name="T62" fmla="*/ 549838515 w 414"/>
                  <a:gd name="T63" fmla="*/ 551539201 h 366"/>
                  <a:gd name="T64" fmla="*/ 549838515 w 414"/>
                  <a:gd name="T65" fmla="*/ 551539201 h 366"/>
                  <a:gd name="T66" fmla="*/ 549838515 w 414"/>
                  <a:gd name="T67" fmla="*/ 551539201 h 366"/>
                  <a:gd name="T68" fmla="*/ 549838515 w 414"/>
                  <a:gd name="T69" fmla="*/ 551539201 h 366"/>
                  <a:gd name="T70" fmla="*/ 549838515 w 414"/>
                  <a:gd name="T71" fmla="*/ 551539201 h 366"/>
                  <a:gd name="T72" fmla="*/ 549838515 w 414"/>
                  <a:gd name="T73" fmla="*/ 551539201 h 366"/>
                  <a:gd name="T74" fmla="*/ 549838515 w 414"/>
                  <a:gd name="T75" fmla="*/ 551539201 h 366"/>
                  <a:gd name="T76" fmla="*/ 549838515 w 414"/>
                  <a:gd name="T77" fmla="*/ 551539201 h 366"/>
                  <a:gd name="T78" fmla="*/ 549838515 w 414"/>
                  <a:gd name="T79" fmla="*/ 551539201 h 366"/>
                  <a:gd name="T80" fmla="*/ 549838515 w 414"/>
                  <a:gd name="T81" fmla="*/ 551539201 h 366"/>
                  <a:gd name="T82" fmla="*/ 549838515 w 414"/>
                  <a:gd name="T83" fmla="*/ 551539201 h 366"/>
                  <a:gd name="T84" fmla="*/ 549838515 w 414"/>
                  <a:gd name="T85" fmla="*/ 551539201 h 366"/>
                  <a:gd name="T86" fmla="*/ 549838515 w 414"/>
                  <a:gd name="T87" fmla="*/ 551539201 h 366"/>
                  <a:gd name="T88" fmla="*/ 549838515 w 414"/>
                  <a:gd name="T89" fmla="*/ 551539201 h 366"/>
                  <a:gd name="T90" fmla="*/ 549838515 w 414"/>
                  <a:gd name="T91" fmla="*/ 551539201 h 366"/>
                  <a:gd name="T92" fmla="*/ 549838515 w 414"/>
                  <a:gd name="T93" fmla="*/ 551539201 h 366"/>
                  <a:gd name="T94" fmla="*/ 549838515 w 414"/>
                  <a:gd name="T95" fmla="*/ 551539201 h 366"/>
                  <a:gd name="T96" fmla="*/ 549838515 w 414"/>
                  <a:gd name="T97" fmla="*/ 551539201 h 366"/>
                  <a:gd name="T98" fmla="*/ 549838515 w 414"/>
                  <a:gd name="T99" fmla="*/ 551539201 h 366"/>
                  <a:gd name="T100" fmla="*/ 549838515 w 414"/>
                  <a:gd name="T101" fmla="*/ 551539201 h 366"/>
                  <a:gd name="T102" fmla="*/ 549838515 w 414"/>
                  <a:gd name="T103" fmla="*/ 551539201 h 366"/>
                  <a:gd name="T104" fmla="*/ 549838515 w 414"/>
                  <a:gd name="T105" fmla="*/ 551539201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4"/>
                  <a:gd name="T160" fmla="*/ 0 h 366"/>
                  <a:gd name="T161" fmla="*/ 414 w 414"/>
                  <a:gd name="T162" fmla="*/ 366 h 3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4" h="366">
                    <a:moveTo>
                      <a:pt x="402" y="270"/>
                    </a:moveTo>
                    <a:lnTo>
                      <a:pt x="396" y="270"/>
                    </a:lnTo>
                    <a:lnTo>
                      <a:pt x="396" y="276"/>
                    </a:lnTo>
                    <a:lnTo>
                      <a:pt x="384" y="276"/>
                    </a:lnTo>
                    <a:lnTo>
                      <a:pt x="378" y="270"/>
                    </a:lnTo>
                    <a:lnTo>
                      <a:pt x="378" y="246"/>
                    </a:lnTo>
                    <a:lnTo>
                      <a:pt x="384" y="240"/>
                    </a:lnTo>
                    <a:lnTo>
                      <a:pt x="384" y="222"/>
                    </a:lnTo>
                    <a:lnTo>
                      <a:pt x="372" y="210"/>
                    </a:lnTo>
                    <a:lnTo>
                      <a:pt x="372" y="204"/>
                    </a:lnTo>
                    <a:lnTo>
                      <a:pt x="360" y="186"/>
                    </a:lnTo>
                    <a:lnTo>
                      <a:pt x="360" y="162"/>
                    </a:lnTo>
                    <a:lnTo>
                      <a:pt x="348" y="138"/>
                    </a:lnTo>
                    <a:lnTo>
                      <a:pt x="318" y="132"/>
                    </a:lnTo>
                    <a:lnTo>
                      <a:pt x="318" y="108"/>
                    </a:lnTo>
                    <a:lnTo>
                      <a:pt x="312" y="102"/>
                    </a:lnTo>
                    <a:lnTo>
                      <a:pt x="294" y="102"/>
                    </a:lnTo>
                    <a:lnTo>
                      <a:pt x="294" y="72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64" y="48"/>
                    </a:lnTo>
                    <a:lnTo>
                      <a:pt x="252" y="54"/>
                    </a:lnTo>
                    <a:lnTo>
                      <a:pt x="246" y="42"/>
                    </a:lnTo>
                    <a:lnTo>
                      <a:pt x="234" y="30"/>
                    </a:lnTo>
                    <a:lnTo>
                      <a:pt x="228" y="18"/>
                    </a:lnTo>
                    <a:lnTo>
                      <a:pt x="222" y="18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2" y="0"/>
                    </a:lnTo>
                    <a:lnTo>
                      <a:pt x="162" y="18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102" y="12"/>
                    </a:lnTo>
                    <a:lnTo>
                      <a:pt x="90" y="18"/>
                    </a:lnTo>
                    <a:lnTo>
                      <a:pt x="84" y="2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30" y="132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18" y="174"/>
                    </a:lnTo>
                    <a:lnTo>
                      <a:pt x="24" y="186"/>
                    </a:lnTo>
                    <a:lnTo>
                      <a:pt x="24" y="204"/>
                    </a:lnTo>
                    <a:lnTo>
                      <a:pt x="42" y="222"/>
                    </a:lnTo>
                    <a:lnTo>
                      <a:pt x="42" y="246"/>
                    </a:lnTo>
                    <a:lnTo>
                      <a:pt x="48" y="252"/>
                    </a:lnTo>
                    <a:lnTo>
                      <a:pt x="126" y="252"/>
                    </a:lnTo>
                    <a:lnTo>
                      <a:pt x="126" y="240"/>
                    </a:lnTo>
                    <a:lnTo>
                      <a:pt x="180" y="240"/>
                    </a:lnTo>
                    <a:lnTo>
                      <a:pt x="180" y="252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204" y="264"/>
                    </a:lnTo>
                    <a:lnTo>
                      <a:pt x="216" y="264"/>
                    </a:lnTo>
                    <a:lnTo>
                      <a:pt x="222" y="258"/>
                    </a:lnTo>
                    <a:lnTo>
                      <a:pt x="246" y="258"/>
                    </a:lnTo>
                    <a:lnTo>
                      <a:pt x="252" y="264"/>
                    </a:lnTo>
                    <a:lnTo>
                      <a:pt x="252" y="270"/>
                    </a:lnTo>
                    <a:lnTo>
                      <a:pt x="246" y="276"/>
                    </a:lnTo>
                    <a:lnTo>
                      <a:pt x="234" y="282"/>
                    </a:lnTo>
                    <a:lnTo>
                      <a:pt x="228" y="288"/>
                    </a:lnTo>
                    <a:lnTo>
                      <a:pt x="204" y="288"/>
                    </a:lnTo>
                    <a:lnTo>
                      <a:pt x="186" y="282"/>
                    </a:lnTo>
                    <a:lnTo>
                      <a:pt x="180" y="270"/>
                    </a:lnTo>
                    <a:lnTo>
                      <a:pt x="168" y="264"/>
                    </a:lnTo>
                    <a:lnTo>
                      <a:pt x="162" y="258"/>
                    </a:lnTo>
                    <a:lnTo>
                      <a:pt x="156" y="264"/>
                    </a:lnTo>
                    <a:lnTo>
                      <a:pt x="150" y="276"/>
                    </a:lnTo>
                    <a:lnTo>
                      <a:pt x="126" y="276"/>
                    </a:lnTo>
                    <a:lnTo>
                      <a:pt x="120" y="282"/>
                    </a:lnTo>
                    <a:lnTo>
                      <a:pt x="108" y="282"/>
                    </a:lnTo>
                    <a:lnTo>
                      <a:pt x="108" y="294"/>
                    </a:lnTo>
                    <a:lnTo>
                      <a:pt x="36" y="294"/>
                    </a:lnTo>
                    <a:lnTo>
                      <a:pt x="36" y="318"/>
                    </a:lnTo>
                    <a:lnTo>
                      <a:pt x="30" y="324"/>
                    </a:lnTo>
                    <a:lnTo>
                      <a:pt x="30" y="336"/>
                    </a:lnTo>
                    <a:lnTo>
                      <a:pt x="36" y="342"/>
                    </a:lnTo>
                    <a:lnTo>
                      <a:pt x="42" y="354"/>
                    </a:lnTo>
                    <a:lnTo>
                      <a:pt x="48" y="360"/>
                    </a:lnTo>
                    <a:lnTo>
                      <a:pt x="60" y="366"/>
                    </a:lnTo>
                    <a:lnTo>
                      <a:pt x="66" y="366"/>
                    </a:lnTo>
                    <a:lnTo>
                      <a:pt x="72" y="360"/>
                    </a:lnTo>
                    <a:lnTo>
                      <a:pt x="78" y="360"/>
                    </a:lnTo>
                    <a:lnTo>
                      <a:pt x="90" y="348"/>
                    </a:lnTo>
                    <a:lnTo>
                      <a:pt x="126" y="348"/>
                    </a:lnTo>
                    <a:lnTo>
                      <a:pt x="156" y="324"/>
                    </a:lnTo>
                    <a:lnTo>
                      <a:pt x="294" y="330"/>
                    </a:lnTo>
                    <a:lnTo>
                      <a:pt x="294" y="336"/>
                    </a:lnTo>
                    <a:lnTo>
                      <a:pt x="300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8"/>
                    </a:lnTo>
                    <a:lnTo>
                      <a:pt x="336" y="360"/>
                    </a:lnTo>
                    <a:lnTo>
                      <a:pt x="342" y="366"/>
                    </a:lnTo>
                    <a:lnTo>
                      <a:pt x="354" y="366"/>
                    </a:lnTo>
                    <a:lnTo>
                      <a:pt x="366" y="360"/>
                    </a:lnTo>
                    <a:lnTo>
                      <a:pt x="372" y="354"/>
                    </a:lnTo>
                    <a:lnTo>
                      <a:pt x="414" y="354"/>
                    </a:lnTo>
                    <a:lnTo>
                      <a:pt x="414" y="288"/>
                    </a:lnTo>
                    <a:lnTo>
                      <a:pt x="408" y="276"/>
                    </a:lnTo>
                    <a:lnTo>
                      <a:pt x="402" y="2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7" name="Saudi Arabia"/>
              <p:cNvSpPr>
                <a:spLocks/>
              </p:cNvSpPr>
              <p:nvPr/>
            </p:nvSpPr>
            <p:spPr bwMode="gray">
              <a:xfrm>
                <a:off x="3269" y="1647"/>
                <a:ext cx="380" cy="326"/>
              </a:xfrm>
              <a:custGeom>
                <a:avLst/>
                <a:gdLst>
                  <a:gd name="T0" fmla="*/ 140052493 w 1488"/>
                  <a:gd name="T1" fmla="*/ 139734219 h 1278"/>
                  <a:gd name="T2" fmla="*/ 140052493 w 1488"/>
                  <a:gd name="T3" fmla="*/ 139734219 h 1278"/>
                  <a:gd name="T4" fmla="*/ 140052493 w 1488"/>
                  <a:gd name="T5" fmla="*/ 139734219 h 1278"/>
                  <a:gd name="T6" fmla="*/ 140052493 w 1488"/>
                  <a:gd name="T7" fmla="*/ 139734219 h 1278"/>
                  <a:gd name="T8" fmla="*/ 140052493 w 1488"/>
                  <a:gd name="T9" fmla="*/ 139734219 h 1278"/>
                  <a:gd name="T10" fmla="*/ 140052493 w 1488"/>
                  <a:gd name="T11" fmla="*/ 139734219 h 1278"/>
                  <a:gd name="T12" fmla="*/ 140052493 w 1488"/>
                  <a:gd name="T13" fmla="*/ 139734219 h 1278"/>
                  <a:gd name="T14" fmla="*/ 140052493 w 1488"/>
                  <a:gd name="T15" fmla="*/ 139734219 h 1278"/>
                  <a:gd name="T16" fmla="*/ 140052493 w 1488"/>
                  <a:gd name="T17" fmla="*/ 139734219 h 1278"/>
                  <a:gd name="T18" fmla="*/ 140052493 w 1488"/>
                  <a:gd name="T19" fmla="*/ 139734219 h 1278"/>
                  <a:gd name="T20" fmla="*/ 140052493 w 1488"/>
                  <a:gd name="T21" fmla="*/ 139734219 h 1278"/>
                  <a:gd name="T22" fmla="*/ 140052493 w 1488"/>
                  <a:gd name="T23" fmla="*/ 139734219 h 1278"/>
                  <a:gd name="T24" fmla="*/ 140052493 w 1488"/>
                  <a:gd name="T25" fmla="*/ 139734219 h 1278"/>
                  <a:gd name="T26" fmla="*/ 140052493 w 1488"/>
                  <a:gd name="T27" fmla="*/ 139734219 h 1278"/>
                  <a:gd name="T28" fmla="*/ 140052493 w 1488"/>
                  <a:gd name="T29" fmla="*/ 139734219 h 1278"/>
                  <a:gd name="T30" fmla="*/ 140052493 w 1488"/>
                  <a:gd name="T31" fmla="*/ 139734219 h 1278"/>
                  <a:gd name="T32" fmla="*/ 140052493 w 1488"/>
                  <a:gd name="T33" fmla="*/ 139734219 h 1278"/>
                  <a:gd name="T34" fmla="*/ 140052493 w 1488"/>
                  <a:gd name="T35" fmla="*/ 139734219 h 1278"/>
                  <a:gd name="T36" fmla="*/ 140052493 w 1488"/>
                  <a:gd name="T37" fmla="*/ 139734219 h 1278"/>
                  <a:gd name="T38" fmla="*/ 140052493 w 1488"/>
                  <a:gd name="T39" fmla="*/ 0 h 1278"/>
                  <a:gd name="T40" fmla="*/ 140052493 w 1488"/>
                  <a:gd name="T41" fmla="*/ 139734219 h 1278"/>
                  <a:gd name="T42" fmla="*/ 140052493 w 1488"/>
                  <a:gd name="T43" fmla="*/ 139734219 h 1278"/>
                  <a:gd name="T44" fmla="*/ 140052493 w 1488"/>
                  <a:gd name="T45" fmla="*/ 139734219 h 1278"/>
                  <a:gd name="T46" fmla="*/ 140052493 w 1488"/>
                  <a:gd name="T47" fmla="*/ 139734219 h 1278"/>
                  <a:gd name="T48" fmla="*/ 140052493 w 1488"/>
                  <a:gd name="T49" fmla="*/ 139734219 h 1278"/>
                  <a:gd name="T50" fmla="*/ 140052493 w 1488"/>
                  <a:gd name="T51" fmla="*/ 139734219 h 1278"/>
                  <a:gd name="T52" fmla="*/ 140052493 w 1488"/>
                  <a:gd name="T53" fmla="*/ 139734219 h 1278"/>
                  <a:gd name="T54" fmla="*/ 140052493 w 1488"/>
                  <a:gd name="T55" fmla="*/ 139734219 h 1278"/>
                  <a:gd name="T56" fmla="*/ 140052493 w 1488"/>
                  <a:gd name="T57" fmla="*/ 139734219 h 1278"/>
                  <a:gd name="T58" fmla="*/ 140052493 w 1488"/>
                  <a:gd name="T59" fmla="*/ 139734219 h 1278"/>
                  <a:gd name="T60" fmla="*/ 140052493 w 1488"/>
                  <a:gd name="T61" fmla="*/ 139734219 h 1278"/>
                  <a:gd name="T62" fmla="*/ 0 w 1488"/>
                  <a:gd name="T63" fmla="*/ 139734219 h 1278"/>
                  <a:gd name="T64" fmla="*/ 140052493 w 1488"/>
                  <a:gd name="T65" fmla="*/ 139734219 h 1278"/>
                  <a:gd name="T66" fmla="*/ 140052493 w 1488"/>
                  <a:gd name="T67" fmla="*/ 139734219 h 1278"/>
                  <a:gd name="T68" fmla="*/ 140052493 w 1488"/>
                  <a:gd name="T69" fmla="*/ 139734219 h 1278"/>
                  <a:gd name="T70" fmla="*/ 140052493 w 1488"/>
                  <a:gd name="T71" fmla="*/ 139734219 h 1278"/>
                  <a:gd name="T72" fmla="*/ 140052493 w 1488"/>
                  <a:gd name="T73" fmla="*/ 139734219 h 1278"/>
                  <a:gd name="T74" fmla="*/ 140052493 w 1488"/>
                  <a:gd name="T75" fmla="*/ 139734219 h 1278"/>
                  <a:gd name="T76" fmla="*/ 140052493 w 1488"/>
                  <a:gd name="T77" fmla="*/ 139734219 h 1278"/>
                  <a:gd name="T78" fmla="*/ 140052493 w 1488"/>
                  <a:gd name="T79" fmla="*/ 139734219 h 1278"/>
                  <a:gd name="T80" fmla="*/ 140052493 w 1488"/>
                  <a:gd name="T81" fmla="*/ 139734219 h 1278"/>
                  <a:gd name="T82" fmla="*/ 140052493 w 1488"/>
                  <a:gd name="T83" fmla="*/ 139734219 h 1278"/>
                  <a:gd name="T84" fmla="*/ 140052493 w 1488"/>
                  <a:gd name="T85" fmla="*/ 139734219 h 1278"/>
                  <a:gd name="T86" fmla="*/ 140052493 w 1488"/>
                  <a:gd name="T87" fmla="*/ 139734219 h 1278"/>
                  <a:gd name="T88" fmla="*/ 140052493 w 1488"/>
                  <a:gd name="T89" fmla="*/ 139734219 h 1278"/>
                  <a:gd name="T90" fmla="*/ 140052493 w 1488"/>
                  <a:gd name="T91" fmla="*/ 139734219 h 1278"/>
                  <a:gd name="T92" fmla="*/ 140052493 w 1488"/>
                  <a:gd name="T93" fmla="*/ 139734219 h 1278"/>
                  <a:gd name="T94" fmla="*/ 140052493 w 1488"/>
                  <a:gd name="T95" fmla="*/ 139734219 h 1278"/>
                  <a:gd name="T96" fmla="*/ 140052493 w 1488"/>
                  <a:gd name="T97" fmla="*/ 139734219 h 1278"/>
                  <a:gd name="T98" fmla="*/ 140052493 w 1488"/>
                  <a:gd name="T99" fmla="*/ 139734219 h 1278"/>
                  <a:gd name="T100" fmla="*/ 140052493 w 1488"/>
                  <a:gd name="T101" fmla="*/ 139734219 h 1278"/>
                  <a:gd name="T102" fmla="*/ 140052493 w 1488"/>
                  <a:gd name="T103" fmla="*/ 139734219 h 1278"/>
                  <a:gd name="T104" fmla="*/ 140052493 w 1488"/>
                  <a:gd name="T105" fmla="*/ 139734219 h 1278"/>
                  <a:gd name="T106" fmla="*/ 140052493 w 1488"/>
                  <a:gd name="T107" fmla="*/ 139734219 h 1278"/>
                  <a:gd name="T108" fmla="*/ 140052493 w 1488"/>
                  <a:gd name="T109" fmla="*/ 139734219 h 1278"/>
                  <a:gd name="T110" fmla="*/ 140052493 w 1488"/>
                  <a:gd name="T111" fmla="*/ 139734219 h 1278"/>
                  <a:gd name="T112" fmla="*/ 140052493 w 1488"/>
                  <a:gd name="T113" fmla="*/ 139734219 h 1278"/>
                  <a:gd name="T114" fmla="*/ 140052493 w 1488"/>
                  <a:gd name="T115" fmla="*/ 139734219 h 1278"/>
                  <a:gd name="T116" fmla="*/ 140052493 w 1488"/>
                  <a:gd name="T117" fmla="*/ 139734219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8"/>
                  <a:gd name="T178" fmla="*/ 0 h 1278"/>
                  <a:gd name="T179" fmla="*/ 1488 w 1488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8" h="1278">
                    <a:moveTo>
                      <a:pt x="1464" y="792"/>
                    </a:moveTo>
                    <a:lnTo>
                      <a:pt x="1464" y="780"/>
                    </a:lnTo>
                    <a:lnTo>
                      <a:pt x="1458" y="774"/>
                    </a:lnTo>
                    <a:lnTo>
                      <a:pt x="1416" y="768"/>
                    </a:lnTo>
                    <a:lnTo>
                      <a:pt x="1320" y="756"/>
                    </a:lnTo>
                    <a:lnTo>
                      <a:pt x="1284" y="750"/>
                    </a:lnTo>
                    <a:lnTo>
                      <a:pt x="1266" y="750"/>
                    </a:lnTo>
                    <a:lnTo>
                      <a:pt x="1260" y="738"/>
                    </a:lnTo>
                    <a:lnTo>
                      <a:pt x="1248" y="732"/>
                    </a:lnTo>
                    <a:lnTo>
                      <a:pt x="1242" y="720"/>
                    </a:lnTo>
                    <a:lnTo>
                      <a:pt x="1218" y="696"/>
                    </a:lnTo>
                    <a:lnTo>
                      <a:pt x="1206" y="672"/>
                    </a:lnTo>
                    <a:lnTo>
                      <a:pt x="1188" y="654"/>
                    </a:lnTo>
                    <a:lnTo>
                      <a:pt x="1188" y="642"/>
                    </a:lnTo>
                    <a:lnTo>
                      <a:pt x="1182" y="636"/>
                    </a:lnTo>
                    <a:lnTo>
                      <a:pt x="1182" y="618"/>
                    </a:lnTo>
                    <a:lnTo>
                      <a:pt x="1176" y="624"/>
                    </a:lnTo>
                    <a:lnTo>
                      <a:pt x="1164" y="612"/>
                    </a:lnTo>
                    <a:lnTo>
                      <a:pt x="1146" y="612"/>
                    </a:lnTo>
                    <a:lnTo>
                      <a:pt x="1140" y="600"/>
                    </a:lnTo>
                    <a:lnTo>
                      <a:pt x="1134" y="594"/>
                    </a:lnTo>
                    <a:lnTo>
                      <a:pt x="1128" y="582"/>
                    </a:lnTo>
                    <a:lnTo>
                      <a:pt x="1122" y="564"/>
                    </a:lnTo>
                    <a:lnTo>
                      <a:pt x="1116" y="552"/>
                    </a:lnTo>
                    <a:lnTo>
                      <a:pt x="1116" y="540"/>
                    </a:lnTo>
                    <a:lnTo>
                      <a:pt x="1110" y="534"/>
                    </a:lnTo>
                    <a:lnTo>
                      <a:pt x="1098" y="528"/>
                    </a:lnTo>
                    <a:lnTo>
                      <a:pt x="1086" y="516"/>
                    </a:lnTo>
                    <a:lnTo>
                      <a:pt x="1074" y="510"/>
                    </a:lnTo>
                    <a:lnTo>
                      <a:pt x="1068" y="498"/>
                    </a:lnTo>
                    <a:lnTo>
                      <a:pt x="1068" y="462"/>
                    </a:lnTo>
                    <a:lnTo>
                      <a:pt x="1062" y="450"/>
                    </a:lnTo>
                    <a:lnTo>
                      <a:pt x="1062" y="438"/>
                    </a:lnTo>
                    <a:lnTo>
                      <a:pt x="1050" y="426"/>
                    </a:lnTo>
                    <a:lnTo>
                      <a:pt x="1002" y="402"/>
                    </a:lnTo>
                    <a:lnTo>
                      <a:pt x="996" y="396"/>
                    </a:lnTo>
                    <a:lnTo>
                      <a:pt x="990" y="384"/>
                    </a:lnTo>
                    <a:lnTo>
                      <a:pt x="990" y="360"/>
                    </a:lnTo>
                    <a:lnTo>
                      <a:pt x="972" y="342"/>
                    </a:lnTo>
                    <a:lnTo>
                      <a:pt x="966" y="330"/>
                    </a:lnTo>
                    <a:lnTo>
                      <a:pt x="960" y="324"/>
                    </a:lnTo>
                    <a:lnTo>
                      <a:pt x="960" y="300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882" y="294"/>
                    </a:lnTo>
                    <a:lnTo>
                      <a:pt x="876" y="288"/>
                    </a:lnTo>
                    <a:lnTo>
                      <a:pt x="876" y="252"/>
                    </a:lnTo>
                    <a:lnTo>
                      <a:pt x="852" y="246"/>
                    </a:lnTo>
                    <a:lnTo>
                      <a:pt x="804" y="246"/>
                    </a:lnTo>
                    <a:lnTo>
                      <a:pt x="750" y="240"/>
                    </a:lnTo>
                    <a:lnTo>
                      <a:pt x="684" y="240"/>
                    </a:lnTo>
                    <a:lnTo>
                      <a:pt x="492" y="96"/>
                    </a:lnTo>
                    <a:lnTo>
                      <a:pt x="480" y="90"/>
                    </a:lnTo>
                    <a:lnTo>
                      <a:pt x="474" y="84"/>
                    </a:lnTo>
                    <a:lnTo>
                      <a:pt x="426" y="60"/>
                    </a:lnTo>
                    <a:lnTo>
                      <a:pt x="414" y="48"/>
                    </a:lnTo>
                    <a:lnTo>
                      <a:pt x="402" y="42"/>
                    </a:lnTo>
                    <a:lnTo>
                      <a:pt x="372" y="12"/>
                    </a:lnTo>
                    <a:lnTo>
                      <a:pt x="306" y="12"/>
                    </a:lnTo>
                    <a:lnTo>
                      <a:pt x="294" y="0"/>
                    </a:lnTo>
                    <a:lnTo>
                      <a:pt x="288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64" y="18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198" y="48"/>
                    </a:lnTo>
                    <a:lnTo>
                      <a:pt x="132" y="48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32" y="60"/>
                    </a:lnTo>
                    <a:lnTo>
                      <a:pt x="144" y="66"/>
                    </a:lnTo>
                    <a:lnTo>
                      <a:pt x="156" y="66"/>
                    </a:lnTo>
                    <a:lnTo>
                      <a:pt x="180" y="90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198" y="132"/>
                    </a:lnTo>
                    <a:lnTo>
                      <a:pt x="192" y="138"/>
                    </a:lnTo>
                    <a:lnTo>
                      <a:pt x="192" y="150"/>
                    </a:lnTo>
                    <a:lnTo>
                      <a:pt x="186" y="156"/>
                    </a:lnTo>
                    <a:lnTo>
                      <a:pt x="180" y="168"/>
                    </a:lnTo>
                    <a:lnTo>
                      <a:pt x="174" y="17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20" y="198"/>
                    </a:lnTo>
                    <a:lnTo>
                      <a:pt x="120" y="210"/>
                    </a:lnTo>
                    <a:lnTo>
                      <a:pt x="108" y="234"/>
                    </a:lnTo>
                    <a:lnTo>
                      <a:pt x="96" y="246"/>
                    </a:lnTo>
                    <a:lnTo>
                      <a:pt x="60" y="246"/>
                    </a:lnTo>
                    <a:lnTo>
                      <a:pt x="36" y="234"/>
                    </a:lnTo>
                    <a:lnTo>
                      <a:pt x="6" y="234"/>
                    </a:lnTo>
                    <a:lnTo>
                      <a:pt x="6" y="264"/>
                    </a:lnTo>
                    <a:lnTo>
                      <a:pt x="0" y="306"/>
                    </a:lnTo>
                    <a:lnTo>
                      <a:pt x="0" y="348"/>
                    </a:lnTo>
                    <a:lnTo>
                      <a:pt x="6" y="372"/>
                    </a:lnTo>
                    <a:lnTo>
                      <a:pt x="24" y="378"/>
                    </a:lnTo>
                    <a:lnTo>
                      <a:pt x="36" y="390"/>
                    </a:lnTo>
                    <a:lnTo>
                      <a:pt x="54" y="390"/>
                    </a:lnTo>
                    <a:lnTo>
                      <a:pt x="72" y="408"/>
                    </a:lnTo>
                    <a:lnTo>
                      <a:pt x="90" y="438"/>
                    </a:lnTo>
                    <a:lnTo>
                      <a:pt x="102" y="474"/>
                    </a:lnTo>
                    <a:lnTo>
                      <a:pt x="120" y="504"/>
                    </a:lnTo>
                    <a:lnTo>
                      <a:pt x="132" y="516"/>
                    </a:lnTo>
                    <a:lnTo>
                      <a:pt x="150" y="528"/>
                    </a:lnTo>
                    <a:lnTo>
                      <a:pt x="162" y="540"/>
                    </a:lnTo>
                    <a:lnTo>
                      <a:pt x="174" y="558"/>
                    </a:lnTo>
                    <a:lnTo>
                      <a:pt x="180" y="570"/>
                    </a:lnTo>
                    <a:lnTo>
                      <a:pt x="186" y="594"/>
                    </a:lnTo>
                    <a:lnTo>
                      <a:pt x="192" y="612"/>
                    </a:lnTo>
                    <a:lnTo>
                      <a:pt x="198" y="636"/>
                    </a:lnTo>
                    <a:lnTo>
                      <a:pt x="210" y="648"/>
                    </a:lnTo>
                    <a:lnTo>
                      <a:pt x="234" y="660"/>
                    </a:lnTo>
                    <a:lnTo>
                      <a:pt x="264" y="660"/>
                    </a:lnTo>
                    <a:lnTo>
                      <a:pt x="282" y="666"/>
                    </a:lnTo>
                    <a:lnTo>
                      <a:pt x="294" y="678"/>
                    </a:lnTo>
                    <a:lnTo>
                      <a:pt x="312" y="708"/>
                    </a:lnTo>
                    <a:lnTo>
                      <a:pt x="330" y="756"/>
                    </a:lnTo>
                    <a:lnTo>
                      <a:pt x="336" y="804"/>
                    </a:lnTo>
                    <a:lnTo>
                      <a:pt x="342" y="840"/>
                    </a:lnTo>
                    <a:lnTo>
                      <a:pt x="348" y="870"/>
                    </a:lnTo>
                    <a:lnTo>
                      <a:pt x="366" y="906"/>
                    </a:lnTo>
                    <a:lnTo>
                      <a:pt x="384" y="924"/>
                    </a:lnTo>
                    <a:lnTo>
                      <a:pt x="390" y="936"/>
                    </a:lnTo>
                    <a:lnTo>
                      <a:pt x="414" y="936"/>
                    </a:lnTo>
                    <a:lnTo>
                      <a:pt x="438" y="948"/>
                    </a:lnTo>
                    <a:lnTo>
                      <a:pt x="456" y="972"/>
                    </a:lnTo>
                    <a:lnTo>
                      <a:pt x="480" y="1008"/>
                    </a:lnTo>
                    <a:lnTo>
                      <a:pt x="504" y="1056"/>
                    </a:lnTo>
                    <a:lnTo>
                      <a:pt x="552" y="1128"/>
                    </a:lnTo>
                    <a:lnTo>
                      <a:pt x="582" y="1170"/>
                    </a:lnTo>
                    <a:lnTo>
                      <a:pt x="606" y="1206"/>
                    </a:lnTo>
                    <a:lnTo>
                      <a:pt x="618" y="1236"/>
                    </a:lnTo>
                    <a:lnTo>
                      <a:pt x="618" y="1266"/>
                    </a:lnTo>
                    <a:lnTo>
                      <a:pt x="612" y="1278"/>
                    </a:lnTo>
                    <a:lnTo>
                      <a:pt x="624" y="1266"/>
                    </a:lnTo>
                    <a:lnTo>
                      <a:pt x="630" y="1254"/>
                    </a:lnTo>
                    <a:lnTo>
                      <a:pt x="636" y="1248"/>
                    </a:lnTo>
                    <a:lnTo>
                      <a:pt x="636" y="1200"/>
                    </a:lnTo>
                    <a:lnTo>
                      <a:pt x="642" y="1188"/>
                    </a:lnTo>
                    <a:lnTo>
                      <a:pt x="648" y="1182"/>
                    </a:lnTo>
                    <a:lnTo>
                      <a:pt x="654" y="1182"/>
                    </a:lnTo>
                    <a:lnTo>
                      <a:pt x="672" y="1200"/>
                    </a:lnTo>
                    <a:lnTo>
                      <a:pt x="696" y="1194"/>
                    </a:lnTo>
                    <a:lnTo>
                      <a:pt x="702" y="1188"/>
                    </a:lnTo>
                    <a:lnTo>
                      <a:pt x="792" y="1188"/>
                    </a:lnTo>
                    <a:lnTo>
                      <a:pt x="804" y="1194"/>
                    </a:lnTo>
                    <a:lnTo>
                      <a:pt x="810" y="1200"/>
                    </a:lnTo>
                    <a:lnTo>
                      <a:pt x="888" y="1200"/>
                    </a:lnTo>
                    <a:lnTo>
                      <a:pt x="894" y="1206"/>
                    </a:lnTo>
                    <a:lnTo>
                      <a:pt x="900" y="1218"/>
                    </a:lnTo>
                    <a:lnTo>
                      <a:pt x="912" y="1224"/>
                    </a:lnTo>
                    <a:lnTo>
                      <a:pt x="924" y="1224"/>
                    </a:lnTo>
                    <a:lnTo>
                      <a:pt x="930" y="1212"/>
                    </a:lnTo>
                    <a:lnTo>
                      <a:pt x="936" y="1206"/>
                    </a:lnTo>
                    <a:lnTo>
                      <a:pt x="936" y="1188"/>
                    </a:lnTo>
                    <a:lnTo>
                      <a:pt x="942" y="1176"/>
                    </a:lnTo>
                    <a:lnTo>
                      <a:pt x="948" y="1170"/>
                    </a:lnTo>
                    <a:lnTo>
                      <a:pt x="954" y="1158"/>
                    </a:lnTo>
                    <a:lnTo>
                      <a:pt x="966" y="1146"/>
                    </a:lnTo>
                    <a:lnTo>
                      <a:pt x="972" y="1134"/>
                    </a:lnTo>
                    <a:lnTo>
                      <a:pt x="990" y="1116"/>
                    </a:lnTo>
                    <a:lnTo>
                      <a:pt x="1020" y="1098"/>
                    </a:lnTo>
                    <a:lnTo>
                      <a:pt x="1050" y="1092"/>
                    </a:lnTo>
                    <a:lnTo>
                      <a:pt x="1068" y="1086"/>
                    </a:lnTo>
                    <a:lnTo>
                      <a:pt x="1092" y="1086"/>
                    </a:lnTo>
                    <a:lnTo>
                      <a:pt x="1140" y="1080"/>
                    </a:lnTo>
                    <a:lnTo>
                      <a:pt x="1188" y="1068"/>
                    </a:lnTo>
                    <a:lnTo>
                      <a:pt x="1230" y="1062"/>
                    </a:lnTo>
                    <a:lnTo>
                      <a:pt x="1248" y="1062"/>
                    </a:lnTo>
                    <a:lnTo>
                      <a:pt x="1452" y="990"/>
                    </a:lnTo>
                    <a:lnTo>
                      <a:pt x="1488" y="816"/>
                    </a:lnTo>
                    <a:lnTo>
                      <a:pt x="1482" y="810"/>
                    </a:lnTo>
                    <a:lnTo>
                      <a:pt x="1470" y="804"/>
                    </a:lnTo>
                    <a:lnTo>
                      <a:pt x="1464" y="798"/>
                    </a:lnTo>
                    <a:lnTo>
                      <a:pt x="1464" y="79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8" name="Rwanda"/>
              <p:cNvSpPr>
                <a:spLocks/>
              </p:cNvSpPr>
              <p:nvPr/>
            </p:nvSpPr>
            <p:spPr bwMode="gray">
              <a:xfrm>
                <a:off x="3177" y="2331"/>
                <a:ext cx="39" cy="38"/>
              </a:xfrm>
              <a:custGeom>
                <a:avLst/>
                <a:gdLst>
                  <a:gd name="T0" fmla="*/ 544028840 w 150"/>
                  <a:gd name="T1" fmla="*/ 544028840 h 150"/>
                  <a:gd name="T2" fmla="*/ 544028840 w 150"/>
                  <a:gd name="T3" fmla="*/ 544028840 h 150"/>
                  <a:gd name="T4" fmla="*/ 544028840 w 150"/>
                  <a:gd name="T5" fmla="*/ 544028840 h 150"/>
                  <a:gd name="T6" fmla="*/ 544028840 w 150"/>
                  <a:gd name="T7" fmla="*/ 544028840 h 150"/>
                  <a:gd name="T8" fmla="*/ 544028840 w 150"/>
                  <a:gd name="T9" fmla="*/ 544028840 h 150"/>
                  <a:gd name="T10" fmla="*/ 544028840 w 150"/>
                  <a:gd name="T11" fmla="*/ 544028840 h 150"/>
                  <a:gd name="T12" fmla="*/ 544028840 w 150"/>
                  <a:gd name="T13" fmla="*/ 544028840 h 150"/>
                  <a:gd name="T14" fmla="*/ 544028840 w 150"/>
                  <a:gd name="T15" fmla="*/ 544028840 h 150"/>
                  <a:gd name="T16" fmla="*/ 544028840 w 150"/>
                  <a:gd name="T17" fmla="*/ 544028840 h 150"/>
                  <a:gd name="T18" fmla="*/ 544028840 w 150"/>
                  <a:gd name="T19" fmla="*/ 544028840 h 150"/>
                  <a:gd name="T20" fmla="*/ 544028840 w 150"/>
                  <a:gd name="T21" fmla="*/ 544028840 h 150"/>
                  <a:gd name="T22" fmla="*/ 544028840 w 150"/>
                  <a:gd name="T23" fmla="*/ 544028840 h 150"/>
                  <a:gd name="T24" fmla="*/ 544028840 w 150"/>
                  <a:gd name="T25" fmla="*/ 544028840 h 150"/>
                  <a:gd name="T26" fmla="*/ 544028840 w 150"/>
                  <a:gd name="T27" fmla="*/ 0 h 150"/>
                  <a:gd name="T28" fmla="*/ 544028840 w 150"/>
                  <a:gd name="T29" fmla="*/ 544028840 h 150"/>
                  <a:gd name="T30" fmla="*/ 544028840 w 150"/>
                  <a:gd name="T31" fmla="*/ 544028840 h 150"/>
                  <a:gd name="T32" fmla="*/ 544028840 w 150"/>
                  <a:gd name="T33" fmla="*/ 544028840 h 150"/>
                  <a:gd name="T34" fmla="*/ 544028840 w 150"/>
                  <a:gd name="T35" fmla="*/ 544028840 h 150"/>
                  <a:gd name="T36" fmla="*/ 544028840 w 150"/>
                  <a:gd name="T37" fmla="*/ 544028840 h 150"/>
                  <a:gd name="T38" fmla="*/ 544028840 w 150"/>
                  <a:gd name="T39" fmla="*/ 544028840 h 150"/>
                  <a:gd name="T40" fmla="*/ 544028840 w 150"/>
                  <a:gd name="T41" fmla="*/ 544028840 h 150"/>
                  <a:gd name="T42" fmla="*/ 544028840 w 150"/>
                  <a:gd name="T43" fmla="*/ 544028840 h 150"/>
                  <a:gd name="T44" fmla="*/ 544028840 w 150"/>
                  <a:gd name="T45" fmla="*/ 544028840 h 150"/>
                  <a:gd name="T46" fmla="*/ 544028840 w 150"/>
                  <a:gd name="T47" fmla="*/ 544028840 h 150"/>
                  <a:gd name="T48" fmla="*/ 544028840 w 150"/>
                  <a:gd name="T49" fmla="*/ 544028840 h 150"/>
                  <a:gd name="T50" fmla="*/ 544028840 w 150"/>
                  <a:gd name="T51" fmla="*/ 544028840 h 150"/>
                  <a:gd name="T52" fmla="*/ 544028840 w 150"/>
                  <a:gd name="T53" fmla="*/ 544028840 h 150"/>
                  <a:gd name="T54" fmla="*/ 544028840 w 150"/>
                  <a:gd name="T55" fmla="*/ 544028840 h 150"/>
                  <a:gd name="T56" fmla="*/ 544028840 w 150"/>
                  <a:gd name="T57" fmla="*/ 544028840 h 150"/>
                  <a:gd name="T58" fmla="*/ 544028840 w 150"/>
                  <a:gd name="T59" fmla="*/ 544028840 h 150"/>
                  <a:gd name="T60" fmla="*/ 0 w 150"/>
                  <a:gd name="T61" fmla="*/ 544028840 h 150"/>
                  <a:gd name="T62" fmla="*/ 0 w 150"/>
                  <a:gd name="T63" fmla="*/ 544028840 h 150"/>
                  <a:gd name="T64" fmla="*/ 544028840 w 150"/>
                  <a:gd name="T65" fmla="*/ 544028840 h 150"/>
                  <a:gd name="T66" fmla="*/ 544028840 w 150"/>
                  <a:gd name="T67" fmla="*/ 544028840 h 150"/>
                  <a:gd name="T68" fmla="*/ 544028840 w 150"/>
                  <a:gd name="T69" fmla="*/ 544028840 h 150"/>
                  <a:gd name="T70" fmla="*/ 544028840 w 150"/>
                  <a:gd name="T71" fmla="*/ 544028840 h 150"/>
                  <a:gd name="T72" fmla="*/ 544028840 w 150"/>
                  <a:gd name="T73" fmla="*/ 544028840 h 1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150"/>
                  <a:gd name="T113" fmla="*/ 150 w 150"/>
                  <a:gd name="T114" fmla="*/ 150 h 1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150">
                    <a:moveTo>
                      <a:pt x="48" y="150"/>
                    </a:moveTo>
                    <a:lnTo>
                      <a:pt x="54" y="150"/>
                    </a:lnTo>
                    <a:lnTo>
                      <a:pt x="60" y="144"/>
                    </a:lnTo>
                    <a:lnTo>
                      <a:pt x="72" y="138"/>
                    </a:lnTo>
                    <a:lnTo>
                      <a:pt x="78" y="114"/>
                    </a:lnTo>
                    <a:lnTo>
                      <a:pt x="138" y="114"/>
                    </a:lnTo>
                    <a:lnTo>
                      <a:pt x="150" y="102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30"/>
                    </a:lnTo>
                    <a:lnTo>
                      <a:pt x="126" y="24"/>
                    </a:lnTo>
                    <a:lnTo>
                      <a:pt x="132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90"/>
                    </a:lnTo>
                    <a:lnTo>
                      <a:pt x="18" y="102"/>
                    </a:lnTo>
                    <a:lnTo>
                      <a:pt x="6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58" name="Russia (Urup,Simushir)"/>
              <p:cNvSpPr>
                <a:spLocks noEditPoints="1"/>
              </p:cNvSpPr>
              <p:nvPr/>
            </p:nvSpPr>
            <p:spPr bwMode="gray">
              <a:xfrm>
                <a:off x="5061" y="1103"/>
                <a:ext cx="77" cy="306"/>
              </a:xfrm>
              <a:custGeom>
                <a:avLst/>
                <a:gdLst>
                  <a:gd name="T0" fmla="*/ 0 w 300"/>
                  <a:gd name="T1" fmla="*/ 36147703 h 1194"/>
                  <a:gd name="T2" fmla="*/ 36310951 w 300"/>
                  <a:gd name="T3" fmla="*/ 36147703 h 1194"/>
                  <a:gd name="T4" fmla="*/ 36310951 w 300"/>
                  <a:gd name="T5" fmla="*/ 36147703 h 1194"/>
                  <a:gd name="T6" fmla="*/ 36310951 w 300"/>
                  <a:gd name="T7" fmla="*/ 36147703 h 1194"/>
                  <a:gd name="T8" fmla="*/ 0 w 300"/>
                  <a:gd name="T9" fmla="*/ 36147703 h 1194"/>
                  <a:gd name="T10" fmla="*/ 36310951 w 300"/>
                  <a:gd name="T11" fmla="*/ 36147703 h 1194"/>
                  <a:gd name="T12" fmla="*/ 36310951 w 300"/>
                  <a:gd name="T13" fmla="*/ 36147703 h 1194"/>
                  <a:gd name="T14" fmla="*/ 36310951 w 300"/>
                  <a:gd name="T15" fmla="*/ 36147703 h 1194"/>
                  <a:gd name="T16" fmla="*/ 36310951 w 300"/>
                  <a:gd name="T17" fmla="*/ 36147703 h 1194"/>
                  <a:gd name="T18" fmla="*/ 36310951 w 300"/>
                  <a:gd name="T19" fmla="*/ 36147703 h 1194"/>
                  <a:gd name="T20" fmla="*/ 36310951 w 300"/>
                  <a:gd name="T21" fmla="*/ 36147703 h 1194"/>
                  <a:gd name="T22" fmla="*/ 36310951 w 300"/>
                  <a:gd name="T23" fmla="*/ 36147703 h 1194"/>
                  <a:gd name="T24" fmla="*/ 36310951 w 300"/>
                  <a:gd name="T25" fmla="*/ 36147703 h 1194"/>
                  <a:gd name="T26" fmla="*/ 36310951 w 300"/>
                  <a:gd name="T27" fmla="*/ 36147703 h 1194"/>
                  <a:gd name="T28" fmla="*/ 36310951 w 300"/>
                  <a:gd name="T29" fmla="*/ 36147703 h 1194"/>
                  <a:gd name="T30" fmla="*/ 36310951 w 300"/>
                  <a:gd name="T31" fmla="*/ 36147703 h 1194"/>
                  <a:gd name="T32" fmla="*/ 36310951 w 300"/>
                  <a:gd name="T33" fmla="*/ 36147703 h 1194"/>
                  <a:gd name="T34" fmla="*/ 36310951 w 300"/>
                  <a:gd name="T35" fmla="*/ 36147703 h 1194"/>
                  <a:gd name="T36" fmla="*/ 36310951 w 300"/>
                  <a:gd name="T37" fmla="*/ 36147703 h 1194"/>
                  <a:gd name="T38" fmla="*/ 36310951 w 300"/>
                  <a:gd name="T39" fmla="*/ 36147703 h 1194"/>
                  <a:gd name="T40" fmla="*/ 36310951 w 300"/>
                  <a:gd name="T41" fmla="*/ 36147703 h 1194"/>
                  <a:gd name="T42" fmla="*/ 36310951 w 300"/>
                  <a:gd name="T43" fmla="*/ 36147703 h 1194"/>
                  <a:gd name="T44" fmla="*/ 36310951 w 300"/>
                  <a:gd name="T45" fmla="*/ 36147703 h 1194"/>
                  <a:gd name="T46" fmla="*/ 36310951 w 300"/>
                  <a:gd name="T47" fmla="*/ 36147703 h 1194"/>
                  <a:gd name="T48" fmla="*/ 36310951 w 300"/>
                  <a:gd name="T49" fmla="*/ 36147703 h 1194"/>
                  <a:gd name="T50" fmla="*/ 36310951 w 300"/>
                  <a:gd name="T51" fmla="*/ 36147703 h 1194"/>
                  <a:gd name="T52" fmla="*/ 36310951 w 300"/>
                  <a:gd name="T53" fmla="*/ 36147703 h 1194"/>
                  <a:gd name="T54" fmla="*/ 36310951 w 300"/>
                  <a:gd name="T55" fmla="*/ 36147703 h 1194"/>
                  <a:gd name="T56" fmla="*/ 36310951 w 300"/>
                  <a:gd name="T57" fmla="*/ 36147703 h 1194"/>
                  <a:gd name="T58" fmla="*/ 36310951 w 300"/>
                  <a:gd name="T59" fmla="*/ 36147703 h 1194"/>
                  <a:gd name="T60" fmla="*/ 36310951 w 300"/>
                  <a:gd name="T61" fmla="*/ 36147703 h 1194"/>
                  <a:gd name="T62" fmla="*/ 36310951 w 300"/>
                  <a:gd name="T63" fmla="*/ 36147703 h 1194"/>
                  <a:gd name="T64" fmla="*/ 36310951 w 300"/>
                  <a:gd name="T65" fmla="*/ 36147703 h 1194"/>
                  <a:gd name="T66" fmla="*/ 36310951 w 300"/>
                  <a:gd name="T67" fmla="*/ 36147703 h 1194"/>
                  <a:gd name="T68" fmla="*/ 36310951 w 300"/>
                  <a:gd name="T69" fmla="*/ 36147703 h 1194"/>
                  <a:gd name="T70" fmla="*/ 36310951 w 300"/>
                  <a:gd name="T71" fmla="*/ 36147703 h 1194"/>
                  <a:gd name="T72" fmla="*/ 36310951 w 300"/>
                  <a:gd name="T73" fmla="*/ 36147703 h 1194"/>
                  <a:gd name="T74" fmla="*/ 36310951 w 300"/>
                  <a:gd name="T75" fmla="*/ 36147703 h 1194"/>
                  <a:gd name="T76" fmla="*/ 36310951 w 300"/>
                  <a:gd name="T77" fmla="*/ 36147703 h 1194"/>
                  <a:gd name="T78" fmla="*/ 36310951 w 300"/>
                  <a:gd name="T79" fmla="*/ 36147703 h 1194"/>
                  <a:gd name="T80" fmla="*/ 36310951 w 300"/>
                  <a:gd name="T81" fmla="*/ 36147703 h 1194"/>
                  <a:gd name="T82" fmla="*/ 36310951 w 300"/>
                  <a:gd name="T83" fmla="*/ 36147703 h 1194"/>
                  <a:gd name="T84" fmla="*/ 36310951 w 300"/>
                  <a:gd name="T85" fmla="*/ 36147703 h 1194"/>
                  <a:gd name="T86" fmla="*/ 36310951 w 300"/>
                  <a:gd name="T87" fmla="*/ 36147703 h 1194"/>
                  <a:gd name="T88" fmla="*/ 36310951 w 300"/>
                  <a:gd name="T89" fmla="*/ 36147703 h 1194"/>
                  <a:gd name="T90" fmla="*/ 36310951 w 300"/>
                  <a:gd name="T91" fmla="*/ 36147703 h 1194"/>
                  <a:gd name="T92" fmla="*/ 36310951 w 300"/>
                  <a:gd name="T93" fmla="*/ 36147703 h 1194"/>
                  <a:gd name="T94" fmla="*/ 36310951 w 300"/>
                  <a:gd name="T95" fmla="*/ 36147703 h 1194"/>
                  <a:gd name="T96" fmla="*/ 36310951 w 300"/>
                  <a:gd name="T97" fmla="*/ 36147703 h 1194"/>
                  <a:gd name="T98" fmla="*/ 36310951 w 300"/>
                  <a:gd name="T99" fmla="*/ 0 h 1194"/>
                  <a:gd name="T100" fmla="*/ 36310951 w 300"/>
                  <a:gd name="T101" fmla="*/ 36147703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Russia"/>
              <p:cNvSpPr>
                <a:spLocks noEditPoints="1"/>
              </p:cNvSpPr>
              <p:nvPr/>
            </p:nvSpPr>
            <p:spPr bwMode="gray">
              <a:xfrm>
                <a:off x="2985" y="724"/>
                <a:ext cx="2314" cy="737"/>
              </a:xfrm>
              <a:custGeom>
                <a:avLst/>
                <a:gdLst>
                  <a:gd name="T0" fmla="*/ 35922087 w 9048"/>
                  <a:gd name="T1" fmla="*/ 35987714 h 2880"/>
                  <a:gd name="T2" fmla="*/ 35922087 w 9048"/>
                  <a:gd name="T3" fmla="*/ 35987714 h 2880"/>
                  <a:gd name="T4" fmla="*/ 35922087 w 9048"/>
                  <a:gd name="T5" fmla="*/ 35987714 h 2880"/>
                  <a:gd name="T6" fmla="*/ 35922087 w 9048"/>
                  <a:gd name="T7" fmla="*/ 35987714 h 2880"/>
                  <a:gd name="T8" fmla="*/ 35922087 w 9048"/>
                  <a:gd name="T9" fmla="*/ 35987714 h 2880"/>
                  <a:gd name="T10" fmla="*/ 35922087 w 9048"/>
                  <a:gd name="T11" fmla="*/ 35987714 h 2880"/>
                  <a:gd name="T12" fmla="*/ 35922087 w 9048"/>
                  <a:gd name="T13" fmla="*/ 35987714 h 2880"/>
                  <a:gd name="T14" fmla="*/ 35922087 w 9048"/>
                  <a:gd name="T15" fmla="*/ 35987714 h 2880"/>
                  <a:gd name="T16" fmla="*/ 35922087 w 9048"/>
                  <a:gd name="T17" fmla="*/ 35987714 h 2880"/>
                  <a:gd name="T18" fmla="*/ 35922087 w 9048"/>
                  <a:gd name="T19" fmla="*/ 35987714 h 2880"/>
                  <a:gd name="T20" fmla="*/ 35922087 w 9048"/>
                  <a:gd name="T21" fmla="*/ 35987714 h 2880"/>
                  <a:gd name="T22" fmla="*/ 35922087 w 9048"/>
                  <a:gd name="T23" fmla="*/ 35987714 h 2880"/>
                  <a:gd name="T24" fmla="*/ 35922087 w 9048"/>
                  <a:gd name="T25" fmla="*/ 35987714 h 2880"/>
                  <a:gd name="T26" fmla="*/ 35922087 w 9048"/>
                  <a:gd name="T27" fmla="*/ 35987714 h 2880"/>
                  <a:gd name="T28" fmla="*/ 35922087 w 9048"/>
                  <a:gd name="T29" fmla="*/ 35987714 h 2880"/>
                  <a:gd name="T30" fmla="*/ 35922087 w 9048"/>
                  <a:gd name="T31" fmla="*/ 35987714 h 2880"/>
                  <a:gd name="T32" fmla="*/ 35922087 w 9048"/>
                  <a:gd name="T33" fmla="*/ 35987714 h 2880"/>
                  <a:gd name="T34" fmla="*/ 35922087 w 9048"/>
                  <a:gd name="T35" fmla="*/ 35987714 h 2880"/>
                  <a:gd name="T36" fmla="*/ 35922087 w 9048"/>
                  <a:gd name="T37" fmla="*/ 35987714 h 2880"/>
                  <a:gd name="T38" fmla="*/ 35922087 w 9048"/>
                  <a:gd name="T39" fmla="*/ 35987714 h 2880"/>
                  <a:gd name="T40" fmla="*/ 35922087 w 9048"/>
                  <a:gd name="T41" fmla="*/ 35987714 h 2880"/>
                  <a:gd name="T42" fmla="*/ 35922087 w 9048"/>
                  <a:gd name="T43" fmla="*/ 35987714 h 2880"/>
                  <a:gd name="T44" fmla="*/ 35922087 w 9048"/>
                  <a:gd name="T45" fmla="*/ 35987714 h 2880"/>
                  <a:gd name="T46" fmla="*/ 35922087 w 9048"/>
                  <a:gd name="T47" fmla="*/ 35987714 h 2880"/>
                  <a:gd name="T48" fmla="*/ 35922087 w 9048"/>
                  <a:gd name="T49" fmla="*/ 35987714 h 2880"/>
                  <a:gd name="T50" fmla="*/ 35922087 w 9048"/>
                  <a:gd name="T51" fmla="*/ 35987714 h 2880"/>
                  <a:gd name="T52" fmla="*/ 35922087 w 9048"/>
                  <a:gd name="T53" fmla="*/ 35987714 h 2880"/>
                  <a:gd name="T54" fmla="*/ 35922087 w 9048"/>
                  <a:gd name="T55" fmla="*/ 35987714 h 2880"/>
                  <a:gd name="T56" fmla="*/ 35922087 w 9048"/>
                  <a:gd name="T57" fmla="*/ 35987714 h 2880"/>
                  <a:gd name="T58" fmla="*/ 35922087 w 9048"/>
                  <a:gd name="T59" fmla="*/ 35987714 h 2880"/>
                  <a:gd name="T60" fmla="*/ 35922087 w 9048"/>
                  <a:gd name="T61" fmla="*/ 35987714 h 2880"/>
                  <a:gd name="T62" fmla="*/ 35922087 w 9048"/>
                  <a:gd name="T63" fmla="*/ 35987714 h 2880"/>
                  <a:gd name="T64" fmla="*/ 35922087 w 9048"/>
                  <a:gd name="T65" fmla="*/ 35987714 h 2880"/>
                  <a:gd name="T66" fmla="*/ 35922087 w 9048"/>
                  <a:gd name="T67" fmla="*/ 35987714 h 2880"/>
                  <a:gd name="T68" fmla="*/ 35922087 w 9048"/>
                  <a:gd name="T69" fmla="*/ 35987714 h 2880"/>
                  <a:gd name="T70" fmla="*/ 35922087 w 9048"/>
                  <a:gd name="T71" fmla="*/ 35987714 h 2880"/>
                  <a:gd name="T72" fmla="*/ 35922087 w 9048"/>
                  <a:gd name="T73" fmla="*/ 35987714 h 2880"/>
                  <a:gd name="T74" fmla="*/ 35922087 w 9048"/>
                  <a:gd name="T75" fmla="*/ 35987714 h 2880"/>
                  <a:gd name="T76" fmla="*/ 35922087 w 9048"/>
                  <a:gd name="T77" fmla="*/ 35987714 h 2880"/>
                  <a:gd name="T78" fmla="*/ 35922087 w 9048"/>
                  <a:gd name="T79" fmla="*/ 35987714 h 2880"/>
                  <a:gd name="T80" fmla="*/ 35922087 w 9048"/>
                  <a:gd name="T81" fmla="*/ 35987714 h 2880"/>
                  <a:gd name="T82" fmla="*/ 35922087 w 9048"/>
                  <a:gd name="T83" fmla="*/ 35987714 h 2880"/>
                  <a:gd name="T84" fmla="*/ 35922087 w 9048"/>
                  <a:gd name="T85" fmla="*/ 35987714 h 2880"/>
                  <a:gd name="T86" fmla="*/ 35922087 w 9048"/>
                  <a:gd name="T87" fmla="*/ 35987714 h 2880"/>
                  <a:gd name="T88" fmla="*/ 35922087 w 9048"/>
                  <a:gd name="T89" fmla="*/ 35987714 h 2880"/>
                  <a:gd name="T90" fmla="*/ 35922087 w 9048"/>
                  <a:gd name="T91" fmla="*/ 35987714 h 2880"/>
                  <a:gd name="T92" fmla="*/ 35922087 w 9048"/>
                  <a:gd name="T93" fmla="*/ 35987714 h 2880"/>
                  <a:gd name="T94" fmla="*/ 35922087 w 9048"/>
                  <a:gd name="T95" fmla="*/ 35987714 h 2880"/>
                  <a:gd name="T96" fmla="*/ 35922087 w 9048"/>
                  <a:gd name="T97" fmla="*/ 35987714 h 2880"/>
                  <a:gd name="T98" fmla="*/ 35922087 w 9048"/>
                  <a:gd name="T99" fmla="*/ 35987714 h 2880"/>
                  <a:gd name="T100" fmla="*/ 35922087 w 9048"/>
                  <a:gd name="T101" fmla="*/ 35987714 h 2880"/>
                  <a:gd name="T102" fmla="*/ 35922087 w 9048"/>
                  <a:gd name="T103" fmla="*/ 35987714 h 2880"/>
                  <a:gd name="T104" fmla="*/ 35922087 w 9048"/>
                  <a:gd name="T105" fmla="*/ 35987714 h 2880"/>
                  <a:gd name="T106" fmla="*/ 35922087 w 9048"/>
                  <a:gd name="T107" fmla="*/ 35987714 h 2880"/>
                  <a:gd name="T108" fmla="*/ 35922087 w 9048"/>
                  <a:gd name="T109" fmla="*/ 35987714 h 2880"/>
                  <a:gd name="T110" fmla="*/ 35922087 w 9048"/>
                  <a:gd name="T111" fmla="*/ 35987714 h 2880"/>
                  <a:gd name="T112" fmla="*/ 35922087 w 9048"/>
                  <a:gd name="T113" fmla="*/ 35987714 h 2880"/>
                  <a:gd name="T114" fmla="*/ 35922087 w 9048"/>
                  <a:gd name="T115" fmla="*/ 35987714 h 2880"/>
                  <a:gd name="T116" fmla="*/ 35922087 w 9048"/>
                  <a:gd name="T117" fmla="*/ 35987714 h 2880"/>
                  <a:gd name="T118" fmla="*/ 35922087 w 9048"/>
                  <a:gd name="T119" fmla="*/ 35987714 h 2880"/>
                  <a:gd name="T120" fmla="*/ 35922087 w 9048"/>
                  <a:gd name="T121" fmla="*/ 35987714 h 2880"/>
                  <a:gd name="T122" fmla="*/ 35922087 w 9048"/>
                  <a:gd name="T123" fmla="*/ 35987714 h 2880"/>
                  <a:gd name="T124" fmla="*/ 35922087 w 9048"/>
                  <a:gd name="T125" fmla="*/ 35987714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Romania"/>
              <p:cNvSpPr>
                <a:spLocks/>
              </p:cNvSpPr>
              <p:nvPr/>
            </p:nvSpPr>
            <p:spPr bwMode="gray">
              <a:xfrm>
                <a:off x="3000" y="1318"/>
                <a:ext cx="157" cy="94"/>
              </a:xfrm>
              <a:custGeom>
                <a:avLst/>
                <a:gdLst>
                  <a:gd name="T0" fmla="*/ 36255517 w 612"/>
                  <a:gd name="T1" fmla="*/ 36380597 h 366"/>
                  <a:gd name="T2" fmla="*/ 36255517 w 612"/>
                  <a:gd name="T3" fmla="*/ 36380597 h 366"/>
                  <a:gd name="T4" fmla="*/ 36255517 w 612"/>
                  <a:gd name="T5" fmla="*/ 36380597 h 366"/>
                  <a:gd name="T6" fmla="*/ 36255517 w 612"/>
                  <a:gd name="T7" fmla="*/ 36380597 h 366"/>
                  <a:gd name="T8" fmla="*/ 36255517 w 612"/>
                  <a:gd name="T9" fmla="*/ 36380597 h 366"/>
                  <a:gd name="T10" fmla="*/ 36255517 w 612"/>
                  <a:gd name="T11" fmla="*/ 36380597 h 366"/>
                  <a:gd name="T12" fmla="*/ 36255517 w 612"/>
                  <a:gd name="T13" fmla="*/ 36380597 h 366"/>
                  <a:gd name="T14" fmla="*/ 36255517 w 612"/>
                  <a:gd name="T15" fmla="*/ 36380597 h 366"/>
                  <a:gd name="T16" fmla="*/ 36255517 w 612"/>
                  <a:gd name="T17" fmla="*/ 36380597 h 366"/>
                  <a:gd name="T18" fmla="*/ 36255517 w 612"/>
                  <a:gd name="T19" fmla="*/ 36380597 h 366"/>
                  <a:gd name="T20" fmla="*/ 36255517 w 612"/>
                  <a:gd name="T21" fmla="*/ 36380597 h 366"/>
                  <a:gd name="T22" fmla="*/ 36255517 w 612"/>
                  <a:gd name="T23" fmla="*/ 36380597 h 366"/>
                  <a:gd name="T24" fmla="*/ 36255517 w 612"/>
                  <a:gd name="T25" fmla="*/ 36380597 h 366"/>
                  <a:gd name="T26" fmla="*/ 36255517 w 612"/>
                  <a:gd name="T27" fmla="*/ 0 h 366"/>
                  <a:gd name="T28" fmla="*/ 36255517 w 612"/>
                  <a:gd name="T29" fmla="*/ 36380597 h 366"/>
                  <a:gd name="T30" fmla="*/ 36255517 w 612"/>
                  <a:gd name="T31" fmla="*/ 36380597 h 366"/>
                  <a:gd name="T32" fmla="*/ 36255517 w 612"/>
                  <a:gd name="T33" fmla="*/ 36380597 h 366"/>
                  <a:gd name="T34" fmla="*/ 36255517 w 612"/>
                  <a:gd name="T35" fmla="*/ 36380597 h 366"/>
                  <a:gd name="T36" fmla="*/ 36255517 w 612"/>
                  <a:gd name="T37" fmla="*/ 36380597 h 366"/>
                  <a:gd name="T38" fmla="*/ 36255517 w 612"/>
                  <a:gd name="T39" fmla="*/ 36380597 h 366"/>
                  <a:gd name="T40" fmla="*/ 36255517 w 612"/>
                  <a:gd name="T41" fmla="*/ 36380597 h 366"/>
                  <a:gd name="T42" fmla="*/ 36255517 w 612"/>
                  <a:gd name="T43" fmla="*/ 36380597 h 366"/>
                  <a:gd name="T44" fmla="*/ 36255517 w 612"/>
                  <a:gd name="T45" fmla="*/ 36380597 h 366"/>
                  <a:gd name="T46" fmla="*/ 36255517 w 612"/>
                  <a:gd name="T47" fmla="*/ 36380597 h 366"/>
                  <a:gd name="T48" fmla="*/ 0 w 612"/>
                  <a:gd name="T49" fmla="*/ 36380597 h 366"/>
                  <a:gd name="T50" fmla="*/ 36255517 w 612"/>
                  <a:gd name="T51" fmla="*/ 36380597 h 366"/>
                  <a:gd name="T52" fmla="*/ 36255517 w 612"/>
                  <a:gd name="T53" fmla="*/ 36380597 h 366"/>
                  <a:gd name="T54" fmla="*/ 36255517 w 612"/>
                  <a:gd name="T55" fmla="*/ 36380597 h 366"/>
                  <a:gd name="T56" fmla="*/ 36255517 w 612"/>
                  <a:gd name="T57" fmla="*/ 36380597 h 366"/>
                  <a:gd name="T58" fmla="*/ 36255517 w 612"/>
                  <a:gd name="T59" fmla="*/ 36380597 h 366"/>
                  <a:gd name="T60" fmla="*/ 36255517 w 612"/>
                  <a:gd name="T61" fmla="*/ 36380597 h 366"/>
                  <a:gd name="T62" fmla="*/ 36255517 w 612"/>
                  <a:gd name="T63" fmla="*/ 36380597 h 366"/>
                  <a:gd name="T64" fmla="*/ 36255517 w 612"/>
                  <a:gd name="T65" fmla="*/ 36380597 h 366"/>
                  <a:gd name="T66" fmla="*/ 36255517 w 612"/>
                  <a:gd name="T67" fmla="*/ 36380597 h 366"/>
                  <a:gd name="T68" fmla="*/ 36255517 w 612"/>
                  <a:gd name="T69" fmla="*/ 36380597 h 366"/>
                  <a:gd name="T70" fmla="*/ 36255517 w 612"/>
                  <a:gd name="T71" fmla="*/ 36380597 h 366"/>
                  <a:gd name="T72" fmla="*/ 36255517 w 612"/>
                  <a:gd name="T73" fmla="*/ 36380597 h 366"/>
                  <a:gd name="T74" fmla="*/ 36255517 w 612"/>
                  <a:gd name="T75" fmla="*/ 36380597 h 366"/>
                  <a:gd name="T76" fmla="*/ 36255517 w 612"/>
                  <a:gd name="T77" fmla="*/ 36380597 h 366"/>
                  <a:gd name="T78" fmla="*/ 36255517 w 612"/>
                  <a:gd name="T79" fmla="*/ 36380597 h 366"/>
                  <a:gd name="T80" fmla="*/ 36255517 w 612"/>
                  <a:gd name="T81" fmla="*/ 36380597 h 366"/>
                  <a:gd name="T82" fmla="*/ 36255517 w 612"/>
                  <a:gd name="T83" fmla="*/ 36380597 h 366"/>
                  <a:gd name="T84" fmla="*/ 36255517 w 612"/>
                  <a:gd name="T85" fmla="*/ 3638059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Qatar"/>
              <p:cNvSpPr>
                <a:spLocks/>
              </p:cNvSpPr>
              <p:nvPr/>
            </p:nvSpPr>
            <p:spPr bwMode="gray">
              <a:xfrm>
                <a:off x="3560" y="1769"/>
                <a:ext cx="17" cy="37"/>
              </a:xfrm>
              <a:custGeom>
                <a:avLst/>
                <a:gdLst>
                  <a:gd name="T0" fmla="*/ 36698141 w 66"/>
                  <a:gd name="T1" fmla="*/ 36428984 h 144"/>
                  <a:gd name="T2" fmla="*/ 36698141 w 66"/>
                  <a:gd name="T3" fmla="*/ 36428984 h 144"/>
                  <a:gd name="T4" fmla="*/ 36698141 w 66"/>
                  <a:gd name="T5" fmla="*/ 36428984 h 144"/>
                  <a:gd name="T6" fmla="*/ 36698141 w 66"/>
                  <a:gd name="T7" fmla="*/ 36428984 h 144"/>
                  <a:gd name="T8" fmla="*/ 36698141 w 66"/>
                  <a:gd name="T9" fmla="*/ 36428984 h 144"/>
                  <a:gd name="T10" fmla="*/ 36698141 w 66"/>
                  <a:gd name="T11" fmla="*/ 36428984 h 144"/>
                  <a:gd name="T12" fmla="*/ 36698141 w 66"/>
                  <a:gd name="T13" fmla="*/ 36428984 h 144"/>
                  <a:gd name="T14" fmla="*/ 36698141 w 66"/>
                  <a:gd name="T15" fmla="*/ 36428984 h 144"/>
                  <a:gd name="T16" fmla="*/ 36698141 w 66"/>
                  <a:gd name="T17" fmla="*/ 36428984 h 144"/>
                  <a:gd name="T18" fmla="*/ 36698141 w 66"/>
                  <a:gd name="T19" fmla="*/ 0 h 144"/>
                  <a:gd name="T20" fmla="*/ 36698141 w 66"/>
                  <a:gd name="T21" fmla="*/ 0 h 144"/>
                  <a:gd name="T22" fmla="*/ 36698141 w 66"/>
                  <a:gd name="T23" fmla="*/ 36428984 h 144"/>
                  <a:gd name="T24" fmla="*/ 36698141 w 66"/>
                  <a:gd name="T25" fmla="*/ 36428984 h 144"/>
                  <a:gd name="T26" fmla="*/ 36698141 w 66"/>
                  <a:gd name="T27" fmla="*/ 36428984 h 144"/>
                  <a:gd name="T28" fmla="*/ 36698141 w 66"/>
                  <a:gd name="T29" fmla="*/ 36428984 h 144"/>
                  <a:gd name="T30" fmla="*/ 0 w 66"/>
                  <a:gd name="T31" fmla="*/ 36428984 h 144"/>
                  <a:gd name="T32" fmla="*/ 36698141 w 66"/>
                  <a:gd name="T33" fmla="*/ 36428984 h 144"/>
                  <a:gd name="T34" fmla="*/ 36698141 w 66"/>
                  <a:gd name="T35" fmla="*/ 36428984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44"/>
                  <a:gd name="T56" fmla="*/ 66 w 66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44">
                    <a:moveTo>
                      <a:pt x="24" y="132"/>
                    </a:moveTo>
                    <a:lnTo>
                      <a:pt x="36" y="144"/>
                    </a:lnTo>
                    <a:lnTo>
                      <a:pt x="48" y="132"/>
                    </a:lnTo>
                    <a:lnTo>
                      <a:pt x="54" y="114"/>
                    </a:lnTo>
                    <a:lnTo>
                      <a:pt x="60" y="102"/>
                    </a:lnTo>
                    <a:lnTo>
                      <a:pt x="66" y="84"/>
                    </a:lnTo>
                    <a:lnTo>
                      <a:pt x="66" y="30"/>
                    </a:lnTo>
                    <a:lnTo>
                      <a:pt x="54" y="18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8"/>
                    </a:lnTo>
                    <a:lnTo>
                      <a:pt x="12" y="36"/>
                    </a:lnTo>
                    <a:lnTo>
                      <a:pt x="12" y="108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24" y="13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Portugal"/>
              <p:cNvSpPr>
                <a:spLocks/>
              </p:cNvSpPr>
              <p:nvPr/>
            </p:nvSpPr>
            <p:spPr bwMode="gray">
              <a:xfrm>
                <a:off x="2506" y="1443"/>
                <a:ext cx="58" cy="105"/>
              </a:xfrm>
              <a:custGeom>
                <a:avLst/>
                <a:gdLst>
                  <a:gd name="T0" fmla="*/ 35351597 w 228"/>
                  <a:gd name="T1" fmla="*/ 35034547 h 414"/>
                  <a:gd name="T2" fmla="*/ 35351597 w 228"/>
                  <a:gd name="T3" fmla="*/ 35034547 h 414"/>
                  <a:gd name="T4" fmla="*/ 35351597 w 228"/>
                  <a:gd name="T5" fmla="*/ 35034547 h 414"/>
                  <a:gd name="T6" fmla="*/ 35351597 w 228"/>
                  <a:gd name="T7" fmla="*/ 35034547 h 414"/>
                  <a:gd name="T8" fmla="*/ 35351597 w 228"/>
                  <a:gd name="T9" fmla="*/ 35034547 h 414"/>
                  <a:gd name="T10" fmla="*/ 35351597 w 228"/>
                  <a:gd name="T11" fmla="*/ 35034547 h 414"/>
                  <a:gd name="T12" fmla="*/ 35351597 w 228"/>
                  <a:gd name="T13" fmla="*/ 0 h 414"/>
                  <a:gd name="T14" fmla="*/ 35351597 w 228"/>
                  <a:gd name="T15" fmla="*/ 35034547 h 414"/>
                  <a:gd name="T16" fmla="*/ 35351597 w 228"/>
                  <a:gd name="T17" fmla="*/ 35034547 h 414"/>
                  <a:gd name="T18" fmla="*/ 35351597 w 228"/>
                  <a:gd name="T19" fmla="*/ 35034547 h 414"/>
                  <a:gd name="T20" fmla="*/ 35351597 w 228"/>
                  <a:gd name="T21" fmla="*/ 35034547 h 414"/>
                  <a:gd name="T22" fmla="*/ 35351597 w 228"/>
                  <a:gd name="T23" fmla="*/ 35034547 h 414"/>
                  <a:gd name="T24" fmla="*/ 35351597 w 228"/>
                  <a:gd name="T25" fmla="*/ 35034547 h 414"/>
                  <a:gd name="T26" fmla="*/ 0 w 228"/>
                  <a:gd name="T27" fmla="*/ 35034547 h 414"/>
                  <a:gd name="T28" fmla="*/ 35351597 w 228"/>
                  <a:gd name="T29" fmla="*/ 35034547 h 414"/>
                  <a:gd name="T30" fmla="*/ 35351597 w 228"/>
                  <a:gd name="T31" fmla="*/ 35034547 h 414"/>
                  <a:gd name="T32" fmla="*/ 35351597 w 228"/>
                  <a:gd name="T33" fmla="*/ 35034547 h 414"/>
                  <a:gd name="T34" fmla="*/ 35351597 w 228"/>
                  <a:gd name="T35" fmla="*/ 35034547 h 414"/>
                  <a:gd name="T36" fmla="*/ 35351597 w 228"/>
                  <a:gd name="T37" fmla="*/ 35034547 h 414"/>
                  <a:gd name="T38" fmla="*/ 35351597 w 228"/>
                  <a:gd name="T39" fmla="*/ 35034547 h 414"/>
                  <a:gd name="T40" fmla="*/ 35351597 w 228"/>
                  <a:gd name="T41" fmla="*/ 35034547 h 414"/>
                  <a:gd name="T42" fmla="*/ 35351597 w 228"/>
                  <a:gd name="T43" fmla="*/ 35034547 h 414"/>
                  <a:gd name="T44" fmla="*/ 35351597 w 228"/>
                  <a:gd name="T45" fmla="*/ 35034547 h 414"/>
                  <a:gd name="T46" fmla="*/ 35351597 w 228"/>
                  <a:gd name="T47" fmla="*/ 35034547 h 414"/>
                  <a:gd name="T48" fmla="*/ 35351597 w 228"/>
                  <a:gd name="T49" fmla="*/ 35034547 h 414"/>
                  <a:gd name="T50" fmla="*/ 35351597 w 228"/>
                  <a:gd name="T51" fmla="*/ 35034547 h 414"/>
                  <a:gd name="T52" fmla="*/ 35351597 w 228"/>
                  <a:gd name="T53" fmla="*/ 35034547 h 414"/>
                  <a:gd name="T54" fmla="*/ 35351597 w 228"/>
                  <a:gd name="T55" fmla="*/ 35034547 h 414"/>
                  <a:gd name="T56" fmla="*/ 35351597 w 228"/>
                  <a:gd name="T57" fmla="*/ 35034547 h 414"/>
                  <a:gd name="T58" fmla="*/ 35351597 w 228"/>
                  <a:gd name="T59" fmla="*/ 35034547 h 414"/>
                  <a:gd name="T60" fmla="*/ 35351597 w 228"/>
                  <a:gd name="T61" fmla="*/ 35034547 h 414"/>
                  <a:gd name="T62" fmla="*/ 35351597 w 228"/>
                  <a:gd name="T63" fmla="*/ 35034547 h 414"/>
                  <a:gd name="T64" fmla="*/ 35351597 w 228"/>
                  <a:gd name="T65" fmla="*/ 35034547 h 414"/>
                  <a:gd name="T66" fmla="*/ 35351597 w 228"/>
                  <a:gd name="T67" fmla="*/ 35034547 h 414"/>
                  <a:gd name="T68" fmla="*/ 35351597 w 228"/>
                  <a:gd name="T69" fmla="*/ 35034547 h 414"/>
                  <a:gd name="T70" fmla="*/ 35351597 w 228"/>
                  <a:gd name="T71" fmla="*/ 35034547 h 414"/>
                  <a:gd name="T72" fmla="*/ 35351597 w 228"/>
                  <a:gd name="T73" fmla="*/ 35034547 h 414"/>
                  <a:gd name="T74" fmla="*/ 35351597 w 228"/>
                  <a:gd name="T75" fmla="*/ 35034547 h 414"/>
                  <a:gd name="T76" fmla="*/ 35351597 w 228"/>
                  <a:gd name="T77" fmla="*/ 35034547 h 414"/>
                  <a:gd name="T78" fmla="*/ 35351597 w 228"/>
                  <a:gd name="T79" fmla="*/ 35034547 h 414"/>
                  <a:gd name="T80" fmla="*/ 35351597 w 228"/>
                  <a:gd name="T81" fmla="*/ 35034547 h 414"/>
                  <a:gd name="T82" fmla="*/ 35351597 w 228"/>
                  <a:gd name="T83" fmla="*/ 350345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Poland"/>
              <p:cNvSpPr>
                <a:spLocks/>
              </p:cNvSpPr>
              <p:nvPr/>
            </p:nvSpPr>
            <p:spPr bwMode="gray">
              <a:xfrm>
                <a:off x="2899" y="1188"/>
                <a:ext cx="160" cy="115"/>
              </a:xfrm>
              <a:custGeom>
                <a:avLst/>
                <a:gdLst>
                  <a:gd name="T0" fmla="*/ 36202242 w 624"/>
                  <a:gd name="T1" fmla="*/ 35841440 h 450"/>
                  <a:gd name="T2" fmla="*/ 36202242 w 624"/>
                  <a:gd name="T3" fmla="*/ 35841440 h 450"/>
                  <a:gd name="T4" fmla="*/ 36202242 w 624"/>
                  <a:gd name="T5" fmla="*/ 35841440 h 450"/>
                  <a:gd name="T6" fmla="*/ 36202242 w 624"/>
                  <a:gd name="T7" fmla="*/ 35841440 h 450"/>
                  <a:gd name="T8" fmla="*/ 36202242 w 624"/>
                  <a:gd name="T9" fmla="*/ 35841440 h 450"/>
                  <a:gd name="T10" fmla="*/ 36202242 w 624"/>
                  <a:gd name="T11" fmla="*/ 35841440 h 450"/>
                  <a:gd name="T12" fmla="*/ 36202242 w 624"/>
                  <a:gd name="T13" fmla="*/ 35841440 h 450"/>
                  <a:gd name="T14" fmla="*/ 36202242 w 624"/>
                  <a:gd name="T15" fmla="*/ 35841440 h 450"/>
                  <a:gd name="T16" fmla="*/ 36202242 w 624"/>
                  <a:gd name="T17" fmla="*/ 35841440 h 450"/>
                  <a:gd name="T18" fmla="*/ 36202242 w 624"/>
                  <a:gd name="T19" fmla="*/ 35841440 h 450"/>
                  <a:gd name="T20" fmla="*/ 36202242 w 624"/>
                  <a:gd name="T21" fmla="*/ 35841440 h 450"/>
                  <a:gd name="T22" fmla="*/ 36202242 w 624"/>
                  <a:gd name="T23" fmla="*/ 35841440 h 450"/>
                  <a:gd name="T24" fmla="*/ 36202242 w 624"/>
                  <a:gd name="T25" fmla="*/ 35841440 h 450"/>
                  <a:gd name="T26" fmla="*/ 36202242 w 624"/>
                  <a:gd name="T27" fmla="*/ 35841440 h 450"/>
                  <a:gd name="T28" fmla="*/ 36202242 w 624"/>
                  <a:gd name="T29" fmla="*/ 35841440 h 450"/>
                  <a:gd name="T30" fmla="*/ 36202242 w 624"/>
                  <a:gd name="T31" fmla="*/ 35841440 h 450"/>
                  <a:gd name="T32" fmla="*/ 36202242 w 624"/>
                  <a:gd name="T33" fmla="*/ 35841440 h 450"/>
                  <a:gd name="T34" fmla="*/ 36202242 w 624"/>
                  <a:gd name="T35" fmla="*/ 35841440 h 450"/>
                  <a:gd name="T36" fmla="*/ 36202242 w 624"/>
                  <a:gd name="T37" fmla="*/ 35841440 h 450"/>
                  <a:gd name="T38" fmla="*/ 36202242 w 624"/>
                  <a:gd name="T39" fmla="*/ 35841440 h 450"/>
                  <a:gd name="T40" fmla="*/ 36202242 w 624"/>
                  <a:gd name="T41" fmla="*/ 35841440 h 450"/>
                  <a:gd name="T42" fmla="*/ 36202242 w 624"/>
                  <a:gd name="T43" fmla="*/ 35841440 h 450"/>
                  <a:gd name="T44" fmla="*/ 36202242 w 624"/>
                  <a:gd name="T45" fmla="*/ 35841440 h 450"/>
                  <a:gd name="T46" fmla="*/ 36202242 w 624"/>
                  <a:gd name="T47" fmla="*/ 35841440 h 450"/>
                  <a:gd name="T48" fmla="*/ 36202242 w 624"/>
                  <a:gd name="T49" fmla="*/ 35841440 h 450"/>
                  <a:gd name="T50" fmla="*/ 36202242 w 624"/>
                  <a:gd name="T51" fmla="*/ 35841440 h 450"/>
                  <a:gd name="T52" fmla="*/ 36202242 w 624"/>
                  <a:gd name="T53" fmla="*/ 35841440 h 450"/>
                  <a:gd name="T54" fmla="*/ 36202242 w 624"/>
                  <a:gd name="T55" fmla="*/ 35841440 h 450"/>
                  <a:gd name="T56" fmla="*/ 36202242 w 624"/>
                  <a:gd name="T57" fmla="*/ 35841440 h 450"/>
                  <a:gd name="T58" fmla="*/ 0 w 624"/>
                  <a:gd name="T59" fmla="*/ 35841440 h 450"/>
                  <a:gd name="T60" fmla="*/ 36202242 w 624"/>
                  <a:gd name="T61" fmla="*/ 35841440 h 450"/>
                  <a:gd name="T62" fmla="*/ 36202242 w 624"/>
                  <a:gd name="T63" fmla="*/ 35841440 h 450"/>
                  <a:gd name="T64" fmla="*/ 36202242 w 624"/>
                  <a:gd name="T65" fmla="*/ 35841440 h 450"/>
                  <a:gd name="T66" fmla="*/ 36202242 w 624"/>
                  <a:gd name="T67" fmla="*/ 35841440 h 450"/>
                  <a:gd name="T68" fmla="*/ 36202242 w 624"/>
                  <a:gd name="T69" fmla="*/ 35841440 h 450"/>
                  <a:gd name="T70" fmla="*/ 36202242 w 624"/>
                  <a:gd name="T71" fmla="*/ 35841440 h 450"/>
                  <a:gd name="T72" fmla="*/ 36202242 w 624"/>
                  <a:gd name="T73" fmla="*/ 35841440 h 450"/>
                  <a:gd name="T74" fmla="*/ 36202242 w 624"/>
                  <a:gd name="T75" fmla="*/ 35841440 h 450"/>
                  <a:gd name="T76" fmla="*/ 36202242 w 624"/>
                  <a:gd name="T77" fmla="*/ 35841440 h 450"/>
                  <a:gd name="T78" fmla="*/ 36202242 w 624"/>
                  <a:gd name="T79" fmla="*/ 35841440 h 450"/>
                  <a:gd name="T80" fmla="*/ 36202242 w 624"/>
                  <a:gd name="T81" fmla="*/ 35841440 h 450"/>
                  <a:gd name="T82" fmla="*/ 36202242 w 624"/>
                  <a:gd name="T83" fmla="*/ 35841440 h 450"/>
                  <a:gd name="T84" fmla="*/ 36202242 w 624"/>
                  <a:gd name="T85" fmla="*/ 35841440 h 450"/>
                  <a:gd name="T86" fmla="*/ 36202242 w 624"/>
                  <a:gd name="T87" fmla="*/ 35841440 h 450"/>
                  <a:gd name="T88" fmla="*/ 36202242 w 624"/>
                  <a:gd name="T89" fmla="*/ 35841440 h 450"/>
                  <a:gd name="T90" fmla="*/ 36202242 w 624"/>
                  <a:gd name="T91" fmla="*/ 35841440 h 450"/>
                  <a:gd name="T92" fmla="*/ 36202242 w 624"/>
                  <a:gd name="T93" fmla="*/ 35841440 h 450"/>
                  <a:gd name="T94" fmla="*/ 36202242 w 624"/>
                  <a:gd name="T95" fmla="*/ 35841440 h 450"/>
                  <a:gd name="T96" fmla="*/ 36202242 w 624"/>
                  <a:gd name="T97" fmla="*/ 35841440 h 450"/>
                  <a:gd name="T98" fmla="*/ 36202242 w 624"/>
                  <a:gd name="T99" fmla="*/ 35841440 h 450"/>
                  <a:gd name="T100" fmla="*/ 36202242 w 624"/>
                  <a:gd name="T101" fmla="*/ 35841440 h 450"/>
                  <a:gd name="T102" fmla="*/ 36202242 w 624"/>
                  <a:gd name="T103" fmla="*/ 35841440 h 450"/>
                  <a:gd name="T104" fmla="*/ 36202242 w 624"/>
                  <a:gd name="T105" fmla="*/ 35841440 h 450"/>
                  <a:gd name="T106" fmla="*/ 36202242 w 624"/>
                  <a:gd name="T107" fmla="*/ 35841440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Philippines"/>
              <p:cNvSpPr>
                <a:spLocks noEditPoints="1"/>
              </p:cNvSpPr>
              <p:nvPr/>
            </p:nvSpPr>
            <p:spPr bwMode="gray">
              <a:xfrm>
                <a:off x="4780" y="1924"/>
                <a:ext cx="183" cy="307"/>
              </a:xfrm>
              <a:custGeom>
                <a:avLst/>
                <a:gdLst>
                  <a:gd name="T0" fmla="*/ 36156654 w 714"/>
                  <a:gd name="T1" fmla="*/ 35958429 h 1200"/>
                  <a:gd name="T2" fmla="*/ 36156654 w 714"/>
                  <a:gd name="T3" fmla="*/ 35958429 h 1200"/>
                  <a:gd name="T4" fmla="*/ 36156654 w 714"/>
                  <a:gd name="T5" fmla="*/ 35958429 h 1200"/>
                  <a:gd name="T6" fmla="*/ 36156654 w 714"/>
                  <a:gd name="T7" fmla="*/ 35958429 h 1200"/>
                  <a:gd name="T8" fmla="*/ 36156654 w 714"/>
                  <a:gd name="T9" fmla="*/ 35958429 h 1200"/>
                  <a:gd name="T10" fmla="*/ 36156654 w 714"/>
                  <a:gd name="T11" fmla="*/ 35958429 h 1200"/>
                  <a:gd name="T12" fmla="*/ 36156654 w 714"/>
                  <a:gd name="T13" fmla="*/ 35958429 h 1200"/>
                  <a:gd name="T14" fmla="*/ 36156654 w 714"/>
                  <a:gd name="T15" fmla="*/ 35958429 h 1200"/>
                  <a:gd name="T16" fmla="*/ 36156654 w 714"/>
                  <a:gd name="T17" fmla="*/ 35958429 h 1200"/>
                  <a:gd name="T18" fmla="*/ 36156654 w 714"/>
                  <a:gd name="T19" fmla="*/ 35958429 h 1200"/>
                  <a:gd name="T20" fmla="*/ 36156654 w 714"/>
                  <a:gd name="T21" fmla="*/ 35958429 h 1200"/>
                  <a:gd name="T22" fmla="*/ 36156654 w 714"/>
                  <a:gd name="T23" fmla="*/ 35958429 h 1200"/>
                  <a:gd name="T24" fmla="*/ 36156654 w 714"/>
                  <a:gd name="T25" fmla="*/ 35958429 h 1200"/>
                  <a:gd name="T26" fmla="*/ 36156654 w 714"/>
                  <a:gd name="T27" fmla="*/ 35958429 h 1200"/>
                  <a:gd name="T28" fmla="*/ 36156654 w 714"/>
                  <a:gd name="T29" fmla="*/ 35958429 h 1200"/>
                  <a:gd name="T30" fmla="*/ 36156654 w 714"/>
                  <a:gd name="T31" fmla="*/ 35958429 h 1200"/>
                  <a:gd name="T32" fmla="*/ 36156654 w 714"/>
                  <a:gd name="T33" fmla="*/ 35958429 h 1200"/>
                  <a:gd name="T34" fmla="*/ 36156654 w 714"/>
                  <a:gd name="T35" fmla="*/ 35958429 h 1200"/>
                  <a:gd name="T36" fmla="*/ 36156654 w 714"/>
                  <a:gd name="T37" fmla="*/ 35958429 h 1200"/>
                  <a:gd name="T38" fmla="*/ 36156654 w 714"/>
                  <a:gd name="T39" fmla="*/ 35958429 h 1200"/>
                  <a:gd name="T40" fmla="*/ 36156654 w 714"/>
                  <a:gd name="T41" fmla="*/ 35958429 h 1200"/>
                  <a:gd name="T42" fmla="*/ 36156654 w 714"/>
                  <a:gd name="T43" fmla="*/ 35958429 h 1200"/>
                  <a:gd name="T44" fmla="*/ 36156654 w 714"/>
                  <a:gd name="T45" fmla="*/ 35958429 h 1200"/>
                  <a:gd name="T46" fmla="*/ 36156654 w 714"/>
                  <a:gd name="T47" fmla="*/ 35958429 h 1200"/>
                  <a:gd name="T48" fmla="*/ 36156654 w 714"/>
                  <a:gd name="T49" fmla="*/ 35958429 h 1200"/>
                  <a:gd name="T50" fmla="*/ 36156654 w 714"/>
                  <a:gd name="T51" fmla="*/ 35958429 h 1200"/>
                  <a:gd name="T52" fmla="*/ 36156654 w 714"/>
                  <a:gd name="T53" fmla="*/ 35958429 h 1200"/>
                  <a:gd name="T54" fmla="*/ 36156654 w 714"/>
                  <a:gd name="T55" fmla="*/ 35958429 h 1200"/>
                  <a:gd name="T56" fmla="*/ 36156654 w 714"/>
                  <a:gd name="T57" fmla="*/ 35958429 h 1200"/>
                  <a:gd name="T58" fmla="*/ 36156654 w 714"/>
                  <a:gd name="T59" fmla="*/ 35958429 h 1200"/>
                  <a:gd name="T60" fmla="*/ 36156654 w 714"/>
                  <a:gd name="T61" fmla="*/ 35958429 h 1200"/>
                  <a:gd name="T62" fmla="*/ 36156654 w 714"/>
                  <a:gd name="T63" fmla="*/ 35958429 h 1200"/>
                  <a:gd name="T64" fmla="*/ 36156654 w 714"/>
                  <a:gd name="T65" fmla="*/ 35958429 h 1200"/>
                  <a:gd name="T66" fmla="*/ 36156654 w 714"/>
                  <a:gd name="T67" fmla="*/ 35958429 h 1200"/>
                  <a:gd name="T68" fmla="*/ 36156654 w 714"/>
                  <a:gd name="T69" fmla="*/ 35958429 h 1200"/>
                  <a:gd name="T70" fmla="*/ 36156654 w 714"/>
                  <a:gd name="T71" fmla="*/ 35958429 h 1200"/>
                  <a:gd name="T72" fmla="*/ 36156654 w 714"/>
                  <a:gd name="T73" fmla="*/ 35958429 h 1200"/>
                  <a:gd name="T74" fmla="*/ 36156654 w 714"/>
                  <a:gd name="T75" fmla="*/ 35958429 h 1200"/>
                  <a:gd name="T76" fmla="*/ 36156654 w 714"/>
                  <a:gd name="T77" fmla="*/ 35958429 h 1200"/>
                  <a:gd name="T78" fmla="*/ 36156654 w 714"/>
                  <a:gd name="T79" fmla="*/ 0 h 1200"/>
                  <a:gd name="T80" fmla="*/ 36156654 w 714"/>
                  <a:gd name="T81" fmla="*/ 35958429 h 1200"/>
                  <a:gd name="T82" fmla="*/ 36156654 w 714"/>
                  <a:gd name="T83" fmla="*/ 35958429 h 1200"/>
                  <a:gd name="T84" fmla="*/ 36156654 w 714"/>
                  <a:gd name="T85" fmla="*/ 35958429 h 1200"/>
                  <a:gd name="T86" fmla="*/ 36156654 w 714"/>
                  <a:gd name="T87" fmla="*/ 35958429 h 1200"/>
                  <a:gd name="T88" fmla="*/ 36156654 w 714"/>
                  <a:gd name="T89" fmla="*/ 35958429 h 1200"/>
                  <a:gd name="T90" fmla="*/ 36156654 w 714"/>
                  <a:gd name="T91" fmla="*/ 35958429 h 1200"/>
                  <a:gd name="T92" fmla="*/ 36156654 w 714"/>
                  <a:gd name="T93" fmla="*/ 35958429 h 1200"/>
                  <a:gd name="T94" fmla="*/ 36156654 w 714"/>
                  <a:gd name="T95" fmla="*/ 35958429 h 1200"/>
                  <a:gd name="T96" fmla="*/ 36156654 w 714"/>
                  <a:gd name="T97" fmla="*/ 35958429 h 1200"/>
                  <a:gd name="T98" fmla="*/ 36156654 w 714"/>
                  <a:gd name="T99" fmla="*/ 35958429 h 1200"/>
                  <a:gd name="T100" fmla="*/ 36156654 w 714"/>
                  <a:gd name="T101" fmla="*/ 35958429 h 1200"/>
                  <a:gd name="T102" fmla="*/ 36156654 w 714"/>
                  <a:gd name="T103" fmla="*/ 35958429 h 1200"/>
                  <a:gd name="T104" fmla="*/ 36156654 w 714"/>
                  <a:gd name="T105" fmla="*/ 35958429 h 1200"/>
                  <a:gd name="T106" fmla="*/ 36156654 w 714"/>
                  <a:gd name="T107" fmla="*/ 35958429 h 1200"/>
                  <a:gd name="T108" fmla="*/ 36156654 w 714"/>
                  <a:gd name="T109" fmla="*/ 35958429 h 1200"/>
                  <a:gd name="T110" fmla="*/ 36156654 w 714"/>
                  <a:gd name="T111" fmla="*/ 35958429 h 1200"/>
                  <a:gd name="T112" fmla="*/ 36156654 w 714"/>
                  <a:gd name="T113" fmla="*/ 35958429 h 1200"/>
                  <a:gd name="T114" fmla="*/ 36156654 w 714"/>
                  <a:gd name="T115" fmla="*/ 35958429 h 1200"/>
                  <a:gd name="T116" fmla="*/ 36156654 w 714"/>
                  <a:gd name="T117" fmla="*/ 35958429 h 12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4"/>
                  <a:gd name="T178" fmla="*/ 0 h 1200"/>
                  <a:gd name="T179" fmla="*/ 714 w 714"/>
                  <a:gd name="T180" fmla="*/ 1200 h 12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4" h="1200">
                    <a:moveTo>
                      <a:pt x="702" y="1140"/>
                    </a:moveTo>
                    <a:lnTo>
                      <a:pt x="690" y="1170"/>
                    </a:lnTo>
                    <a:lnTo>
                      <a:pt x="696" y="1200"/>
                    </a:lnTo>
                    <a:lnTo>
                      <a:pt x="714" y="1182"/>
                    </a:lnTo>
                    <a:lnTo>
                      <a:pt x="714" y="1140"/>
                    </a:lnTo>
                    <a:lnTo>
                      <a:pt x="702" y="1140"/>
                    </a:lnTo>
                    <a:close/>
                    <a:moveTo>
                      <a:pt x="582" y="1176"/>
                    </a:moveTo>
                    <a:lnTo>
                      <a:pt x="600" y="1140"/>
                    </a:lnTo>
                    <a:lnTo>
                      <a:pt x="576" y="1134"/>
                    </a:lnTo>
                    <a:lnTo>
                      <a:pt x="582" y="1176"/>
                    </a:lnTo>
                    <a:close/>
                    <a:moveTo>
                      <a:pt x="246" y="1038"/>
                    </a:moveTo>
                    <a:lnTo>
                      <a:pt x="264" y="1050"/>
                    </a:lnTo>
                    <a:lnTo>
                      <a:pt x="282" y="1020"/>
                    </a:lnTo>
                    <a:lnTo>
                      <a:pt x="258" y="1008"/>
                    </a:lnTo>
                    <a:lnTo>
                      <a:pt x="246" y="1038"/>
                    </a:lnTo>
                    <a:close/>
                    <a:moveTo>
                      <a:pt x="504" y="558"/>
                    </a:moveTo>
                    <a:lnTo>
                      <a:pt x="540" y="576"/>
                    </a:lnTo>
                    <a:lnTo>
                      <a:pt x="540" y="582"/>
                    </a:lnTo>
                    <a:lnTo>
                      <a:pt x="534" y="588"/>
                    </a:lnTo>
                    <a:lnTo>
                      <a:pt x="504" y="588"/>
                    </a:lnTo>
                    <a:lnTo>
                      <a:pt x="570" y="642"/>
                    </a:lnTo>
                    <a:lnTo>
                      <a:pt x="570" y="618"/>
                    </a:lnTo>
                    <a:lnTo>
                      <a:pt x="600" y="624"/>
                    </a:lnTo>
                    <a:lnTo>
                      <a:pt x="576" y="588"/>
                    </a:lnTo>
                    <a:lnTo>
                      <a:pt x="576" y="582"/>
                    </a:lnTo>
                    <a:lnTo>
                      <a:pt x="570" y="576"/>
                    </a:lnTo>
                    <a:lnTo>
                      <a:pt x="570" y="558"/>
                    </a:lnTo>
                    <a:lnTo>
                      <a:pt x="564" y="546"/>
                    </a:lnTo>
                    <a:lnTo>
                      <a:pt x="534" y="516"/>
                    </a:lnTo>
                    <a:lnTo>
                      <a:pt x="522" y="510"/>
                    </a:lnTo>
                    <a:lnTo>
                      <a:pt x="504" y="504"/>
                    </a:lnTo>
                    <a:lnTo>
                      <a:pt x="492" y="498"/>
                    </a:lnTo>
                    <a:lnTo>
                      <a:pt x="474" y="498"/>
                    </a:lnTo>
                    <a:lnTo>
                      <a:pt x="468" y="504"/>
                    </a:lnTo>
                    <a:lnTo>
                      <a:pt x="468" y="528"/>
                    </a:lnTo>
                    <a:lnTo>
                      <a:pt x="492" y="552"/>
                    </a:lnTo>
                    <a:lnTo>
                      <a:pt x="504" y="558"/>
                    </a:lnTo>
                    <a:close/>
                    <a:moveTo>
                      <a:pt x="462" y="666"/>
                    </a:moveTo>
                    <a:lnTo>
                      <a:pt x="474" y="750"/>
                    </a:lnTo>
                    <a:lnTo>
                      <a:pt x="486" y="672"/>
                    </a:lnTo>
                    <a:lnTo>
                      <a:pt x="462" y="618"/>
                    </a:lnTo>
                    <a:lnTo>
                      <a:pt x="438" y="618"/>
                    </a:lnTo>
                    <a:lnTo>
                      <a:pt x="462" y="666"/>
                    </a:lnTo>
                    <a:close/>
                    <a:moveTo>
                      <a:pt x="492" y="738"/>
                    </a:moveTo>
                    <a:lnTo>
                      <a:pt x="522" y="738"/>
                    </a:lnTo>
                    <a:lnTo>
                      <a:pt x="528" y="708"/>
                    </a:lnTo>
                    <a:lnTo>
                      <a:pt x="498" y="702"/>
                    </a:lnTo>
                    <a:lnTo>
                      <a:pt x="492" y="738"/>
                    </a:lnTo>
                    <a:close/>
                    <a:moveTo>
                      <a:pt x="570" y="660"/>
                    </a:moveTo>
                    <a:lnTo>
                      <a:pt x="546" y="648"/>
                    </a:lnTo>
                    <a:lnTo>
                      <a:pt x="528" y="630"/>
                    </a:lnTo>
                    <a:lnTo>
                      <a:pt x="528" y="624"/>
                    </a:lnTo>
                    <a:lnTo>
                      <a:pt x="522" y="618"/>
                    </a:lnTo>
                    <a:lnTo>
                      <a:pt x="486" y="618"/>
                    </a:lnTo>
                    <a:lnTo>
                      <a:pt x="492" y="660"/>
                    </a:lnTo>
                    <a:lnTo>
                      <a:pt x="510" y="654"/>
                    </a:lnTo>
                    <a:lnTo>
                      <a:pt x="522" y="678"/>
                    </a:lnTo>
                    <a:lnTo>
                      <a:pt x="570" y="714"/>
                    </a:lnTo>
                    <a:lnTo>
                      <a:pt x="570" y="660"/>
                    </a:lnTo>
                    <a:close/>
                    <a:moveTo>
                      <a:pt x="162" y="600"/>
                    </a:moveTo>
                    <a:lnTo>
                      <a:pt x="144" y="582"/>
                    </a:lnTo>
                    <a:lnTo>
                      <a:pt x="138" y="606"/>
                    </a:lnTo>
                    <a:lnTo>
                      <a:pt x="132" y="618"/>
                    </a:lnTo>
                    <a:lnTo>
                      <a:pt x="126" y="624"/>
                    </a:lnTo>
                    <a:lnTo>
                      <a:pt x="120" y="642"/>
                    </a:lnTo>
                    <a:lnTo>
                      <a:pt x="120" y="654"/>
                    </a:lnTo>
                    <a:lnTo>
                      <a:pt x="126" y="660"/>
                    </a:lnTo>
                    <a:lnTo>
                      <a:pt x="138" y="666"/>
                    </a:lnTo>
                    <a:lnTo>
                      <a:pt x="150" y="678"/>
                    </a:lnTo>
                    <a:lnTo>
                      <a:pt x="144" y="684"/>
                    </a:lnTo>
                    <a:lnTo>
                      <a:pt x="120" y="696"/>
                    </a:lnTo>
                    <a:lnTo>
                      <a:pt x="114" y="702"/>
                    </a:lnTo>
                    <a:lnTo>
                      <a:pt x="102" y="708"/>
                    </a:lnTo>
                    <a:lnTo>
                      <a:pt x="96" y="732"/>
                    </a:lnTo>
                    <a:lnTo>
                      <a:pt x="72" y="750"/>
                    </a:lnTo>
                    <a:lnTo>
                      <a:pt x="72" y="762"/>
                    </a:lnTo>
                    <a:lnTo>
                      <a:pt x="60" y="774"/>
                    </a:lnTo>
                    <a:lnTo>
                      <a:pt x="48" y="780"/>
                    </a:lnTo>
                    <a:lnTo>
                      <a:pt x="42" y="786"/>
                    </a:lnTo>
                    <a:lnTo>
                      <a:pt x="30" y="792"/>
                    </a:lnTo>
                    <a:lnTo>
                      <a:pt x="24" y="798"/>
                    </a:lnTo>
                    <a:lnTo>
                      <a:pt x="18" y="798"/>
                    </a:lnTo>
                    <a:lnTo>
                      <a:pt x="18" y="804"/>
                    </a:lnTo>
                    <a:lnTo>
                      <a:pt x="12" y="810"/>
                    </a:lnTo>
                    <a:lnTo>
                      <a:pt x="0" y="834"/>
                    </a:lnTo>
                    <a:lnTo>
                      <a:pt x="0" y="864"/>
                    </a:lnTo>
                    <a:lnTo>
                      <a:pt x="30" y="834"/>
                    </a:lnTo>
                    <a:lnTo>
                      <a:pt x="30" y="816"/>
                    </a:lnTo>
                    <a:lnTo>
                      <a:pt x="36" y="810"/>
                    </a:lnTo>
                    <a:lnTo>
                      <a:pt x="42" y="810"/>
                    </a:lnTo>
                    <a:lnTo>
                      <a:pt x="78" y="798"/>
                    </a:lnTo>
                    <a:lnTo>
                      <a:pt x="84" y="792"/>
                    </a:lnTo>
                    <a:lnTo>
                      <a:pt x="84" y="762"/>
                    </a:lnTo>
                    <a:lnTo>
                      <a:pt x="90" y="750"/>
                    </a:lnTo>
                    <a:lnTo>
                      <a:pt x="96" y="744"/>
                    </a:lnTo>
                    <a:lnTo>
                      <a:pt x="114" y="738"/>
                    </a:lnTo>
                    <a:lnTo>
                      <a:pt x="126" y="732"/>
                    </a:lnTo>
                    <a:lnTo>
                      <a:pt x="144" y="720"/>
                    </a:lnTo>
                    <a:lnTo>
                      <a:pt x="162" y="714"/>
                    </a:lnTo>
                    <a:lnTo>
                      <a:pt x="168" y="702"/>
                    </a:lnTo>
                    <a:lnTo>
                      <a:pt x="174" y="696"/>
                    </a:lnTo>
                    <a:lnTo>
                      <a:pt x="174" y="684"/>
                    </a:lnTo>
                    <a:lnTo>
                      <a:pt x="156" y="648"/>
                    </a:lnTo>
                    <a:lnTo>
                      <a:pt x="156" y="624"/>
                    </a:lnTo>
                    <a:lnTo>
                      <a:pt x="162" y="612"/>
                    </a:lnTo>
                    <a:lnTo>
                      <a:pt x="162" y="600"/>
                    </a:lnTo>
                    <a:close/>
                    <a:moveTo>
                      <a:pt x="330" y="1026"/>
                    </a:moveTo>
                    <a:lnTo>
                      <a:pt x="372" y="1056"/>
                    </a:lnTo>
                    <a:lnTo>
                      <a:pt x="372" y="1020"/>
                    </a:lnTo>
                    <a:lnTo>
                      <a:pt x="348" y="1002"/>
                    </a:lnTo>
                    <a:lnTo>
                      <a:pt x="330" y="1026"/>
                    </a:lnTo>
                    <a:close/>
                    <a:moveTo>
                      <a:pt x="660" y="840"/>
                    </a:moveTo>
                    <a:lnTo>
                      <a:pt x="660" y="816"/>
                    </a:lnTo>
                    <a:lnTo>
                      <a:pt x="654" y="804"/>
                    </a:lnTo>
                    <a:lnTo>
                      <a:pt x="654" y="792"/>
                    </a:lnTo>
                    <a:lnTo>
                      <a:pt x="642" y="780"/>
                    </a:lnTo>
                    <a:lnTo>
                      <a:pt x="630" y="774"/>
                    </a:lnTo>
                    <a:lnTo>
                      <a:pt x="600" y="744"/>
                    </a:lnTo>
                    <a:lnTo>
                      <a:pt x="588" y="738"/>
                    </a:lnTo>
                    <a:lnTo>
                      <a:pt x="582" y="738"/>
                    </a:lnTo>
                    <a:lnTo>
                      <a:pt x="576" y="744"/>
                    </a:lnTo>
                    <a:lnTo>
                      <a:pt x="582" y="750"/>
                    </a:lnTo>
                    <a:lnTo>
                      <a:pt x="588" y="762"/>
                    </a:lnTo>
                    <a:lnTo>
                      <a:pt x="594" y="768"/>
                    </a:lnTo>
                    <a:lnTo>
                      <a:pt x="606" y="774"/>
                    </a:lnTo>
                    <a:lnTo>
                      <a:pt x="606" y="786"/>
                    </a:lnTo>
                    <a:lnTo>
                      <a:pt x="600" y="786"/>
                    </a:lnTo>
                    <a:lnTo>
                      <a:pt x="588" y="792"/>
                    </a:lnTo>
                    <a:lnTo>
                      <a:pt x="570" y="792"/>
                    </a:lnTo>
                    <a:lnTo>
                      <a:pt x="558" y="798"/>
                    </a:lnTo>
                    <a:lnTo>
                      <a:pt x="546" y="798"/>
                    </a:lnTo>
                    <a:lnTo>
                      <a:pt x="546" y="828"/>
                    </a:lnTo>
                    <a:lnTo>
                      <a:pt x="528" y="828"/>
                    </a:lnTo>
                    <a:lnTo>
                      <a:pt x="522" y="846"/>
                    </a:lnTo>
                    <a:lnTo>
                      <a:pt x="498" y="864"/>
                    </a:lnTo>
                    <a:lnTo>
                      <a:pt x="492" y="864"/>
                    </a:lnTo>
                    <a:lnTo>
                      <a:pt x="486" y="858"/>
                    </a:lnTo>
                    <a:lnTo>
                      <a:pt x="474" y="852"/>
                    </a:lnTo>
                    <a:lnTo>
                      <a:pt x="462" y="852"/>
                    </a:lnTo>
                    <a:lnTo>
                      <a:pt x="450" y="846"/>
                    </a:lnTo>
                    <a:lnTo>
                      <a:pt x="438" y="858"/>
                    </a:lnTo>
                    <a:lnTo>
                      <a:pt x="432" y="870"/>
                    </a:lnTo>
                    <a:lnTo>
                      <a:pt x="420" y="882"/>
                    </a:lnTo>
                    <a:lnTo>
                      <a:pt x="414" y="894"/>
                    </a:lnTo>
                    <a:lnTo>
                      <a:pt x="408" y="900"/>
                    </a:lnTo>
                    <a:lnTo>
                      <a:pt x="408" y="906"/>
                    </a:lnTo>
                    <a:lnTo>
                      <a:pt x="408" y="900"/>
                    </a:lnTo>
                    <a:lnTo>
                      <a:pt x="396" y="888"/>
                    </a:lnTo>
                    <a:lnTo>
                      <a:pt x="384" y="888"/>
                    </a:lnTo>
                    <a:lnTo>
                      <a:pt x="378" y="900"/>
                    </a:lnTo>
                    <a:lnTo>
                      <a:pt x="378" y="912"/>
                    </a:lnTo>
                    <a:lnTo>
                      <a:pt x="372" y="924"/>
                    </a:lnTo>
                    <a:lnTo>
                      <a:pt x="366" y="930"/>
                    </a:lnTo>
                    <a:lnTo>
                      <a:pt x="360" y="942"/>
                    </a:lnTo>
                    <a:lnTo>
                      <a:pt x="384" y="960"/>
                    </a:lnTo>
                    <a:lnTo>
                      <a:pt x="402" y="942"/>
                    </a:lnTo>
                    <a:lnTo>
                      <a:pt x="414" y="966"/>
                    </a:lnTo>
                    <a:lnTo>
                      <a:pt x="420" y="960"/>
                    </a:lnTo>
                    <a:lnTo>
                      <a:pt x="432" y="954"/>
                    </a:lnTo>
                    <a:lnTo>
                      <a:pt x="450" y="936"/>
                    </a:lnTo>
                    <a:lnTo>
                      <a:pt x="462" y="930"/>
                    </a:lnTo>
                    <a:lnTo>
                      <a:pt x="474" y="930"/>
                    </a:lnTo>
                    <a:lnTo>
                      <a:pt x="498" y="954"/>
                    </a:lnTo>
                    <a:lnTo>
                      <a:pt x="510" y="960"/>
                    </a:lnTo>
                    <a:lnTo>
                      <a:pt x="492" y="978"/>
                    </a:lnTo>
                    <a:lnTo>
                      <a:pt x="492" y="990"/>
                    </a:lnTo>
                    <a:lnTo>
                      <a:pt x="510" y="1026"/>
                    </a:lnTo>
                    <a:lnTo>
                      <a:pt x="522" y="1044"/>
                    </a:lnTo>
                    <a:lnTo>
                      <a:pt x="534" y="1056"/>
                    </a:lnTo>
                    <a:lnTo>
                      <a:pt x="546" y="1062"/>
                    </a:lnTo>
                    <a:lnTo>
                      <a:pt x="558" y="1062"/>
                    </a:lnTo>
                    <a:lnTo>
                      <a:pt x="570" y="1068"/>
                    </a:lnTo>
                    <a:lnTo>
                      <a:pt x="582" y="1068"/>
                    </a:lnTo>
                    <a:lnTo>
                      <a:pt x="606" y="1050"/>
                    </a:lnTo>
                    <a:lnTo>
                      <a:pt x="606" y="1074"/>
                    </a:lnTo>
                    <a:lnTo>
                      <a:pt x="630" y="1074"/>
                    </a:lnTo>
                    <a:lnTo>
                      <a:pt x="630" y="1038"/>
                    </a:lnTo>
                    <a:lnTo>
                      <a:pt x="624" y="1032"/>
                    </a:lnTo>
                    <a:lnTo>
                      <a:pt x="606" y="996"/>
                    </a:lnTo>
                    <a:lnTo>
                      <a:pt x="606" y="984"/>
                    </a:lnTo>
                    <a:lnTo>
                      <a:pt x="612" y="972"/>
                    </a:lnTo>
                    <a:lnTo>
                      <a:pt x="624" y="96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60" y="1002"/>
                    </a:lnTo>
                    <a:lnTo>
                      <a:pt x="672" y="978"/>
                    </a:lnTo>
                    <a:lnTo>
                      <a:pt x="678" y="960"/>
                    </a:lnTo>
                    <a:lnTo>
                      <a:pt x="678" y="936"/>
                    </a:lnTo>
                    <a:lnTo>
                      <a:pt x="672" y="918"/>
                    </a:lnTo>
                    <a:lnTo>
                      <a:pt x="666" y="912"/>
                    </a:lnTo>
                    <a:lnTo>
                      <a:pt x="660" y="900"/>
                    </a:lnTo>
                    <a:lnTo>
                      <a:pt x="660" y="840"/>
                    </a:lnTo>
                    <a:close/>
                    <a:moveTo>
                      <a:pt x="330" y="384"/>
                    </a:moveTo>
                    <a:lnTo>
                      <a:pt x="348" y="384"/>
                    </a:lnTo>
                    <a:lnTo>
                      <a:pt x="354" y="390"/>
                    </a:lnTo>
                    <a:lnTo>
                      <a:pt x="366" y="396"/>
                    </a:lnTo>
                    <a:lnTo>
                      <a:pt x="366" y="408"/>
                    </a:lnTo>
                    <a:lnTo>
                      <a:pt x="372" y="420"/>
                    </a:lnTo>
                    <a:lnTo>
                      <a:pt x="384" y="438"/>
                    </a:lnTo>
                    <a:lnTo>
                      <a:pt x="396" y="450"/>
                    </a:lnTo>
                    <a:lnTo>
                      <a:pt x="414" y="462"/>
                    </a:lnTo>
                    <a:lnTo>
                      <a:pt x="432" y="462"/>
                    </a:lnTo>
                    <a:lnTo>
                      <a:pt x="444" y="438"/>
                    </a:lnTo>
                    <a:lnTo>
                      <a:pt x="444" y="426"/>
                    </a:lnTo>
                    <a:lnTo>
                      <a:pt x="432" y="402"/>
                    </a:lnTo>
                    <a:lnTo>
                      <a:pt x="420" y="396"/>
                    </a:lnTo>
                    <a:lnTo>
                      <a:pt x="408" y="396"/>
                    </a:lnTo>
                    <a:lnTo>
                      <a:pt x="408" y="390"/>
                    </a:lnTo>
                    <a:lnTo>
                      <a:pt x="414" y="384"/>
                    </a:lnTo>
                    <a:lnTo>
                      <a:pt x="414" y="378"/>
                    </a:lnTo>
                    <a:lnTo>
                      <a:pt x="420" y="372"/>
                    </a:lnTo>
                    <a:lnTo>
                      <a:pt x="408" y="372"/>
                    </a:lnTo>
                    <a:lnTo>
                      <a:pt x="396" y="366"/>
                    </a:lnTo>
                    <a:lnTo>
                      <a:pt x="390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42" y="360"/>
                    </a:lnTo>
                    <a:lnTo>
                      <a:pt x="330" y="354"/>
                    </a:lnTo>
                    <a:lnTo>
                      <a:pt x="312" y="354"/>
                    </a:lnTo>
                    <a:lnTo>
                      <a:pt x="300" y="366"/>
                    </a:lnTo>
                    <a:lnTo>
                      <a:pt x="288" y="372"/>
                    </a:lnTo>
                    <a:lnTo>
                      <a:pt x="282" y="372"/>
                    </a:lnTo>
                    <a:lnTo>
                      <a:pt x="264" y="354"/>
                    </a:lnTo>
                    <a:lnTo>
                      <a:pt x="258" y="342"/>
                    </a:lnTo>
                    <a:lnTo>
                      <a:pt x="258" y="252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74"/>
                    </a:lnTo>
                    <a:lnTo>
                      <a:pt x="276" y="150"/>
                    </a:lnTo>
                    <a:lnTo>
                      <a:pt x="276" y="126"/>
                    </a:lnTo>
                    <a:lnTo>
                      <a:pt x="282" y="108"/>
                    </a:lnTo>
                    <a:lnTo>
                      <a:pt x="282" y="72"/>
                    </a:lnTo>
                    <a:lnTo>
                      <a:pt x="264" y="54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24"/>
                    </a:lnTo>
                    <a:lnTo>
                      <a:pt x="192" y="18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62" y="36"/>
                    </a:lnTo>
                    <a:lnTo>
                      <a:pt x="156" y="42"/>
                    </a:lnTo>
                    <a:lnTo>
                      <a:pt x="156" y="48"/>
                    </a:lnTo>
                    <a:lnTo>
                      <a:pt x="144" y="72"/>
                    </a:lnTo>
                    <a:lnTo>
                      <a:pt x="132" y="84"/>
                    </a:lnTo>
                    <a:lnTo>
                      <a:pt x="132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56" y="150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44" y="174"/>
                    </a:lnTo>
                    <a:lnTo>
                      <a:pt x="138" y="186"/>
                    </a:lnTo>
                    <a:lnTo>
                      <a:pt x="138" y="198"/>
                    </a:lnTo>
                    <a:lnTo>
                      <a:pt x="150" y="210"/>
                    </a:lnTo>
                    <a:lnTo>
                      <a:pt x="150" y="216"/>
                    </a:lnTo>
                    <a:lnTo>
                      <a:pt x="144" y="222"/>
                    </a:lnTo>
                    <a:lnTo>
                      <a:pt x="138" y="222"/>
                    </a:lnTo>
                    <a:lnTo>
                      <a:pt x="126" y="228"/>
                    </a:lnTo>
                    <a:lnTo>
                      <a:pt x="120" y="228"/>
                    </a:lnTo>
                    <a:lnTo>
                      <a:pt x="120" y="210"/>
                    </a:lnTo>
                    <a:lnTo>
                      <a:pt x="114" y="204"/>
                    </a:lnTo>
                    <a:lnTo>
                      <a:pt x="114" y="252"/>
                    </a:lnTo>
                    <a:lnTo>
                      <a:pt x="150" y="306"/>
                    </a:lnTo>
                    <a:lnTo>
                      <a:pt x="174" y="330"/>
                    </a:lnTo>
                    <a:lnTo>
                      <a:pt x="186" y="348"/>
                    </a:lnTo>
                    <a:lnTo>
                      <a:pt x="204" y="384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52" y="408"/>
                    </a:lnTo>
                    <a:lnTo>
                      <a:pt x="258" y="396"/>
                    </a:lnTo>
                    <a:lnTo>
                      <a:pt x="270" y="390"/>
                    </a:lnTo>
                    <a:lnTo>
                      <a:pt x="276" y="384"/>
                    </a:lnTo>
                    <a:lnTo>
                      <a:pt x="288" y="384"/>
                    </a:lnTo>
                    <a:lnTo>
                      <a:pt x="294" y="396"/>
                    </a:lnTo>
                    <a:lnTo>
                      <a:pt x="306" y="402"/>
                    </a:lnTo>
                    <a:lnTo>
                      <a:pt x="324" y="420"/>
                    </a:lnTo>
                    <a:lnTo>
                      <a:pt x="342" y="420"/>
                    </a:lnTo>
                    <a:lnTo>
                      <a:pt x="342" y="402"/>
                    </a:lnTo>
                    <a:lnTo>
                      <a:pt x="336" y="396"/>
                    </a:lnTo>
                    <a:lnTo>
                      <a:pt x="330" y="384"/>
                    </a:lnTo>
                    <a:close/>
                    <a:moveTo>
                      <a:pt x="258" y="432"/>
                    </a:moveTo>
                    <a:lnTo>
                      <a:pt x="246" y="426"/>
                    </a:lnTo>
                    <a:lnTo>
                      <a:pt x="204" y="426"/>
                    </a:lnTo>
                    <a:lnTo>
                      <a:pt x="234" y="468"/>
                    </a:lnTo>
                    <a:lnTo>
                      <a:pt x="258" y="534"/>
                    </a:lnTo>
                    <a:lnTo>
                      <a:pt x="270" y="528"/>
                    </a:lnTo>
                    <a:lnTo>
                      <a:pt x="276" y="516"/>
                    </a:lnTo>
                    <a:lnTo>
                      <a:pt x="282" y="510"/>
                    </a:lnTo>
                    <a:lnTo>
                      <a:pt x="282" y="486"/>
                    </a:lnTo>
                    <a:lnTo>
                      <a:pt x="276" y="480"/>
                    </a:lnTo>
                    <a:lnTo>
                      <a:pt x="270" y="468"/>
                    </a:lnTo>
                    <a:lnTo>
                      <a:pt x="270" y="450"/>
                    </a:lnTo>
                    <a:lnTo>
                      <a:pt x="264" y="438"/>
                    </a:lnTo>
                    <a:lnTo>
                      <a:pt x="258" y="432"/>
                    </a:lnTo>
                    <a:close/>
                    <a:moveTo>
                      <a:pt x="330" y="648"/>
                    </a:moveTo>
                    <a:lnTo>
                      <a:pt x="336" y="660"/>
                    </a:lnTo>
                    <a:lnTo>
                      <a:pt x="354" y="678"/>
                    </a:lnTo>
                    <a:lnTo>
                      <a:pt x="360" y="672"/>
                    </a:lnTo>
                    <a:lnTo>
                      <a:pt x="372" y="666"/>
                    </a:lnTo>
                    <a:lnTo>
                      <a:pt x="378" y="660"/>
                    </a:lnTo>
                    <a:lnTo>
                      <a:pt x="384" y="660"/>
                    </a:lnTo>
                    <a:lnTo>
                      <a:pt x="390" y="666"/>
                    </a:lnTo>
                    <a:lnTo>
                      <a:pt x="390" y="696"/>
                    </a:lnTo>
                    <a:lnTo>
                      <a:pt x="402" y="708"/>
                    </a:lnTo>
                    <a:lnTo>
                      <a:pt x="396" y="720"/>
                    </a:lnTo>
                    <a:lnTo>
                      <a:pt x="390" y="726"/>
                    </a:lnTo>
                    <a:lnTo>
                      <a:pt x="372" y="762"/>
                    </a:lnTo>
                    <a:lnTo>
                      <a:pt x="372" y="786"/>
                    </a:lnTo>
                    <a:lnTo>
                      <a:pt x="378" y="792"/>
                    </a:lnTo>
                    <a:lnTo>
                      <a:pt x="384" y="804"/>
                    </a:lnTo>
                    <a:lnTo>
                      <a:pt x="396" y="804"/>
                    </a:lnTo>
                    <a:lnTo>
                      <a:pt x="408" y="798"/>
                    </a:lnTo>
                    <a:lnTo>
                      <a:pt x="420" y="798"/>
                    </a:lnTo>
                    <a:lnTo>
                      <a:pt x="432" y="792"/>
                    </a:lnTo>
                    <a:lnTo>
                      <a:pt x="438" y="786"/>
                    </a:lnTo>
                    <a:lnTo>
                      <a:pt x="438" y="768"/>
                    </a:lnTo>
                    <a:lnTo>
                      <a:pt x="432" y="756"/>
                    </a:lnTo>
                    <a:lnTo>
                      <a:pt x="426" y="738"/>
                    </a:lnTo>
                    <a:lnTo>
                      <a:pt x="426" y="726"/>
                    </a:lnTo>
                    <a:lnTo>
                      <a:pt x="432" y="714"/>
                    </a:lnTo>
                    <a:lnTo>
                      <a:pt x="444" y="678"/>
                    </a:lnTo>
                    <a:lnTo>
                      <a:pt x="444" y="660"/>
                    </a:lnTo>
                    <a:lnTo>
                      <a:pt x="438" y="648"/>
                    </a:lnTo>
                    <a:lnTo>
                      <a:pt x="432" y="642"/>
                    </a:lnTo>
                    <a:lnTo>
                      <a:pt x="426" y="642"/>
                    </a:lnTo>
                    <a:lnTo>
                      <a:pt x="414" y="654"/>
                    </a:lnTo>
                    <a:lnTo>
                      <a:pt x="402" y="660"/>
                    </a:lnTo>
                    <a:lnTo>
                      <a:pt x="396" y="660"/>
                    </a:lnTo>
                    <a:lnTo>
                      <a:pt x="396" y="648"/>
                    </a:lnTo>
                    <a:lnTo>
                      <a:pt x="408" y="624"/>
                    </a:lnTo>
                    <a:lnTo>
                      <a:pt x="408" y="612"/>
                    </a:lnTo>
                    <a:lnTo>
                      <a:pt x="414" y="600"/>
                    </a:lnTo>
                    <a:lnTo>
                      <a:pt x="414" y="594"/>
                    </a:lnTo>
                    <a:lnTo>
                      <a:pt x="408" y="588"/>
                    </a:lnTo>
                    <a:lnTo>
                      <a:pt x="372" y="570"/>
                    </a:lnTo>
                    <a:lnTo>
                      <a:pt x="366" y="564"/>
                    </a:lnTo>
                    <a:lnTo>
                      <a:pt x="330" y="564"/>
                    </a:lnTo>
                    <a:lnTo>
                      <a:pt x="324" y="570"/>
                    </a:lnTo>
                    <a:lnTo>
                      <a:pt x="324" y="576"/>
                    </a:lnTo>
                    <a:lnTo>
                      <a:pt x="330" y="582"/>
                    </a:lnTo>
                    <a:lnTo>
                      <a:pt x="336" y="582"/>
                    </a:lnTo>
                    <a:lnTo>
                      <a:pt x="342" y="594"/>
                    </a:lnTo>
                    <a:lnTo>
                      <a:pt x="342" y="600"/>
                    </a:lnTo>
                    <a:lnTo>
                      <a:pt x="336" y="606"/>
                    </a:lnTo>
                    <a:lnTo>
                      <a:pt x="336" y="618"/>
                    </a:lnTo>
                    <a:lnTo>
                      <a:pt x="330" y="630"/>
                    </a:lnTo>
                    <a:lnTo>
                      <a:pt x="330" y="64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Pakistan"/>
              <p:cNvSpPr>
                <a:spLocks/>
              </p:cNvSpPr>
              <p:nvPr/>
            </p:nvSpPr>
            <p:spPr bwMode="gray">
              <a:xfrm>
                <a:off x="3726" y="1547"/>
                <a:ext cx="269" cy="270"/>
              </a:xfrm>
              <a:custGeom>
                <a:avLst/>
                <a:gdLst>
                  <a:gd name="T0" fmla="*/ 550164471 w 1050"/>
                  <a:gd name="T1" fmla="*/ 549072139 h 1056"/>
                  <a:gd name="T2" fmla="*/ 550164471 w 1050"/>
                  <a:gd name="T3" fmla="*/ 549072139 h 1056"/>
                  <a:gd name="T4" fmla="*/ 550164471 w 1050"/>
                  <a:gd name="T5" fmla="*/ 549072139 h 1056"/>
                  <a:gd name="T6" fmla="*/ 550164471 w 1050"/>
                  <a:gd name="T7" fmla="*/ 549072139 h 1056"/>
                  <a:gd name="T8" fmla="*/ 550164471 w 1050"/>
                  <a:gd name="T9" fmla="*/ 549072139 h 1056"/>
                  <a:gd name="T10" fmla="*/ 550164471 w 1050"/>
                  <a:gd name="T11" fmla="*/ 549072139 h 1056"/>
                  <a:gd name="T12" fmla="*/ 550164471 w 1050"/>
                  <a:gd name="T13" fmla="*/ 549072139 h 1056"/>
                  <a:gd name="T14" fmla="*/ 550164471 w 1050"/>
                  <a:gd name="T15" fmla="*/ 549072139 h 1056"/>
                  <a:gd name="T16" fmla="*/ 550164471 w 1050"/>
                  <a:gd name="T17" fmla="*/ 549072139 h 1056"/>
                  <a:gd name="T18" fmla="*/ 550164471 w 1050"/>
                  <a:gd name="T19" fmla="*/ 549072139 h 1056"/>
                  <a:gd name="T20" fmla="*/ 550164471 w 1050"/>
                  <a:gd name="T21" fmla="*/ 549072139 h 1056"/>
                  <a:gd name="T22" fmla="*/ 550164471 w 1050"/>
                  <a:gd name="T23" fmla="*/ 549072139 h 1056"/>
                  <a:gd name="T24" fmla="*/ 550164471 w 1050"/>
                  <a:gd name="T25" fmla="*/ 549072139 h 1056"/>
                  <a:gd name="T26" fmla="*/ 550164471 w 1050"/>
                  <a:gd name="T27" fmla="*/ 549072139 h 1056"/>
                  <a:gd name="T28" fmla="*/ 550164471 w 1050"/>
                  <a:gd name="T29" fmla="*/ 549072139 h 1056"/>
                  <a:gd name="T30" fmla="*/ 550164471 w 1050"/>
                  <a:gd name="T31" fmla="*/ 549072139 h 1056"/>
                  <a:gd name="T32" fmla="*/ 550164471 w 1050"/>
                  <a:gd name="T33" fmla="*/ 549072139 h 1056"/>
                  <a:gd name="T34" fmla="*/ 550164471 w 1050"/>
                  <a:gd name="T35" fmla="*/ 549072139 h 1056"/>
                  <a:gd name="T36" fmla="*/ 550164471 w 1050"/>
                  <a:gd name="T37" fmla="*/ 549072139 h 1056"/>
                  <a:gd name="T38" fmla="*/ 550164471 w 1050"/>
                  <a:gd name="T39" fmla="*/ 549072139 h 1056"/>
                  <a:gd name="T40" fmla="*/ 550164471 w 1050"/>
                  <a:gd name="T41" fmla="*/ 549072139 h 1056"/>
                  <a:gd name="T42" fmla="*/ 550164471 w 1050"/>
                  <a:gd name="T43" fmla="*/ 549072139 h 1056"/>
                  <a:gd name="T44" fmla="*/ 0 w 1050"/>
                  <a:gd name="T45" fmla="*/ 549072139 h 1056"/>
                  <a:gd name="T46" fmla="*/ 550164471 w 1050"/>
                  <a:gd name="T47" fmla="*/ 549072139 h 1056"/>
                  <a:gd name="T48" fmla="*/ 550164471 w 1050"/>
                  <a:gd name="T49" fmla="*/ 549072139 h 1056"/>
                  <a:gd name="T50" fmla="*/ 550164471 w 1050"/>
                  <a:gd name="T51" fmla="*/ 549072139 h 1056"/>
                  <a:gd name="T52" fmla="*/ 550164471 w 1050"/>
                  <a:gd name="T53" fmla="*/ 549072139 h 1056"/>
                  <a:gd name="T54" fmla="*/ 550164471 w 1050"/>
                  <a:gd name="T55" fmla="*/ 549072139 h 1056"/>
                  <a:gd name="T56" fmla="*/ 550164471 w 1050"/>
                  <a:gd name="T57" fmla="*/ 549072139 h 1056"/>
                  <a:gd name="T58" fmla="*/ 550164471 w 1050"/>
                  <a:gd name="T59" fmla="*/ 549072139 h 1056"/>
                  <a:gd name="T60" fmla="*/ 550164471 w 1050"/>
                  <a:gd name="T61" fmla="*/ 549072139 h 1056"/>
                  <a:gd name="T62" fmla="*/ 550164471 w 1050"/>
                  <a:gd name="T63" fmla="*/ 549072139 h 1056"/>
                  <a:gd name="T64" fmla="*/ 550164471 w 1050"/>
                  <a:gd name="T65" fmla="*/ 549072139 h 1056"/>
                  <a:gd name="T66" fmla="*/ 550164471 w 1050"/>
                  <a:gd name="T67" fmla="*/ 549072139 h 1056"/>
                  <a:gd name="T68" fmla="*/ 550164471 w 1050"/>
                  <a:gd name="T69" fmla="*/ 549072139 h 1056"/>
                  <a:gd name="T70" fmla="*/ 550164471 w 1050"/>
                  <a:gd name="T71" fmla="*/ 549072139 h 1056"/>
                  <a:gd name="T72" fmla="*/ 550164471 w 1050"/>
                  <a:gd name="T73" fmla="*/ 549072139 h 1056"/>
                  <a:gd name="T74" fmla="*/ 550164471 w 1050"/>
                  <a:gd name="T75" fmla="*/ 549072139 h 1056"/>
                  <a:gd name="T76" fmla="*/ 550164471 w 1050"/>
                  <a:gd name="T77" fmla="*/ 549072139 h 1056"/>
                  <a:gd name="T78" fmla="*/ 550164471 w 1050"/>
                  <a:gd name="T79" fmla="*/ 549072139 h 1056"/>
                  <a:gd name="T80" fmla="*/ 550164471 w 1050"/>
                  <a:gd name="T81" fmla="*/ 549072139 h 1056"/>
                  <a:gd name="T82" fmla="*/ 550164471 w 1050"/>
                  <a:gd name="T83" fmla="*/ 549072139 h 1056"/>
                  <a:gd name="T84" fmla="*/ 550164471 w 1050"/>
                  <a:gd name="T85" fmla="*/ 549072139 h 1056"/>
                  <a:gd name="T86" fmla="*/ 550164471 w 1050"/>
                  <a:gd name="T87" fmla="*/ 549072139 h 1056"/>
                  <a:gd name="T88" fmla="*/ 550164471 w 1050"/>
                  <a:gd name="T89" fmla="*/ 549072139 h 1056"/>
                  <a:gd name="T90" fmla="*/ 550164471 w 1050"/>
                  <a:gd name="T91" fmla="*/ 549072139 h 1056"/>
                  <a:gd name="T92" fmla="*/ 550164471 w 1050"/>
                  <a:gd name="T93" fmla="*/ 549072139 h 1056"/>
                  <a:gd name="T94" fmla="*/ 550164471 w 1050"/>
                  <a:gd name="T95" fmla="*/ 549072139 h 1056"/>
                  <a:gd name="T96" fmla="*/ 550164471 w 1050"/>
                  <a:gd name="T97" fmla="*/ 549072139 h 1056"/>
                  <a:gd name="T98" fmla="*/ 550164471 w 1050"/>
                  <a:gd name="T99" fmla="*/ 549072139 h 1056"/>
                  <a:gd name="T100" fmla="*/ 550164471 w 1050"/>
                  <a:gd name="T101" fmla="*/ 549072139 h 1056"/>
                  <a:gd name="T102" fmla="*/ 550164471 w 1050"/>
                  <a:gd name="T103" fmla="*/ 549072139 h 1056"/>
                  <a:gd name="T104" fmla="*/ 550164471 w 1050"/>
                  <a:gd name="T105" fmla="*/ 549072139 h 1056"/>
                  <a:gd name="T106" fmla="*/ 550164471 w 1050"/>
                  <a:gd name="T107" fmla="*/ 549072139 h 1056"/>
                  <a:gd name="T108" fmla="*/ 550164471 w 1050"/>
                  <a:gd name="T109" fmla="*/ 549072139 h 1056"/>
                  <a:gd name="T110" fmla="*/ 550164471 w 1050"/>
                  <a:gd name="T111" fmla="*/ 549072139 h 1056"/>
                  <a:gd name="T112" fmla="*/ 550164471 w 1050"/>
                  <a:gd name="T113" fmla="*/ 549072139 h 1056"/>
                  <a:gd name="T114" fmla="*/ 550164471 w 1050"/>
                  <a:gd name="T115" fmla="*/ 549072139 h 1056"/>
                  <a:gd name="T116" fmla="*/ 550164471 w 1050"/>
                  <a:gd name="T117" fmla="*/ 549072139 h 1056"/>
                  <a:gd name="T118" fmla="*/ 550164471 w 1050"/>
                  <a:gd name="T119" fmla="*/ 549072139 h 1056"/>
                  <a:gd name="T120" fmla="*/ 550164471 w 1050"/>
                  <a:gd name="T121" fmla="*/ 549072139 h 1056"/>
                  <a:gd name="T122" fmla="*/ 550164471 w 1050"/>
                  <a:gd name="T123" fmla="*/ 549072139 h 10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50"/>
                  <a:gd name="T187" fmla="*/ 0 h 1056"/>
                  <a:gd name="T188" fmla="*/ 1050 w 1050"/>
                  <a:gd name="T189" fmla="*/ 1056 h 10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50" h="1056">
                    <a:moveTo>
                      <a:pt x="1008" y="120"/>
                    </a:moveTo>
                    <a:lnTo>
                      <a:pt x="996" y="120"/>
                    </a:lnTo>
                    <a:lnTo>
                      <a:pt x="984" y="114"/>
                    </a:lnTo>
                    <a:lnTo>
                      <a:pt x="978" y="102"/>
                    </a:lnTo>
                    <a:lnTo>
                      <a:pt x="972" y="96"/>
                    </a:lnTo>
                    <a:lnTo>
                      <a:pt x="972" y="90"/>
                    </a:lnTo>
                    <a:lnTo>
                      <a:pt x="960" y="96"/>
                    </a:lnTo>
                    <a:lnTo>
                      <a:pt x="924" y="84"/>
                    </a:lnTo>
                    <a:lnTo>
                      <a:pt x="924" y="60"/>
                    </a:lnTo>
                    <a:lnTo>
                      <a:pt x="912" y="36"/>
                    </a:lnTo>
                    <a:lnTo>
                      <a:pt x="900" y="24"/>
                    </a:lnTo>
                    <a:lnTo>
                      <a:pt x="888" y="18"/>
                    </a:lnTo>
                    <a:lnTo>
                      <a:pt x="876" y="18"/>
                    </a:lnTo>
                    <a:lnTo>
                      <a:pt x="870" y="6"/>
                    </a:lnTo>
                    <a:lnTo>
                      <a:pt x="822" y="6"/>
                    </a:lnTo>
                    <a:lnTo>
                      <a:pt x="810" y="0"/>
                    </a:lnTo>
                    <a:lnTo>
                      <a:pt x="804" y="6"/>
                    </a:lnTo>
                    <a:lnTo>
                      <a:pt x="792" y="6"/>
                    </a:lnTo>
                    <a:lnTo>
                      <a:pt x="786" y="12"/>
                    </a:lnTo>
                    <a:lnTo>
                      <a:pt x="774" y="12"/>
                    </a:lnTo>
                    <a:lnTo>
                      <a:pt x="762" y="6"/>
                    </a:lnTo>
                    <a:lnTo>
                      <a:pt x="738" y="6"/>
                    </a:lnTo>
                    <a:lnTo>
                      <a:pt x="732" y="12"/>
                    </a:lnTo>
                    <a:lnTo>
                      <a:pt x="690" y="12"/>
                    </a:lnTo>
                    <a:lnTo>
                      <a:pt x="684" y="18"/>
                    </a:lnTo>
                    <a:lnTo>
                      <a:pt x="678" y="18"/>
                    </a:lnTo>
                    <a:lnTo>
                      <a:pt x="654" y="30"/>
                    </a:lnTo>
                    <a:lnTo>
                      <a:pt x="648" y="36"/>
                    </a:lnTo>
                    <a:lnTo>
                      <a:pt x="624" y="48"/>
                    </a:lnTo>
                    <a:lnTo>
                      <a:pt x="618" y="54"/>
                    </a:lnTo>
                    <a:lnTo>
                      <a:pt x="612" y="66"/>
                    </a:lnTo>
                    <a:lnTo>
                      <a:pt x="606" y="72"/>
                    </a:lnTo>
                    <a:lnTo>
                      <a:pt x="606" y="78"/>
                    </a:lnTo>
                    <a:lnTo>
                      <a:pt x="636" y="108"/>
                    </a:lnTo>
                    <a:lnTo>
                      <a:pt x="636" y="138"/>
                    </a:lnTo>
                    <a:lnTo>
                      <a:pt x="642" y="144"/>
                    </a:lnTo>
                    <a:lnTo>
                      <a:pt x="648" y="156"/>
                    </a:lnTo>
                    <a:lnTo>
                      <a:pt x="648" y="162"/>
                    </a:lnTo>
                    <a:lnTo>
                      <a:pt x="624" y="186"/>
                    </a:lnTo>
                    <a:lnTo>
                      <a:pt x="618" y="198"/>
                    </a:lnTo>
                    <a:lnTo>
                      <a:pt x="618" y="210"/>
                    </a:lnTo>
                    <a:lnTo>
                      <a:pt x="624" y="216"/>
                    </a:lnTo>
                    <a:lnTo>
                      <a:pt x="624" y="246"/>
                    </a:lnTo>
                    <a:lnTo>
                      <a:pt x="606" y="246"/>
                    </a:lnTo>
                    <a:lnTo>
                      <a:pt x="600" y="252"/>
                    </a:lnTo>
                    <a:lnTo>
                      <a:pt x="594" y="252"/>
                    </a:lnTo>
                    <a:lnTo>
                      <a:pt x="576" y="246"/>
                    </a:lnTo>
                    <a:lnTo>
                      <a:pt x="570" y="240"/>
                    </a:lnTo>
                    <a:lnTo>
                      <a:pt x="552" y="240"/>
                    </a:lnTo>
                    <a:lnTo>
                      <a:pt x="552" y="252"/>
                    </a:lnTo>
                    <a:lnTo>
                      <a:pt x="564" y="264"/>
                    </a:lnTo>
                    <a:lnTo>
                      <a:pt x="576" y="270"/>
                    </a:lnTo>
                    <a:lnTo>
                      <a:pt x="576" y="276"/>
                    </a:lnTo>
                    <a:lnTo>
                      <a:pt x="582" y="282"/>
                    </a:lnTo>
                    <a:lnTo>
                      <a:pt x="582" y="288"/>
                    </a:lnTo>
                    <a:lnTo>
                      <a:pt x="594" y="294"/>
                    </a:lnTo>
                    <a:lnTo>
                      <a:pt x="600" y="294"/>
                    </a:lnTo>
                    <a:lnTo>
                      <a:pt x="570" y="312"/>
                    </a:lnTo>
                    <a:lnTo>
                      <a:pt x="552" y="312"/>
                    </a:lnTo>
                    <a:lnTo>
                      <a:pt x="546" y="318"/>
                    </a:lnTo>
                    <a:lnTo>
                      <a:pt x="546" y="354"/>
                    </a:lnTo>
                    <a:lnTo>
                      <a:pt x="540" y="354"/>
                    </a:lnTo>
                    <a:lnTo>
                      <a:pt x="534" y="360"/>
                    </a:lnTo>
                    <a:lnTo>
                      <a:pt x="534" y="378"/>
                    </a:lnTo>
                    <a:lnTo>
                      <a:pt x="540" y="390"/>
                    </a:lnTo>
                    <a:lnTo>
                      <a:pt x="540" y="402"/>
                    </a:lnTo>
                    <a:lnTo>
                      <a:pt x="546" y="408"/>
                    </a:lnTo>
                    <a:lnTo>
                      <a:pt x="546" y="414"/>
                    </a:lnTo>
                    <a:lnTo>
                      <a:pt x="540" y="420"/>
                    </a:lnTo>
                    <a:lnTo>
                      <a:pt x="534" y="432"/>
                    </a:lnTo>
                    <a:lnTo>
                      <a:pt x="522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504" y="420"/>
                    </a:lnTo>
                    <a:lnTo>
                      <a:pt x="474" y="420"/>
                    </a:lnTo>
                    <a:lnTo>
                      <a:pt x="462" y="426"/>
                    </a:lnTo>
                    <a:lnTo>
                      <a:pt x="456" y="432"/>
                    </a:lnTo>
                    <a:lnTo>
                      <a:pt x="444" y="438"/>
                    </a:lnTo>
                    <a:lnTo>
                      <a:pt x="438" y="438"/>
                    </a:lnTo>
                    <a:lnTo>
                      <a:pt x="432" y="444"/>
                    </a:lnTo>
                    <a:lnTo>
                      <a:pt x="432" y="450"/>
                    </a:lnTo>
                    <a:lnTo>
                      <a:pt x="438" y="450"/>
                    </a:lnTo>
                    <a:lnTo>
                      <a:pt x="444" y="456"/>
                    </a:lnTo>
                    <a:lnTo>
                      <a:pt x="444" y="462"/>
                    </a:lnTo>
                    <a:lnTo>
                      <a:pt x="438" y="468"/>
                    </a:lnTo>
                    <a:lnTo>
                      <a:pt x="396" y="468"/>
                    </a:lnTo>
                    <a:lnTo>
                      <a:pt x="396" y="456"/>
                    </a:lnTo>
                    <a:lnTo>
                      <a:pt x="378" y="456"/>
                    </a:lnTo>
                    <a:lnTo>
                      <a:pt x="372" y="468"/>
                    </a:lnTo>
                    <a:lnTo>
                      <a:pt x="360" y="474"/>
                    </a:lnTo>
                    <a:lnTo>
                      <a:pt x="354" y="486"/>
                    </a:lnTo>
                    <a:lnTo>
                      <a:pt x="354" y="504"/>
                    </a:lnTo>
                    <a:lnTo>
                      <a:pt x="360" y="516"/>
                    </a:lnTo>
                    <a:lnTo>
                      <a:pt x="360" y="534"/>
                    </a:lnTo>
                    <a:lnTo>
                      <a:pt x="366" y="540"/>
                    </a:lnTo>
                    <a:lnTo>
                      <a:pt x="366" y="570"/>
                    </a:lnTo>
                    <a:lnTo>
                      <a:pt x="360" y="576"/>
                    </a:lnTo>
                    <a:lnTo>
                      <a:pt x="354" y="576"/>
                    </a:lnTo>
                    <a:lnTo>
                      <a:pt x="306" y="600"/>
                    </a:lnTo>
                    <a:lnTo>
                      <a:pt x="276" y="600"/>
                    </a:lnTo>
                    <a:lnTo>
                      <a:pt x="258" y="606"/>
                    </a:lnTo>
                    <a:lnTo>
                      <a:pt x="234" y="606"/>
                    </a:lnTo>
                    <a:lnTo>
                      <a:pt x="228" y="612"/>
                    </a:lnTo>
                    <a:lnTo>
                      <a:pt x="204" y="612"/>
                    </a:lnTo>
                    <a:lnTo>
                      <a:pt x="204" y="606"/>
                    </a:lnTo>
                    <a:lnTo>
                      <a:pt x="150" y="606"/>
                    </a:lnTo>
                    <a:lnTo>
                      <a:pt x="144" y="612"/>
                    </a:lnTo>
                    <a:lnTo>
                      <a:pt x="138" y="612"/>
                    </a:lnTo>
                    <a:lnTo>
                      <a:pt x="120" y="618"/>
                    </a:lnTo>
                    <a:lnTo>
                      <a:pt x="102" y="618"/>
                    </a:lnTo>
                    <a:lnTo>
                      <a:pt x="78" y="606"/>
                    </a:lnTo>
                    <a:lnTo>
                      <a:pt x="60" y="600"/>
                    </a:lnTo>
                    <a:lnTo>
                      <a:pt x="42" y="588"/>
                    </a:lnTo>
                    <a:lnTo>
                      <a:pt x="30" y="582"/>
                    </a:lnTo>
                    <a:lnTo>
                      <a:pt x="0" y="582"/>
                    </a:lnTo>
                    <a:lnTo>
                      <a:pt x="24" y="606"/>
                    </a:lnTo>
                    <a:lnTo>
                      <a:pt x="30" y="618"/>
                    </a:lnTo>
                    <a:lnTo>
                      <a:pt x="36" y="624"/>
                    </a:lnTo>
                    <a:lnTo>
                      <a:pt x="48" y="642"/>
                    </a:lnTo>
                    <a:lnTo>
                      <a:pt x="60" y="654"/>
                    </a:lnTo>
                    <a:lnTo>
                      <a:pt x="66" y="672"/>
                    </a:lnTo>
                    <a:lnTo>
                      <a:pt x="78" y="690"/>
                    </a:lnTo>
                    <a:lnTo>
                      <a:pt x="84" y="696"/>
                    </a:lnTo>
                    <a:lnTo>
                      <a:pt x="102" y="696"/>
                    </a:lnTo>
                    <a:lnTo>
                      <a:pt x="114" y="690"/>
                    </a:lnTo>
                    <a:lnTo>
                      <a:pt x="126" y="708"/>
                    </a:lnTo>
                    <a:lnTo>
                      <a:pt x="150" y="708"/>
                    </a:lnTo>
                    <a:lnTo>
                      <a:pt x="144" y="738"/>
                    </a:lnTo>
                    <a:lnTo>
                      <a:pt x="150" y="738"/>
                    </a:lnTo>
                    <a:lnTo>
                      <a:pt x="150" y="762"/>
                    </a:lnTo>
                    <a:lnTo>
                      <a:pt x="156" y="774"/>
                    </a:lnTo>
                    <a:lnTo>
                      <a:pt x="156" y="786"/>
                    </a:lnTo>
                    <a:lnTo>
                      <a:pt x="174" y="786"/>
                    </a:lnTo>
                    <a:lnTo>
                      <a:pt x="180" y="792"/>
                    </a:lnTo>
                    <a:lnTo>
                      <a:pt x="186" y="804"/>
                    </a:lnTo>
                    <a:lnTo>
                      <a:pt x="192" y="822"/>
                    </a:lnTo>
                    <a:lnTo>
                      <a:pt x="192" y="834"/>
                    </a:lnTo>
                    <a:lnTo>
                      <a:pt x="186" y="840"/>
                    </a:lnTo>
                    <a:lnTo>
                      <a:pt x="180" y="840"/>
                    </a:lnTo>
                    <a:lnTo>
                      <a:pt x="180" y="834"/>
                    </a:lnTo>
                    <a:lnTo>
                      <a:pt x="150" y="834"/>
                    </a:lnTo>
                    <a:lnTo>
                      <a:pt x="138" y="840"/>
                    </a:lnTo>
                    <a:lnTo>
                      <a:pt x="132" y="846"/>
                    </a:lnTo>
                    <a:lnTo>
                      <a:pt x="132" y="852"/>
                    </a:lnTo>
                    <a:lnTo>
                      <a:pt x="126" y="852"/>
                    </a:lnTo>
                    <a:lnTo>
                      <a:pt x="126" y="858"/>
                    </a:lnTo>
                    <a:lnTo>
                      <a:pt x="120" y="864"/>
                    </a:lnTo>
                    <a:lnTo>
                      <a:pt x="108" y="864"/>
                    </a:lnTo>
                    <a:lnTo>
                      <a:pt x="102" y="882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84" y="906"/>
                    </a:lnTo>
                    <a:lnTo>
                      <a:pt x="84" y="936"/>
                    </a:lnTo>
                    <a:lnTo>
                      <a:pt x="90" y="948"/>
                    </a:lnTo>
                    <a:lnTo>
                      <a:pt x="90" y="954"/>
                    </a:lnTo>
                    <a:lnTo>
                      <a:pt x="96" y="948"/>
                    </a:lnTo>
                    <a:lnTo>
                      <a:pt x="108" y="948"/>
                    </a:lnTo>
                    <a:lnTo>
                      <a:pt x="114" y="942"/>
                    </a:lnTo>
                    <a:lnTo>
                      <a:pt x="120" y="942"/>
                    </a:lnTo>
                    <a:lnTo>
                      <a:pt x="126" y="948"/>
                    </a:lnTo>
                    <a:lnTo>
                      <a:pt x="138" y="948"/>
                    </a:lnTo>
                    <a:lnTo>
                      <a:pt x="150" y="954"/>
                    </a:lnTo>
                    <a:lnTo>
                      <a:pt x="174" y="954"/>
                    </a:lnTo>
                    <a:lnTo>
                      <a:pt x="210" y="936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76" y="936"/>
                    </a:lnTo>
                    <a:lnTo>
                      <a:pt x="288" y="930"/>
                    </a:lnTo>
                    <a:lnTo>
                      <a:pt x="300" y="930"/>
                    </a:lnTo>
                    <a:lnTo>
                      <a:pt x="306" y="924"/>
                    </a:lnTo>
                    <a:lnTo>
                      <a:pt x="312" y="924"/>
                    </a:lnTo>
                    <a:lnTo>
                      <a:pt x="348" y="930"/>
                    </a:lnTo>
                    <a:lnTo>
                      <a:pt x="354" y="924"/>
                    </a:lnTo>
                    <a:lnTo>
                      <a:pt x="366" y="918"/>
                    </a:lnTo>
                    <a:lnTo>
                      <a:pt x="372" y="912"/>
                    </a:lnTo>
                    <a:lnTo>
                      <a:pt x="384" y="912"/>
                    </a:lnTo>
                    <a:lnTo>
                      <a:pt x="396" y="918"/>
                    </a:lnTo>
                    <a:lnTo>
                      <a:pt x="408" y="930"/>
                    </a:lnTo>
                    <a:lnTo>
                      <a:pt x="432" y="978"/>
                    </a:lnTo>
                    <a:lnTo>
                      <a:pt x="444" y="984"/>
                    </a:lnTo>
                    <a:lnTo>
                      <a:pt x="450" y="990"/>
                    </a:lnTo>
                    <a:lnTo>
                      <a:pt x="468" y="996"/>
                    </a:lnTo>
                    <a:lnTo>
                      <a:pt x="486" y="996"/>
                    </a:lnTo>
                    <a:lnTo>
                      <a:pt x="522" y="1008"/>
                    </a:lnTo>
                    <a:lnTo>
                      <a:pt x="540" y="1044"/>
                    </a:lnTo>
                    <a:lnTo>
                      <a:pt x="552" y="1056"/>
                    </a:lnTo>
                    <a:lnTo>
                      <a:pt x="570" y="1056"/>
                    </a:lnTo>
                    <a:lnTo>
                      <a:pt x="588" y="1050"/>
                    </a:lnTo>
                    <a:lnTo>
                      <a:pt x="582" y="1044"/>
                    </a:lnTo>
                    <a:lnTo>
                      <a:pt x="582" y="1032"/>
                    </a:lnTo>
                    <a:lnTo>
                      <a:pt x="594" y="1020"/>
                    </a:lnTo>
                    <a:lnTo>
                      <a:pt x="606" y="1020"/>
                    </a:lnTo>
                    <a:lnTo>
                      <a:pt x="618" y="1026"/>
                    </a:lnTo>
                    <a:lnTo>
                      <a:pt x="624" y="1032"/>
                    </a:lnTo>
                    <a:lnTo>
                      <a:pt x="648" y="1020"/>
                    </a:lnTo>
                    <a:lnTo>
                      <a:pt x="648" y="1026"/>
                    </a:lnTo>
                    <a:lnTo>
                      <a:pt x="654" y="1032"/>
                    </a:lnTo>
                    <a:lnTo>
                      <a:pt x="678" y="1032"/>
                    </a:lnTo>
                    <a:lnTo>
                      <a:pt x="690" y="1020"/>
                    </a:lnTo>
                    <a:lnTo>
                      <a:pt x="702" y="1014"/>
                    </a:lnTo>
                    <a:lnTo>
                      <a:pt x="708" y="1014"/>
                    </a:lnTo>
                    <a:lnTo>
                      <a:pt x="708" y="1026"/>
                    </a:lnTo>
                    <a:lnTo>
                      <a:pt x="714" y="1032"/>
                    </a:lnTo>
                    <a:lnTo>
                      <a:pt x="732" y="1032"/>
                    </a:lnTo>
                    <a:lnTo>
                      <a:pt x="738" y="1026"/>
                    </a:lnTo>
                    <a:lnTo>
                      <a:pt x="750" y="1020"/>
                    </a:lnTo>
                    <a:lnTo>
                      <a:pt x="750" y="996"/>
                    </a:lnTo>
                    <a:lnTo>
                      <a:pt x="744" y="990"/>
                    </a:lnTo>
                    <a:lnTo>
                      <a:pt x="738" y="978"/>
                    </a:lnTo>
                    <a:lnTo>
                      <a:pt x="714" y="936"/>
                    </a:lnTo>
                    <a:lnTo>
                      <a:pt x="714" y="912"/>
                    </a:lnTo>
                    <a:lnTo>
                      <a:pt x="690" y="912"/>
                    </a:lnTo>
                    <a:lnTo>
                      <a:pt x="678" y="900"/>
                    </a:lnTo>
                    <a:lnTo>
                      <a:pt x="672" y="888"/>
                    </a:lnTo>
                    <a:lnTo>
                      <a:pt x="666" y="882"/>
                    </a:lnTo>
                    <a:lnTo>
                      <a:pt x="672" y="852"/>
                    </a:lnTo>
                    <a:lnTo>
                      <a:pt x="672" y="834"/>
                    </a:lnTo>
                    <a:lnTo>
                      <a:pt x="642" y="840"/>
                    </a:lnTo>
                    <a:lnTo>
                      <a:pt x="636" y="840"/>
                    </a:lnTo>
                    <a:lnTo>
                      <a:pt x="624" y="834"/>
                    </a:lnTo>
                    <a:lnTo>
                      <a:pt x="618" y="828"/>
                    </a:lnTo>
                    <a:lnTo>
                      <a:pt x="618" y="804"/>
                    </a:lnTo>
                    <a:lnTo>
                      <a:pt x="624" y="792"/>
                    </a:lnTo>
                    <a:lnTo>
                      <a:pt x="636" y="780"/>
                    </a:lnTo>
                    <a:lnTo>
                      <a:pt x="642" y="768"/>
                    </a:lnTo>
                    <a:lnTo>
                      <a:pt x="648" y="762"/>
                    </a:lnTo>
                    <a:lnTo>
                      <a:pt x="654" y="750"/>
                    </a:lnTo>
                    <a:lnTo>
                      <a:pt x="654" y="744"/>
                    </a:lnTo>
                    <a:lnTo>
                      <a:pt x="666" y="732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90" y="732"/>
                    </a:lnTo>
                    <a:lnTo>
                      <a:pt x="690" y="744"/>
                    </a:lnTo>
                    <a:lnTo>
                      <a:pt x="696" y="750"/>
                    </a:lnTo>
                    <a:lnTo>
                      <a:pt x="702" y="750"/>
                    </a:lnTo>
                    <a:lnTo>
                      <a:pt x="726" y="738"/>
                    </a:lnTo>
                    <a:lnTo>
                      <a:pt x="732" y="732"/>
                    </a:lnTo>
                    <a:lnTo>
                      <a:pt x="738" y="738"/>
                    </a:lnTo>
                    <a:lnTo>
                      <a:pt x="756" y="738"/>
                    </a:lnTo>
                    <a:lnTo>
                      <a:pt x="762" y="732"/>
                    </a:lnTo>
                    <a:lnTo>
                      <a:pt x="768" y="720"/>
                    </a:lnTo>
                    <a:lnTo>
                      <a:pt x="774" y="714"/>
                    </a:lnTo>
                    <a:lnTo>
                      <a:pt x="774" y="708"/>
                    </a:lnTo>
                    <a:lnTo>
                      <a:pt x="792" y="696"/>
                    </a:lnTo>
                    <a:lnTo>
                      <a:pt x="792" y="678"/>
                    </a:lnTo>
                    <a:lnTo>
                      <a:pt x="798" y="672"/>
                    </a:lnTo>
                    <a:lnTo>
                      <a:pt x="798" y="666"/>
                    </a:lnTo>
                    <a:lnTo>
                      <a:pt x="804" y="660"/>
                    </a:lnTo>
                    <a:lnTo>
                      <a:pt x="828" y="648"/>
                    </a:lnTo>
                    <a:lnTo>
                      <a:pt x="840" y="636"/>
                    </a:lnTo>
                    <a:lnTo>
                      <a:pt x="846" y="618"/>
                    </a:lnTo>
                    <a:lnTo>
                      <a:pt x="846" y="606"/>
                    </a:lnTo>
                    <a:lnTo>
                      <a:pt x="852" y="588"/>
                    </a:lnTo>
                    <a:lnTo>
                      <a:pt x="852" y="576"/>
                    </a:lnTo>
                    <a:lnTo>
                      <a:pt x="858" y="570"/>
                    </a:lnTo>
                    <a:lnTo>
                      <a:pt x="870" y="564"/>
                    </a:lnTo>
                    <a:lnTo>
                      <a:pt x="876" y="558"/>
                    </a:lnTo>
                    <a:lnTo>
                      <a:pt x="888" y="558"/>
                    </a:lnTo>
                    <a:lnTo>
                      <a:pt x="870" y="534"/>
                    </a:lnTo>
                    <a:lnTo>
                      <a:pt x="894" y="498"/>
                    </a:lnTo>
                    <a:lnTo>
                      <a:pt x="924" y="480"/>
                    </a:lnTo>
                    <a:lnTo>
                      <a:pt x="924" y="474"/>
                    </a:lnTo>
                    <a:lnTo>
                      <a:pt x="912" y="462"/>
                    </a:lnTo>
                    <a:lnTo>
                      <a:pt x="906" y="450"/>
                    </a:lnTo>
                    <a:lnTo>
                      <a:pt x="906" y="414"/>
                    </a:lnTo>
                    <a:lnTo>
                      <a:pt x="912" y="408"/>
                    </a:lnTo>
                    <a:lnTo>
                      <a:pt x="924" y="408"/>
                    </a:lnTo>
                    <a:lnTo>
                      <a:pt x="948" y="396"/>
                    </a:lnTo>
                    <a:lnTo>
                      <a:pt x="954" y="390"/>
                    </a:lnTo>
                    <a:lnTo>
                      <a:pt x="954" y="384"/>
                    </a:lnTo>
                    <a:lnTo>
                      <a:pt x="948" y="378"/>
                    </a:lnTo>
                    <a:lnTo>
                      <a:pt x="936" y="372"/>
                    </a:lnTo>
                    <a:lnTo>
                      <a:pt x="900" y="372"/>
                    </a:lnTo>
                    <a:lnTo>
                      <a:pt x="894" y="336"/>
                    </a:lnTo>
                    <a:lnTo>
                      <a:pt x="876" y="336"/>
                    </a:lnTo>
                    <a:lnTo>
                      <a:pt x="864" y="318"/>
                    </a:lnTo>
                    <a:lnTo>
                      <a:pt x="846" y="318"/>
                    </a:lnTo>
                    <a:lnTo>
                      <a:pt x="846" y="306"/>
                    </a:lnTo>
                    <a:lnTo>
                      <a:pt x="852" y="294"/>
                    </a:lnTo>
                    <a:lnTo>
                      <a:pt x="852" y="288"/>
                    </a:lnTo>
                    <a:lnTo>
                      <a:pt x="846" y="288"/>
                    </a:lnTo>
                    <a:lnTo>
                      <a:pt x="834" y="276"/>
                    </a:lnTo>
                    <a:lnTo>
                      <a:pt x="834" y="270"/>
                    </a:lnTo>
                    <a:lnTo>
                      <a:pt x="840" y="264"/>
                    </a:lnTo>
                    <a:lnTo>
                      <a:pt x="846" y="252"/>
                    </a:lnTo>
                    <a:lnTo>
                      <a:pt x="852" y="246"/>
                    </a:lnTo>
                    <a:lnTo>
                      <a:pt x="822" y="240"/>
                    </a:lnTo>
                    <a:lnTo>
                      <a:pt x="828" y="228"/>
                    </a:lnTo>
                    <a:lnTo>
                      <a:pt x="804" y="210"/>
                    </a:lnTo>
                    <a:lnTo>
                      <a:pt x="804" y="204"/>
                    </a:lnTo>
                    <a:lnTo>
                      <a:pt x="810" y="192"/>
                    </a:lnTo>
                    <a:lnTo>
                      <a:pt x="834" y="180"/>
                    </a:lnTo>
                    <a:lnTo>
                      <a:pt x="876" y="180"/>
                    </a:lnTo>
                    <a:lnTo>
                      <a:pt x="894" y="186"/>
                    </a:lnTo>
                    <a:lnTo>
                      <a:pt x="912" y="186"/>
                    </a:lnTo>
                    <a:lnTo>
                      <a:pt x="918" y="192"/>
                    </a:lnTo>
                    <a:lnTo>
                      <a:pt x="918" y="204"/>
                    </a:lnTo>
                    <a:lnTo>
                      <a:pt x="930" y="204"/>
                    </a:lnTo>
                    <a:lnTo>
                      <a:pt x="942" y="198"/>
                    </a:lnTo>
                    <a:lnTo>
                      <a:pt x="948" y="192"/>
                    </a:lnTo>
                    <a:lnTo>
                      <a:pt x="960" y="186"/>
                    </a:lnTo>
                    <a:lnTo>
                      <a:pt x="966" y="180"/>
                    </a:lnTo>
                    <a:lnTo>
                      <a:pt x="972" y="186"/>
                    </a:lnTo>
                    <a:lnTo>
                      <a:pt x="978" y="180"/>
                    </a:lnTo>
                    <a:lnTo>
                      <a:pt x="1002" y="180"/>
                    </a:lnTo>
                    <a:lnTo>
                      <a:pt x="1002" y="162"/>
                    </a:lnTo>
                    <a:lnTo>
                      <a:pt x="1026" y="156"/>
                    </a:lnTo>
                    <a:lnTo>
                      <a:pt x="1050" y="120"/>
                    </a:lnTo>
                    <a:lnTo>
                      <a:pt x="1008" y="12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01" name="Parcel Islands"/>
              <p:cNvSpPr>
                <a:spLocks noEditPoints="1"/>
              </p:cNvSpPr>
              <p:nvPr/>
            </p:nvSpPr>
            <p:spPr bwMode="gray">
              <a:xfrm>
                <a:off x="4656" y="1954"/>
                <a:ext cx="24" cy="16"/>
              </a:xfrm>
              <a:custGeom>
                <a:avLst/>
                <a:gdLst>
                  <a:gd name="T0" fmla="*/ 536870613 w 96"/>
                  <a:gd name="T1" fmla="*/ 520601732 h 66"/>
                  <a:gd name="T2" fmla="*/ 536870613 w 96"/>
                  <a:gd name="T3" fmla="*/ 520601732 h 66"/>
                  <a:gd name="T4" fmla="*/ 0 w 96"/>
                  <a:gd name="T5" fmla="*/ 520601732 h 66"/>
                  <a:gd name="T6" fmla="*/ 0 w 96"/>
                  <a:gd name="T7" fmla="*/ 520601732 h 66"/>
                  <a:gd name="T8" fmla="*/ 536870613 w 96"/>
                  <a:gd name="T9" fmla="*/ 520601732 h 66"/>
                  <a:gd name="T10" fmla="*/ 536870613 w 96"/>
                  <a:gd name="T11" fmla="*/ 520601732 h 66"/>
                  <a:gd name="T12" fmla="*/ 536870613 w 96"/>
                  <a:gd name="T13" fmla="*/ 520601732 h 66"/>
                  <a:gd name="T14" fmla="*/ 536870613 w 96"/>
                  <a:gd name="T15" fmla="*/ 520601732 h 66"/>
                  <a:gd name="T16" fmla="*/ 536870613 w 96"/>
                  <a:gd name="T17" fmla="*/ 520601732 h 66"/>
                  <a:gd name="T18" fmla="*/ 536870613 w 96"/>
                  <a:gd name="T19" fmla="*/ 0 h 66"/>
                  <a:gd name="T20" fmla="*/ 536870613 w 96"/>
                  <a:gd name="T21" fmla="*/ 520601732 h 66"/>
                  <a:gd name="T22" fmla="*/ 536870613 w 96"/>
                  <a:gd name="T23" fmla="*/ 520601732 h 66"/>
                  <a:gd name="T24" fmla="*/ 536870613 w 96"/>
                  <a:gd name="T25" fmla="*/ 520601732 h 66"/>
                  <a:gd name="T26" fmla="*/ 536870613 w 96"/>
                  <a:gd name="T27" fmla="*/ 520601732 h 66"/>
                  <a:gd name="T28" fmla="*/ 536870613 w 96"/>
                  <a:gd name="T29" fmla="*/ 0 h 66"/>
                  <a:gd name="T30" fmla="*/ 536870613 w 96"/>
                  <a:gd name="T31" fmla="*/ 0 h 66"/>
                  <a:gd name="T32" fmla="*/ 536870613 w 96"/>
                  <a:gd name="T33" fmla="*/ 520601732 h 66"/>
                  <a:gd name="T34" fmla="*/ 536870613 w 96"/>
                  <a:gd name="T35" fmla="*/ 520601732 h 66"/>
                  <a:gd name="T36" fmla="*/ 536870613 w 96"/>
                  <a:gd name="T37" fmla="*/ 520601732 h 66"/>
                  <a:gd name="T38" fmla="*/ 536870613 w 96"/>
                  <a:gd name="T39" fmla="*/ 520601732 h 66"/>
                  <a:gd name="T40" fmla="*/ 536870613 w 96"/>
                  <a:gd name="T41" fmla="*/ 520601732 h 66"/>
                  <a:gd name="T42" fmla="*/ 536870613 w 96"/>
                  <a:gd name="T43" fmla="*/ 520601732 h 66"/>
                  <a:gd name="T44" fmla="*/ 536870613 w 96"/>
                  <a:gd name="T45" fmla="*/ 520601732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66"/>
                  <a:gd name="T71" fmla="*/ 96 w 96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66">
                    <a:moveTo>
                      <a:pt x="12" y="42"/>
                    </a:moveTo>
                    <a:lnTo>
                      <a:pt x="6" y="42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12" y="42"/>
                    </a:lnTo>
                    <a:close/>
                    <a:moveTo>
                      <a:pt x="42" y="0"/>
                    </a:moveTo>
                    <a:lnTo>
                      <a:pt x="42" y="1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72" y="24"/>
                    </a:lnTo>
                    <a:lnTo>
                      <a:pt x="48" y="0"/>
                    </a:lnTo>
                    <a:lnTo>
                      <a:pt x="42" y="0"/>
                    </a:lnTo>
                    <a:close/>
                    <a:moveTo>
                      <a:pt x="96" y="36"/>
                    </a:moveTo>
                    <a:lnTo>
                      <a:pt x="78" y="36"/>
                    </a:lnTo>
                    <a:lnTo>
                      <a:pt x="72" y="42"/>
                    </a:lnTo>
                    <a:lnTo>
                      <a:pt x="72" y="54"/>
                    </a:lnTo>
                    <a:lnTo>
                      <a:pt x="84" y="60"/>
                    </a:lnTo>
                    <a:lnTo>
                      <a:pt x="96" y="48"/>
                    </a:lnTo>
                    <a:lnTo>
                      <a:pt x="96" y="36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67" name="Oman"/>
              <p:cNvSpPr>
                <a:spLocks/>
              </p:cNvSpPr>
              <p:nvPr/>
            </p:nvSpPr>
            <p:spPr bwMode="gray">
              <a:xfrm>
                <a:off x="3588" y="1794"/>
                <a:ext cx="138" cy="172"/>
              </a:xfrm>
              <a:custGeom>
                <a:avLst/>
                <a:gdLst>
                  <a:gd name="T0" fmla="*/ 35841401 w 540"/>
                  <a:gd name="T1" fmla="*/ 36008646 h 672"/>
                  <a:gd name="T2" fmla="*/ 35841401 w 540"/>
                  <a:gd name="T3" fmla="*/ 36008646 h 672"/>
                  <a:gd name="T4" fmla="*/ 35841401 w 540"/>
                  <a:gd name="T5" fmla="*/ 36008646 h 672"/>
                  <a:gd name="T6" fmla="*/ 35841401 w 540"/>
                  <a:gd name="T7" fmla="*/ 36008646 h 672"/>
                  <a:gd name="T8" fmla="*/ 35841401 w 540"/>
                  <a:gd name="T9" fmla="*/ 36008646 h 672"/>
                  <a:gd name="T10" fmla="*/ 35841401 w 540"/>
                  <a:gd name="T11" fmla="*/ 36008646 h 672"/>
                  <a:gd name="T12" fmla="*/ 35841401 w 540"/>
                  <a:gd name="T13" fmla="*/ 36008646 h 672"/>
                  <a:gd name="T14" fmla="*/ 35841401 w 540"/>
                  <a:gd name="T15" fmla="*/ 36008646 h 672"/>
                  <a:gd name="T16" fmla="*/ 35841401 w 540"/>
                  <a:gd name="T17" fmla="*/ 36008646 h 672"/>
                  <a:gd name="T18" fmla="*/ 35841401 w 540"/>
                  <a:gd name="T19" fmla="*/ 36008646 h 672"/>
                  <a:gd name="T20" fmla="*/ 35841401 w 540"/>
                  <a:gd name="T21" fmla="*/ 36008646 h 672"/>
                  <a:gd name="T22" fmla="*/ 35841401 w 540"/>
                  <a:gd name="T23" fmla="*/ 36008646 h 672"/>
                  <a:gd name="T24" fmla="*/ 35841401 w 540"/>
                  <a:gd name="T25" fmla="*/ 36008646 h 672"/>
                  <a:gd name="T26" fmla="*/ 35841401 w 540"/>
                  <a:gd name="T27" fmla="*/ 36008646 h 672"/>
                  <a:gd name="T28" fmla="*/ 35841401 w 540"/>
                  <a:gd name="T29" fmla="*/ 36008646 h 672"/>
                  <a:gd name="T30" fmla="*/ 35841401 w 540"/>
                  <a:gd name="T31" fmla="*/ 36008646 h 672"/>
                  <a:gd name="T32" fmla="*/ 35841401 w 540"/>
                  <a:gd name="T33" fmla="*/ 36008646 h 672"/>
                  <a:gd name="T34" fmla="*/ 35841401 w 540"/>
                  <a:gd name="T35" fmla="*/ 36008646 h 672"/>
                  <a:gd name="T36" fmla="*/ 35841401 w 540"/>
                  <a:gd name="T37" fmla="*/ 36008646 h 672"/>
                  <a:gd name="T38" fmla="*/ 35841401 w 540"/>
                  <a:gd name="T39" fmla="*/ 36008646 h 672"/>
                  <a:gd name="T40" fmla="*/ 35841401 w 540"/>
                  <a:gd name="T41" fmla="*/ 36008646 h 672"/>
                  <a:gd name="T42" fmla="*/ 35841401 w 540"/>
                  <a:gd name="T43" fmla="*/ 36008646 h 672"/>
                  <a:gd name="T44" fmla="*/ 35841401 w 540"/>
                  <a:gd name="T45" fmla="*/ 36008646 h 672"/>
                  <a:gd name="T46" fmla="*/ 35841401 w 540"/>
                  <a:gd name="T47" fmla="*/ 36008646 h 672"/>
                  <a:gd name="T48" fmla="*/ 35841401 w 540"/>
                  <a:gd name="T49" fmla="*/ 36008646 h 672"/>
                  <a:gd name="T50" fmla="*/ 35841401 w 540"/>
                  <a:gd name="T51" fmla="*/ 0 h 672"/>
                  <a:gd name="T52" fmla="*/ 35841401 w 540"/>
                  <a:gd name="T53" fmla="*/ 36008646 h 672"/>
                  <a:gd name="T54" fmla="*/ 35841401 w 540"/>
                  <a:gd name="T55" fmla="*/ 36008646 h 672"/>
                  <a:gd name="T56" fmla="*/ 35841401 w 540"/>
                  <a:gd name="T57" fmla="*/ 36008646 h 672"/>
                  <a:gd name="T58" fmla="*/ 35841401 w 540"/>
                  <a:gd name="T59" fmla="*/ 36008646 h 672"/>
                  <a:gd name="T60" fmla="*/ 35841401 w 540"/>
                  <a:gd name="T61" fmla="*/ 36008646 h 672"/>
                  <a:gd name="T62" fmla="*/ 35841401 w 540"/>
                  <a:gd name="T63" fmla="*/ 36008646 h 672"/>
                  <a:gd name="T64" fmla="*/ 35841401 w 540"/>
                  <a:gd name="T65" fmla="*/ 36008646 h 672"/>
                  <a:gd name="T66" fmla="*/ 35841401 w 540"/>
                  <a:gd name="T67" fmla="*/ 36008646 h 672"/>
                  <a:gd name="T68" fmla="*/ 35841401 w 540"/>
                  <a:gd name="T69" fmla="*/ 36008646 h 672"/>
                  <a:gd name="T70" fmla="*/ 35841401 w 540"/>
                  <a:gd name="T71" fmla="*/ 36008646 h 672"/>
                  <a:gd name="T72" fmla="*/ 35841401 w 540"/>
                  <a:gd name="T73" fmla="*/ 36008646 h 672"/>
                  <a:gd name="T74" fmla="*/ 35841401 w 540"/>
                  <a:gd name="T75" fmla="*/ 36008646 h 672"/>
                  <a:gd name="T76" fmla="*/ 35841401 w 540"/>
                  <a:gd name="T77" fmla="*/ 36008646 h 672"/>
                  <a:gd name="T78" fmla="*/ 35841401 w 540"/>
                  <a:gd name="T79" fmla="*/ 36008646 h 672"/>
                  <a:gd name="T80" fmla="*/ 35841401 w 540"/>
                  <a:gd name="T81" fmla="*/ 36008646 h 672"/>
                  <a:gd name="T82" fmla="*/ 35841401 w 540"/>
                  <a:gd name="T83" fmla="*/ 36008646 h 672"/>
                  <a:gd name="T84" fmla="*/ 35841401 w 540"/>
                  <a:gd name="T85" fmla="*/ 36008646 h 672"/>
                  <a:gd name="T86" fmla="*/ 35841401 w 540"/>
                  <a:gd name="T87" fmla="*/ 36008646 h 6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40"/>
                  <a:gd name="T133" fmla="*/ 0 h 672"/>
                  <a:gd name="T134" fmla="*/ 540 w 540"/>
                  <a:gd name="T135" fmla="*/ 672 h 6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40" h="672">
                    <a:moveTo>
                      <a:pt x="258" y="564"/>
                    </a:moveTo>
                    <a:lnTo>
                      <a:pt x="276" y="564"/>
                    </a:lnTo>
                    <a:lnTo>
                      <a:pt x="288" y="558"/>
                    </a:lnTo>
                    <a:lnTo>
                      <a:pt x="306" y="552"/>
                    </a:lnTo>
                    <a:lnTo>
                      <a:pt x="330" y="540"/>
                    </a:lnTo>
                    <a:lnTo>
                      <a:pt x="336" y="528"/>
                    </a:lnTo>
                    <a:lnTo>
                      <a:pt x="342" y="510"/>
                    </a:lnTo>
                    <a:lnTo>
                      <a:pt x="342" y="498"/>
                    </a:lnTo>
                    <a:lnTo>
                      <a:pt x="348" y="498"/>
                    </a:lnTo>
                    <a:lnTo>
                      <a:pt x="354" y="492"/>
                    </a:lnTo>
                    <a:lnTo>
                      <a:pt x="366" y="486"/>
                    </a:lnTo>
                    <a:lnTo>
                      <a:pt x="384" y="480"/>
                    </a:lnTo>
                    <a:lnTo>
                      <a:pt x="408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420" y="408"/>
                    </a:lnTo>
                    <a:lnTo>
                      <a:pt x="420" y="378"/>
                    </a:lnTo>
                    <a:lnTo>
                      <a:pt x="426" y="372"/>
                    </a:lnTo>
                    <a:lnTo>
                      <a:pt x="432" y="372"/>
                    </a:lnTo>
                    <a:lnTo>
                      <a:pt x="444" y="378"/>
                    </a:lnTo>
                    <a:lnTo>
                      <a:pt x="450" y="384"/>
                    </a:lnTo>
                    <a:lnTo>
                      <a:pt x="462" y="384"/>
                    </a:lnTo>
                    <a:lnTo>
                      <a:pt x="468" y="378"/>
                    </a:lnTo>
                    <a:lnTo>
                      <a:pt x="480" y="354"/>
                    </a:lnTo>
                    <a:lnTo>
                      <a:pt x="480" y="330"/>
                    </a:lnTo>
                    <a:lnTo>
                      <a:pt x="534" y="276"/>
                    </a:lnTo>
                    <a:lnTo>
                      <a:pt x="534" y="264"/>
                    </a:lnTo>
                    <a:lnTo>
                      <a:pt x="540" y="252"/>
                    </a:lnTo>
                    <a:lnTo>
                      <a:pt x="540" y="204"/>
                    </a:lnTo>
                    <a:lnTo>
                      <a:pt x="528" y="192"/>
                    </a:lnTo>
                    <a:lnTo>
                      <a:pt x="510" y="192"/>
                    </a:lnTo>
                    <a:lnTo>
                      <a:pt x="510" y="186"/>
                    </a:lnTo>
                    <a:lnTo>
                      <a:pt x="492" y="168"/>
                    </a:lnTo>
                    <a:lnTo>
                      <a:pt x="486" y="150"/>
                    </a:lnTo>
                    <a:lnTo>
                      <a:pt x="462" y="126"/>
                    </a:lnTo>
                    <a:lnTo>
                      <a:pt x="456" y="114"/>
                    </a:lnTo>
                    <a:lnTo>
                      <a:pt x="432" y="96"/>
                    </a:lnTo>
                    <a:lnTo>
                      <a:pt x="396" y="84"/>
                    </a:lnTo>
                    <a:lnTo>
                      <a:pt x="366" y="78"/>
                    </a:lnTo>
                    <a:lnTo>
                      <a:pt x="348" y="78"/>
                    </a:lnTo>
                    <a:lnTo>
                      <a:pt x="342" y="72"/>
                    </a:lnTo>
                    <a:lnTo>
                      <a:pt x="330" y="72"/>
                    </a:lnTo>
                    <a:lnTo>
                      <a:pt x="318" y="60"/>
                    </a:lnTo>
                    <a:lnTo>
                      <a:pt x="294" y="48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52" y="18"/>
                    </a:lnTo>
                    <a:lnTo>
                      <a:pt x="246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24"/>
                    </a:lnTo>
                    <a:lnTo>
                      <a:pt x="228" y="54"/>
                    </a:lnTo>
                    <a:lnTo>
                      <a:pt x="246" y="72"/>
                    </a:lnTo>
                    <a:lnTo>
                      <a:pt x="246" y="78"/>
                    </a:lnTo>
                    <a:lnTo>
                      <a:pt x="240" y="78"/>
                    </a:lnTo>
                    <a:lnTo>
                      <a:pt x="240" y="72"/>
                    </a:lnTo>
                    <a:lnTo>
                      <a:pt x="228" y="72"/>
                    </a:lnTo>
                    <a:lnTo>
                      <a:pt x="228" y="78"/>
                    </a:lnTo>
                    <a:lnTo>
                      <a:pt x="222" y="84"/>
                    </a:lnTo>
                    <a:lnTo>
                      <a:pt x="222" y="96"/>
                    </a:lnTo>
                    <a:lnTo>
                      <a:pt x="216" y="108"/>
                    </a:lnTo>
                    <a:lnTo>
                      <a:pt x="216" y="120"/>
                    </a:lnTo>
                    <a:lnTo>
                      <a:pt x="210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2" y="156"/>
                    </a:lnTo>
                    <a:lnTo>
                      <a:pt x="192" y="168"/>
                    </a:lnTo>
                    <a:lnTo>
                      <a:pt x="210" y="204"/>
                    </a:lnTo>
                    <a:lnTo>
                      <a:pt x="216" y="210"/>
                    </a:lnTo>
                    <a:lnTo>
                      <a:pt x="216" y="222"/>
                    </a:lnTo>
                    <a:lnTo>
                      <a:pt x="222" y="228"/>
                    </a:lnTo>
                    <a:lnTo>
                      <a:pt x="234" y="234"/>
                    </a:lnTo>
                    <a:lnTo>
                      <a:pt x="240" y="240"/>
                    </a:lnTo>
                    <a:lnTo>
                      <a:pt x="204" y="414"/>
                    </a:lnTo>
                    <a:lnTo>
                      <a:pt x="0" y="486"/>
                    </a:lnTo>
                    <a:lnTo>
                      <a:pt x="84" y="672"/>
                    </a:lnTo>
                    <a:lnTo>
                      <a:pt x="114" y="660"/>
                    </a:lnTo>
                    <a:lnTo>
                      <a:pt x="198" y="636"/>
                    </a:lnTo>
                    <a:lnTo>
                      <a:pt x="228" y="624"/>
                    </a:lnTo>
                    <a:lnTo>
                      <a:pt x="246" y="618"/>
                    </a:lnTo>
                    <a:lnTo>
                      <a:pt x="252" y="606"/>
                    </a:lnTo>
                    <a:lnTo>
                      <a:pt x="252" y="594"/>
                    </a:lnTo>
                    <a:lnTo>
                      <a:pt x="258" y="582"/>
                    </a:lnTo>
                    <a:lnTo>
                      <a:pt x="258" y="56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Norway"/>
              <p:cNvSpPr>
                <a:spLocks noEditPoints="1"/>
              </p:cNvSpPr>
              <p:nvPr/>
            </p:nvSpPr>
            <p:spPr bwMode="gray">
              <a:xfrm>
                <a:off x="2764" y="743"/>
                <a:ext cx="348" cy="383"/>
              </a:xfrm>
              <a:custGeom>
                <a:avLst/>
                <a:gdLst>
                  <a:gd name="T0" fmla="*/ 35820836 w 1362"/>
                  <a:gd name="T1" fmla="*/ 35748011 h 1500"/>
                  <a:gd name="T2" fmla="*/ 35820836 w 1362"/>
                  <a:gd name="T3" fmla="*/ 35748011 h 1500"/>
                  <a:gd name="T4" fmla="*/ 35820836 w 1362"/>
                  <a:gd name="T5" fmla="*/ 35748011 h 1500"/>
                  <a:gd name="T6" fmla="*/ 35820836 w 1362"/>
                  <a:gd name="T7" fmla="*/ 35748011 h 1500"/>
                  <a:gd name="T8" fmla="*/ 35820836 w 1362"/>
                  <a:gd name="T9" fmla="*/ 0 h 1500"/>
                  <a:gd name="T10" fmla="*/ 35820836 w 1362"/>
                  <a:gd name="T11" fmla="*/ 35748011 h 1500"/>
                  <a:gd name="T12" fmla="*/ 35820836 w 1362"/>
                  <a:gd name="T13" fmla="*/ 35748011 h 1500"/>
                  <a:gd name="T14" fmla="*/ 35820836 w 1362"/>
                  <a:gd name="T15" fmla="*/ 35748011 h 1500"/>
                  <a:gd name="T16" fmla="*/ 35820836 w 1362"/>
                  <a:gd name="T17" fmla="*/ 35748011 h 1500"/>
                  <a:gd name="T18" fmla="*/ 35820836 w 1362"/>
                  <a:gd name="T19" fmla="*/ 35748011 h 1500"/>
                  <a:gd name="T20" fmla="*/ 35820836 w 1362"/>
                  <a:gd name="T21" fmla="*/ 35748011 h 1500"/>
                  <a:gd name="T22" fmla="*/ 35820836 w 1362"/>
                  <a:gd name="T23" fmla="*/ 35748011 h 1500"/>
                  <a:gd name="T24" fmla="*/ 35820836 w 1362"/>
                  <a:gd name="T25" fmla="*/ 35748011 h 1500"/>
                  <a:gd name="T26" fmla="*/ 35820836 w 1362"/>
                  <a:gd name="T27" fmla="*/ 35748011 h 1500"/>
                  <a:gd name="T28" fmla="*/ 35820836 w 1362"/>
                  <a:gd name="T29" fmla="*/ 35748011 h 1500"/>
                  <a:gd name="T30" fmla="*/ 35820836 w 1362"/>
                  <a:gd name="T31" fmla="*/ 35748011 h 1500"/>
                  <a:gd name="T32" fmla="*/ 35820836 w 1362"/>
                  <a:gd name="T33" fmla="*/ 35748011 h 1500"/>
                  <a:gd name="T34" fmla="*/ 35820836 w 1362"/>
                  <a:gd name="T35" fmla="*/ 35748011 h 1500"/>
                  <a:gd name="T36" fmla="*/ 35820836 w 1362"/>
                  <a:gd name="T37" fmla="*/ 35748011 h 1500"/>
                  <a:gd name="T38" fmla="*/ 35820836 w 1362"/>
                  <a:gd name="T39" fmla="*/ 35748011 h 1500"/>
                  <a:gd name="T40" fmla="*/ 35820836 w 1362"/>
                  <a:gd name="T41" fmla="*/ 35748011 h 1500"/>
                  <a:gd name="T42" fmla="*/ 35820836 w 1362"/>
                  <a:gd name="T43" fmla="*/ 35748011 h 1500"/>
                  <a:gd name="T44" fmla="*/ 35820836 w 1362"/>
                  <a:gd name="T45" fmla="*/ 35748011 h 1500"/>
                  <a:gd name="T46" fmla="*/ 35820836 w 1362"/>
                  <a:gd name="T47" fmla="*/ 35748011 h 1500"/>
                  <a:gd name="T48" fmla="*/ 35820836 w 1362"/>
                  <a:gd name="T49" fmla="*/ 35748011 h 1500"/>
                  <a:gd name="T50" fmla="*/ 35820836 w 1362"/>
                  <a:gd name="T51" fmla="*/ 35748011 h 1500"/>
                  <a:gd name="T52" fmla="*/ 35820836 w 1362"/>
                  <a:gd name="T53" fmla="*/ 35748011 h 1500"/>
                  <a:gd name="T54" fmla="*/ 35820836 w 1362"/>
                  <a:gd name="T55" fmla="*/ 35748011 h 1500"/>
                  <a:gd name="T56" fmla="*/ 35820836 w 1362"/>
                  <a:gd name="T57" fmla="*/ 35748011 h 1500"/>
                  <a:gd name="T58" fmla="*/ 35820836 w 1362"/>
                  <a:gd name="T59" fmla="*/ 35748011 h 1500"/>
                  <a:gd name="T60" fmla="*/ 35820836 w 1362"/>
                  <a:gd name="T61" fmla="*/ 35748011 h 1500"/>
                  <a:gd name="T62" fmla="*/ 35820836 w 1362"/>
                  <a:gd name="T63" fmla="*/ 35748011 h 1500"/>
                  <a:gd name="T64" fmla="*/ 35820836 w 1362"/>
                  <a:gd name="T65" fmla="*/ 35748011 h 1500"/>
                  <a:gd name="T66" fmla="*/ 35820836 w 1362"/>
                  <a:gd name="T67" fmla="*/ 35748011 h 1500"/>
                  <a:gd name="T68" fmla="*/ 35820836 w 1362"/>
                  <a:gd name="T69" fmla="*/ 35748011 h 1500"/>
                  <a:gd name="T70" fmla="*/ 35820836 w 1362"/>
                  <a:gd name="T71" fmla="*/ 35748011 h 1500"/>
                  <a:gd name="T72" fmla="*/ 35820836 w 1362"/>
                  <a:gd name="T73" fmla="*/ 35748011 h 1500"/>
                  <a:gd name="T74" fmla="*/ 35820836 w 1362"/>
                  <a:gd name="T75" fmla="*/ 35748011 h 1500"/>
                  <a:gd name="T76" fmla="*/ 35820836 w 1362"/>
                  <a:gd name="T77" fmla="*/ 35748011 h 1500"/>
                  <a:gd name="T78" fmla="*/ 35820836 w 1362"/>
                  <a:gd name="T79" fmla="*/ 35748011 h 1500"/>
                  <a:gd name="T80" fmla="*/ 35820836 w 1362"/>
                  <a:gd name="T81" fmla="*/ 35748011 h 1500"/>
                  <a:gd name="T82" fmla="*/ 35820836 w 1362"/>
                  <a:gd name="T83" fmla="*/ 35748011 h 1500"/>
                  <a:gd name="T84" fmla="*/ 35820836 w 1362"/>
                  <a:gd name="T85" fmla="*/ 35748011 h 1500"/>
                  <a:gd name="T86" fmla="*/ 35820836 w 1362"/>
                  <a:gd name="T87" fmla="*/ 35748011 h 1500"/>
                  <a:gd name="T88" fmla="*/ 35820836 w 1362"/>
                  <a:gd name="T89" fmla="*/ 35748011 h 1500"/>
                  <a:gd name="T90" fmla="*/ 35820836 w 1362"/>
                  <a:gd name="T91" fmla="*/ 35748011 h 1500"/>
                  <a:gd name="T92" fmla="*/ 35820836 w 1362"/>
                  <a:gd name="T93" fmla="*/ 35748011 h 1500"/>
                  <a:gd name="T94" fmla="*/ 35820836 w 1362"/>
                  <a:gd name="T95" fmla="*/ 35748011 h 1500"/>
                  <a:gd name="T96" fmla="*/ 35820836 w 1362"/>
                  <a:gd name="T97" fmla="*/ 35748011 h 1500"/>
                  <a:gd name="T98" fmla="*/ 35820836 w 1362"/>
                  <a:gd name="T99" fmla="*/ 35748011 h 1500"/>
                  <a:gd name="T100" fmla="*/ 35820836 w 1362"/>
                  <a:gd name="T101" fmla="*/ 35748011 h 1500"/>
                  <a:gd name="T102" fmla="*/ 35820836 w 1362"/>
                  <a:gd name="T103" fmla="*/ 35748011 h 1500"/>
                  <a:gd name="T104" fmla="*/ 35820836 w 1362"/>
                  <a:gd name="T105" fmla="*/ 35748011 h 1500"/>
                  <a:gd name="T106" fmla="*/ 35820836 w 1362"/>
                  <a:gd name="T107" fmla="*/ 35748011 h 1500"/>
                  <a:gd name="T108" fmla="*/ 35820836 w 1362"/>
                  <a:gd name="T109" fmla="*/ 35748011 h 1500"/>
                  <a:gd name="T110" fmla="*/ 35820836 w 1362"/>
                  <a:gd name="T111" fmla="*/ 35748011 h 1500"/>
                  <a:gd name="T112" fmla="*/ 35820836 w 1362"/>
                  <a:gd name="T113" fmla="*/ 35748011 h 1500"/>
                  <a:gd name="T114" fmla="*/ 35820836 w 1362"/>
                  <a:gd name="T115" fmla="*/ 35748011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Nigeria"/>
              <p:cNvSpPr>
                <a:spLocks/>
              </p:cNvSpPr>
              <p:nvPr/>
            </p:nvSpPr>
            <p:spPr bwMode="gray">
              <a:xfrm>
                <a:off x="2703" y="2024"/>
                <a:ext cx="214" cy="197"/>
              </a:xfrm>
              <a:custGeom>
                <a:avLst/>
                <a:gdLst>
                  <a:gd name="T0" fmla="*/ 139379390 w 840"/>
                  <a:gd name="T1" fmla="*/ 141299190 h 768"/>
                  <a:gd name="T2" fmla="*/ 139379390 w 840"/>
                  <a:gd name="T3" fmla="*/ 141299190 h 768"/>
                  <a:gd name="T4" fmla="*/ 139379390 w 840"/>
                  <a:gd name="T5" fmla="*/ 141299190 h 768"/>
                  <a:gd name="T6" fmla="*/ 139379390 w 840"/>
                  <a:gd name="T7" fmla="*/ 141299190 h 768"/>
                  <a:gd name="T8" fmla="*/ 139379390 w 840"/>
                  <a:gd name="T9" fmla="*/ 141299190 h 768"/>
                  <a:gd name="T10" fmla="*/ 139379390 w 840"/>
                  <a:gd name="T11" fmla="*/ 141299190 h 768"/>
                  <a:gd name="T12" fmla="*/ 139379390 w 840"/>
                  <a:gd name="T13" fmla="*/ 141299190 h 768"/>
                  <a:gd name="T14" fmla="*/ 139379390 w 840"/>
                  <a:gd name="T15" fmla="*/ 141299190 h 768"/>
                  <a:gd name="T16" fmla="*/ 139379390 w 840"/>
                  <a:gd name="T17" fmla="*/ 141299190 h 768"/>
                  <a:gd name="T18" fmla="*/ 139379390 w 840"/>
                  <a:gd name="T19" fmla="*/ 141299190 h 768"/>
                  <a:gd name="T20" fmla="*/ 139379390 w 840"/>
                  <a:gd name="T21" fmla="*/ 141299190 h 768"/>
                  <a:gd name="T22" fmla="*/ 139379390 w 840"/>
                  <a:gd name="T23" fmla="*/ 141299190 h 768"/>
                  <a:gd name="T24" fmla="*/ 139379390 w 840"/>
                  <a:gd name="T25" fmla="*/ 141299190 h 768"/>
                  <a:gd name="T26" fmla="*/ 139379390 w 840"/>
                  <a:gd name="T27" fmla="*/ 141299190 h 768"/>
                  <a:gd name="T28" fmla="*/ 139379390 w 840"/>
                  <a:gd name="T29" fmla="*/ 141299190 h 768"/>
                  <a:gd name="T30" fmla="*/ 139379390 w 840"/>
                  <a:gd name="T31" fmla="*/ 141299190 h 768"/>
                  <a:gd name="T32" fmla="*/ 139379390 w 840"/>
                  <a:gd name="T33" fmla="*/ 141299190 h 768"/>
                  <a:gd name="T34" fmla="*/ 139379390 w 840"/>
                  <a:gd name="T35" fmla="*/ 141299190 h 768"/>
                  <a:gd name="T36" fmla="*/ 139379390 w 840"/>
                  <a:gd name="T37" fmla="*/ 141299190 h 768"/>
                  <a:gd name="T38" fmla="*/ 139379390 w 840"/>
                  <a:gd name="T39" fmla="*/ 141299190 h 768"/>
                  <a:gd name="T40" fmla="*/ 139379390 w 840"/>
                  <a:gd name="T41" fmla="*/ 141299190 h 768"/>
                  <a:gd name="T42" fmla="*/ 139379390 w 840"/>
                  <a:gd name="T43" fmla="*/ 141299190 h 768"/>
                  <a:gd name="T44" fmla="*/ 139379390 w 840"/>
                  <a:gd name="T45" fmla="*/ 141299190 h 768"/>
                  <a:gd name="T46" fmla="*/ 139379390 w 840"/>
                  <a:gd name="T47" fmla="*/ 141299190 h 768"/>
                  <a:gd name="T48" fmla="*/ 139379390 w 840"/>
                  <a:gd name="T49" fmla="*/ 141299190 h 768"/>
                  <a:gd name="T50" fmla="*/ 139379390 w 840"/>
                  <a:gd name="T51" fmla="*/ 141299190 h 768"/>
                  <a:gd name="T52" fmla="*/ 139379390 w 840"/>
                  <a:gd name="T53" fmla="*/ 141299190 h 768"/>
                  <a:gd name="T54" fmla="*/ 139379390 w 840"/>
                  <a:gd name="T55" fmla="*/ 141299190 h 768"/>
                  <a:gd name="T56" fmla="*/ 139379390 w 840"/>
                  <a:gd name="T57" fmla="*/ 141299190 h 768"/>
                  <a:gd name="T58" fmla="*/ 139379390 w 840"/>
                  <a:gd name="T59" fmla="*/ 141299190 h 768"/>
                  <a:gd name="T60" fmla="*/ 139379390 w 840"/>
                  <a:gd name="T61" fmla="*/ 141299190 h 768"/>
                  <a:gd name="T62" fmla="*/ 139379390 w 840"/>
                  <a:gd name="T63" fmla="*/ 141299190 h 768"/>
                  <a:gd name="T64" fmla="*/ 139379390 w 840"/>
                  <a:gd name="T65" fmla="*/ 141299190 h 768"/>
                  <a:gd name="T66" fmla="*/ 139379390 w 840"/>
                  <a:gd name="T67" fmla="*/ 141299190 h 768"/>
                  <a:gd name="T68" fmla="*/ 139379390 w 840"/>
                  <a:gd name="T69" fmla="*/ 141299190 h 768"/>
                  <a:gd name="T70" fmla="*/ 139379390 w 840"/>
                  <a:gd name="T71" fmla="*/ 141299190 h 768"/>
                  <a:gd name="T72" fmla="*/ 139379390 w 840"/>
                  <a:gd name="T73" fmla="*/ 141299190 h 768"/>
                  <a:gd name="T74" fmla="*/ 139379390 w 840"/>
                  <a:gd name="T75" fmla="*/ 141299190 h 768"/>
                  <a:gd name="T76" fmla="*/ 139379390 w 840"/>
                  <a:gd name="T77" fmla="*/ 141299190 h 768"/>
                  <a:gd name="T78" fmla="*/ 139379390 w 840"/>
                  <a:gd name="T79" fmla="*/ 141299190 h 768"/>
                  <a:gd name="T80" fmla="*/ 139379390 w 840"/>
                  <a:gd name="T81" fmla="*/ 141299190 h 768"/>
                  <a:gd name="T82" fmla="*/ 139379390 w 840"/>
                  <a:gd name="T83" fmla="*/ 141299190 h 768"/>
                  <a:gd name="T84" fmla="*/ 139379390 w 840"/>
                  <a:gd name="T85" fmla="*/ 141299190 h 768"/>
                  <a:gd name="T86" fmla="*/ 139379390 w 840"/>
                  <a:gd name="T87" fmla="*/ 141299190 h 768"/>
                  <a:gd name="T88" fmla="*/ 139379390 w 840"/>
                  <a:gd name="T89" fmla="*/ 141299190 h 768"/>
                  <a:gd name="T90" fmla="*/ 139379390 w 840"/>
                  <a:gd name="T91" fmla="*/ 141299190 h 768"/>
                  <a:gd name="T92" fmla="*/ 139379390 w 840"/>
                  <a:gd name="T93" fmla="*/ 141299190 h 768"/>
                  <a:gd name="T94" fmla="*/ 139379390 w 840"/>
                  <a:gd name="T95" fmla="*/ 141299190 h 768"/>
                  <a:gd name="T96" fmla="*/ 139379390 w 840"/>
                  <a:gd name="T97" fmla="*/ 141299190 h 768"/>
                  <a:gd name="T98" fmla="*/ 139379390 w 840"/>
                  <a:gd name="T99" fmla="*/ 141299190 h 768"/>
                  <a:gd name="T100" fmla="*/ 139379390 w 840"/>
                  <a:gd name="T101" fmla="*/ 141299190 h 768"/>
                  <a:gd name="T102" fmla="*/ 139379390 w 840"/>
                  <a:gd name="T103" fmla="*/ 141299190 h 768"/>
                  <a:gd name="T104" fmla="*/ 139379390 w 840"/>
                  <a:gd name="T105" fmla="*/ 141299190 h 768"/>
                  <a:gd name="T106" fmla="*/ 139379390 w 840"/>
                  <a:gd name="T107" fmla="*/ 141299190 h 768"/>
                  <a:gd name="T108" fmla="*/ 139379390 w 840"/>
                  <a:gd name="T109" fmla="*/ 141299190 h 768"/>
                  <a:gd name="T110" fmla="*/ 139379390 w 840"/>
                  <a:gd name="T111" fmla="*/ 141299190 h 768"/>
                  <a:gd name="T112" fmla="*/ 139379390 w 840"/>
                  <a:gd name="T113" fmla="*/ 141299190 h 768"/>
                  <a:gd name="T114" fmla="*/ 139379390 w 840"/>
                  <a:gd name="T115" fmla="*/ 141299190 h 768"/>
                  <a:gd name="T116" fmla="*/ 139379390 w 840"/>
                  <a:gd name="T117" fmla="*/ 141299190 h 768"/>
                  <a:gd name="T118" fmla="*/ 139379390 w 840"/>
                  <a:gd name="T119" fmla="*/ 141299190 h 7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0"/>
                  <a:gd name="T181" fmla="*/ 0 h 768"/>
                  <a:gd name="T182" fmla="*/ 840 w 840"/>
                  <a:gd name="T183" fmla="*/ 768 h 7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0" h="768">
                    <a:moveTo>
                      <a:pt x="420" y="738"/>
                    </a:moveTo>
                    <a:lnTo>
                      <a:pt x="420" y="732"/>
                    </a:lnTo>
                    <a:lnTo>
                      <a:pt x="426" y="726"/>
                    </a:lnTo>
                    <a:lnTo>
                      <a:pt x="426" y="714"/>
                    </a:lnTo>
                    <a:lnTo>
                      <a:pt x="432" y="702"/>
                    </a:lnTo>
                    <a:lnTo>
                      <a:pt x="432" y="648"/>
                    </a:lnTo>
                    <a:lnTo>
                      <a:pt x="498" y="594"/>
                    </a:lnTo>
                    <a:lnTo>
                      <a:pt x="498" y="588"/>
                    </a:lnTo>
                    <a:lnTo>
                      <a:pt x="504" y="582"/>
                    </a:lnTo>
                    <a:lnTo>
                      <a:pt x="516" y="558"/>
                    </a:lnTo>
                    <a:lnTo>
                      <a:pt x="522" y="552"/>
                    </a:lnTo>
                    <a:lnTo>
                      <a:pt x="528" y="552"/>
                    </a:lnTo>
                    <a:lnTo>
                      <a:pt x="534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58"/>
                    </a:lnTo>
                    <a:lnTo>
                      <a:pt x="558" y="546"/>
                    </a:lnTo>
                    <a:lnTo>
                      <a:pt x="552" y="540"/>
                    </a:lnTo>
                    <a:lnTo>
                      <a:pt x="564" y="540"/>
                    </a:lnTo>
                    <a:lnTo>
                      <a:pt x="570" y="552"/>
                    </a:lnTo>
                    <a:lnTo>
                      <a:pt x="582" y="564"/>
                    </a:lnTo>
                    <a:lnTo>
                      <a:pt x="588" y="576"/>
                    </a:lnTo>
                    <a:lnTo>
                      <a:pt x="588" y="582"/>
                    </a:lnTo>
                    <a:lnTo>
                      <a:pt x="594" y="594"/>
                    </a:lnTo>
                    <a:lnTo>
                      <a:pt x="600" y="600"/>
                    </a:lnTo>
                    <a:lnTo>
                      <a:pt x="606" y="600"/>
                    </a:lnTo>
                    <a:lnTo>
                      <a:pt x="624" y="582"/>
                    </a:lnTo>
                    <a:lnTo>
                      <a:pt x="624" y="570"/>
                    </a:lnTo>
                    <a:lnTo>
                      <a:pt x="630" y="558"/>
                    </a:lnTo>
                    <a:lnTo>
                      <a:pt x="642" y="552"/>
                    </a:lnTo>
                    <a:lnTo>
                      <a:pt x="648" y="546"/>
                    </a:lnTo>
                    <a:lnTo>
                      <a:pt x="648" y="516"/>
                    </a:lnTo>
                    <a:lnTo>
                      <a:pt x="672" y="486"/>
                    </a:lnTo>
                    <a:lnTo>
                      <a:pt x="684" y="438"/>
                    </a:lnTo>
                    <a:lnTo>
                      <a:pt x="696" y="432"/>
                    </a:lnTo>
                    <a:lnTo>
                      <a:pt x="702" y="426"/>
                    </a:lnTo>
                    <a:lnTo>
                      <a:pt x="714" y="420"/>
                    </a:lnTo>
                    <a:lnTo>
                      <a:pt x="720" y="414"/>
                    </a:lnTo>
                    <a:lnTo>
                      <a:pt x="720" y="402"/>
                    </a:lnTo>
                    <a:lnTo>
                      <a:pt x="726" y="384"/>
                    </a:lnTo>
                    <a:lnTo>
                      <a:pt x="726" y="354"/>
                    </a:lnTo>
                    <a:lnTo>
                      <a:pt x="744" y="354"/>
                    </a:lnTo>
                    <a:lnTo>
                      <a:pt x="750" y="348"/>
                    </a:lnTo>
                    <a:lnTo>
                      <a:pt x="756" y="330"/>
                    </a:lnTo>
                    <a:lnTo>
                      <a:pt x="756" y="300"/>
                    </a:lnTo>
                    <a:lnTo>
                      <a:pt x="762" y="294"/>
                    </a:lnTo>
                    <a:lnTo>
                      <a:pt x="768" y="264"/>
                    </a:lnTo>
                    <a:lnTo>
                      <a:pt x="774" y="252"/>
                    </a:lnTo>
                    <a:lnTo>
                      <a:pt x="786" y="240"/>
                    </a:lnTo>
                    <a:lnTo>
                      <a:pt x="786" y="234"/>
                    </a:lnTo>
                    <a:lnTo>
                      <a:pt x="792" y="228"/>
                    </a:lnTo>
                    <a:lnTo>
                      <a:pt x="792" y="222"/>
                    </a:lnTo>
                    <a:lnTo>
                      <a:pt x="798" y="216"/>
                    </a:lnTo>
                    <a:lnTo>
                      <a:pt x="798" y="210"/>
                    </a:lnTo>
                    <a:lnTo>
                      <a:pt x="810" y="210"/>
                    </a:lnTo>
                    <a:lnTo>
                      <a:pt x="822" y="204"/>
                    </a:lnTo>
                    <a:lnTo>
                      <a:pt x="840" y="186"/>
                    </a:lnTo>
                    <a:lnTo>
                      <a:pt x="840" y="174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40" y="156"/>
                    </a:lnTo>
                    <a:lnTo>
                      <a:pt x="840" y="126"/>
                    </a:lnTo>
                    <a:lnTo>
                      <a:pt x="810" y="126"/>
                    </a:lnTo>
                    <a:lnTo>
                      <a:pt x="810" y="120"/>
                    </a:lnTo>
                    <a:lnTo>
                      <a:pt x="804" y="108"/>
                    </a:lnTo>
                    <a:lnTo>
                      <a:pt x="804" y="60"/>
                    </a:lnTo>
                    <a:lnTo>
                      <a:pt x="774" y="12"/>
                    </a:lnTo>
                    <a:lnTo>
                      <a:pt x="756" y="12"/>
                    </a:lnTo>
                    <a:lnTo>
                      <a:pt x="750" y="18"/>
                    </a:lnTo>
                    <a:lnTo>
                      <a:pt x="750" y="24"/>
                    </a:lnTo>
                    <a:lnTo>
                      <a:pt x="744" y="30"/>
                    </a:lnTo>
                    <a:lnTo>
                      <a:pt x="744" y="36"/>
                    </a:lnTo>
                    <a:lnTo>
                      <a:pt x="720" y="36"/>
                    </a:lnTo>
                    <a:lnTo>
                      <a:pt x="714" y="42"/>
                    </a:lnTo>
                    <a:lnTo>
                      <a:pt x="702" y="48"/>
                    </a:lnTo>
                    <a:lnTo>
                      <a:pt x="696" y="54"/>
                    </a:lnTo>
                    <a:lnTo>
                      <a:pt x="684" y="60"/>
                    </a:lnTo>
                    <a:lnTo>
                      <a:pt x="654" y="60"/>
                    </a:lnTo>
                    <a:lnTo>
                      <a:pt x="648" y="54"/>
                    </a:lnTo>
                    <a:lnTo>
                      <a:pt x="636" y="48"/>
                    </a:lnTo>
                    <a:lnTo>
                      <a:pt x="600" y="36"/>
                    </a:lnTo>
                    <a:lnTo>
                      <a:pt x="546" y="36"/>
                    </a:lnTo>
                    <a:lnTo>
                      <a:pt x="528" y="42"/>
                    </a:lnTo>
                    <a:lnTo>
                      <a:pt x="516" y="54"/>
                    </a:lnTo>
                    <a:lnTo>
                      <a:pt x="504" y="60"/>
                    </a:lnTo>
                    <a:lnTo>
                      <a:pt x="492" y="84"/>
                    </a:lnTo>
                    <a:lnTo>
                      <a:pt x="486" y="90"/>
                    </a:lnTo>
                    <a:lnTo>
                      <a:pt x="480" y="90"/>
                    </a:lnTo>
                    <a:lnTo>
                      <a:pt x="468" y="84"/>
                    </a:lnTo>
                    <a:lnTo>
                      <a:pt x="438" y="84"/>
                    </a:lnTo>
                    <a:lnTo>
                      <a:pt x="414" y="72"/>
                    </a:lnTo>
                    <a:lnTo>
                      <a:pt x="402" y="60"/>
                    </a:lnTo>
                    <a:lnTo>
                      <a:pt x="390" y="54"/>
                    </a:lnTo>
                    <a:lnTo>
                      <a:pt x="384" y="48"/>
                    </a:lnTo>
                    <a:lnTo>
                      <a:pt x="372" y="42"/>
                    </a:lnTo>
                    <a:lnTo>
                      <a:pt x="360" y="42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12" y="72"/>
                    </a:lnTo>
                    <a:lnTo>
                      <a:pt x="306" y="72"/>
                    </a:lnTo>
                    <a:lnTo>
                      <a:pt x="294" y="66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82" y="42"/>
                    </a:lnTo>
                    <a:lnTo>
                      <a:pt x="258" y="18"/>
                    </a:lnTo>
                    <a:lnTo>
                      <a:pt x="222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26" y="12"/>
                    </a:lnTo>
                    <a:lnTo>
                      <a:pt x="102" y="36"/>
                    </a:lnTo>
                    <a:lnTo>
                      <a:pt x="102" y="60"/>
                    </a:lnTo>
                    <a:lnTo>
                      <a:pt x="96" y="78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66" y="114"/>
                    </a:lnTo>
                    <a:lnTo>
                      <a:pt x="66" y="168"/>
                    </a:lnTo>
                    <a:lnTo>
                      <a:pt x="60" y="180"/>
                    </a:lnTo>
                    <a:lnTo>
                      <a:pt x="60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4" y="252"/>
                    </a:lnTo>
                    <a:lnTo>
                      <a:pt x="84" y="264"/>
                    </a:lnTo>
                    <a:lnTo>
                      <a:pt x="78" y="270"/>
                    </a:lnTo>
                    <a:lnTo>
                      <a:pt x="72" y="270"/>
                    </a:lnTo>
                    <a:lnTo>
                      <a:pt x="60" y="276"/>
                    </a:lnTo>
                    <a:lnTo>
                      <a:pt x="60" y="318"/>
                    </a:lnTo>
                    <a:lnTo>
                      <a:pt x="48" y="324"/>
                    </a:lnTo>
                    <a:lnTo>
                      <a:pt x="42" y="336"/>
                    </a:lnTo>
                    <a:lnTo>
                      <a:pt x="36" y="342"/>
                    </a:lnTo>
                    <a:lnTo>
                      <a:pt x="36" y="372"/>
                    </a:lnTo>
                    <a:lnTo>
                      <a:pt x="24" y="396"/>
                    </a:lnTo>
                    <a:lnTo>
                      <a:pt x="6" y="39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0" y="492"/>
                    </a:lnTo>
                    <a:lnTo>
                      <a:pt x="0" y="606"/>
                    </a:lnTo>
                    <a:lnTo>
                      <a:pt x="6" y="612"/>
                    </a:lnTo>
                    <a:lnTo>
                      <a:pt x="30" y="612"/>
                    </a:lnTo>
                    <a:lnTo>
                      <a:pt x="54" y="600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108" y="600"/>
                    </a:lnTo>
                    <a:lnTo>
                      <a:pt x="126" y="606"/>
                    </a:lnTo>
                    <a:lnTo>
                      <a:pt x="138" y="618"/>
                    </a:lnTo>
                    <a:lnTo>
                      <a:pt x="150" y="636"/>
                    </a:lnTo>
                    <a:lnTo>
                      <a:pt x="156" y="648"/>
                    </a:lnTo>
                    <a:lnTo>
                      <a:pt x="168" y="660"/>
                    </a:lnTo>
                    <a:lnTo>
                      <a:pt x="186" y="660"/>
                    </a:lnTo>
                    <a:lnTo>
                      <a:pt x="180" y="666"/>
                    </a:lnTo>
                    <a:lnTo>
                      <a:pt x="180" y="678"/>
                    </a:lnTo>
                    <a:lnTo>
                      <a:pt x="174" y="684"/>
                    </a:lnTo>
                    <a:lnTo>
                      <a:pt x="186" y="684"/>
                    </a:lnTo>
                    <a:lnTo>
                      <a:pt x="198" y="678"/>
                    </a:lnTo>
                    <a:lnTo>
                      <a:pt x="198" y="684"/>
                    </a:lnTo>
                    <a:lnTo>
                      <a:pt x="192" y="690"/>
                    </a:lnTo>
                    <a:lnTo>
                      <a:pt x="186" y="702"/>
                    </a:lnTo>
                    <a:lnTo>
                      <a:pt x="186" y="714"/>
                    </a:lnTo>
                    <a:lnTo>
                      <a:pt x="204" y="750"/>
                    </a:lnTo>
                    <a:lnTo>
                      <a:pt x="216" y="762"/>
                    </a:lnTo>
                    <a:lnTo>
                      <a:pt x="234" y="768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82" y="762"/>
                    </a:lnTo>
                    <a:lnTo>
                      <a:pt x="288" y="738"/>
                    </a:lnTo>
                    <a:lnTo>
                      <a:pt x="312" y="750"/>
                    </a:lnTo>
                    <a:lnTo>
                      <a:pt x="336" y="744"/>
                    </a:lnTo>
                    <a:lnTo>
                      <a:pt x="354" y="756"/>
                    </a:lnTo>
                    <a:lnTo>
                      <a:pt x="396" y="756"/>
                    </a:lnTo>
                    <a:lnTo>
                      <a:pt x="396" y="732"/>
                    </a:lnTo>
                    <a:lnTo>
                      <a:pt x="420" y="732"/>
                    </a:lnTo>
                    <a:lnTo>
                      <a:pt x="420" y="73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70" name="Niger"/>
              <p:cNvSpPr>
                <a:spLocks/>
              </p:cNvSpPr>
              <p:nvPr/>
            </p:nvSpPr>
            <p:spPr bwMode="gray">
              <a:xfrm>
                <a:off x="2658" y="1826"/>
                <a:ext cx="284" cy="241"/>
              </a:xfrm>
              <a:custGeom>
                <a:avLst/>
                <a:gdLst>
                  <a:gd name="T0" fmla="*/ 35967914 w 1110"/>
                  <a:gd name="T1" fmla="*/ 35960686 h 942"/>
                  <a:gd name="T2" fmla="*/ 35967914 w 1110"/>
                  <a:gd name="T3" fmla="*/ 35960686 h 942"/>
                  <a:gd name="T4" fmla="*/ 35967914 w 1110"/>
                  <a:gd name="T5" fmla="*/ 35960686 h 942"/>
                  <a:gd name="T6" fmla="*/ 35967914 w 1110"/>
                  <a:gd name="T7" fmla="*/ 35960686 h 942"/>
                  <a:gd name="T8" fmla="*/ 35967914 w 1110"/>
                  <a:gd name="T9" fmla="*/ 35960686 h 942"/>
                  <a:gd name="T10" fmla="*/ 35967914 w 1110"/>
                  <a:gd name="T11" fmla="*/ 35960686 h 942"/>
                  <a:gd name="T12" fmla="*/ 35967914 w 1110"/>
                  <a:gd name="T13" fmla="*/ 35960686 h 942"/>
                  <a:gd name="T14" fmla="*/ 35967914 w 1110"/>
                  <a:gd name="T15" fmla="*/ 35960686 h 942"/>
                  <a:gd name="T16" fmla="*/ 35967914 w 1110"/>
                  <a:gd name="T17" fmla="*/ 35960686 h 942"/>
                  <a:gd name="T18" fmla="*/ 35967914 w 1110"/>
                  <a:gd name="T19" fmla="*/ 35960686 h 942"/>
                  <a:gd name="T20" fmla="*/ 35967914 w 1110"/>
                  <a:gd name="T21" fmla="*/ 35960686 h 942"/>
                  <a:gd name="T22" fmla="*/ 35967914 w 1110"/>
                  <a:gd name="T23" fmla="*/ 35960686 h 942"/>
                  <a:gd name="T24" fmla="*/ 35967914 w 1110"/>
                  <a:gd name="T25" fmla="*/ 35960686 h 942"/>
                  <a:gd name="T26" fmla="*/ 35967914 w 1110"/>
                  <a:gd name="T27" fmla="*/ 35960686 h 942"/>
                  <a:gd name="T28" fmla="*/ 35967914 w 1110"/>
                  <a:gd name="T29" fmla="*/ 35960686 h 942"/>
                  <a:gd name="T30" fmla="*/ 35967914 w 1110"/>
                  <a:gd name="T31" fmla="*/ 35960686 h 942"/>
                  <a:gd name="T32" fmla="*/ 35967914 w 1110"/>
                  <a:gd name="T33" fmla="*/ 35960686 h 942"/>
                  <a:gd name="T34" fmla="*/ 35967914 w 1110"/>
                  <a:gd name="T35" fmla="*/ 35960686 h 942"/>
                  <a:gd name="T36" fmla="*/ 35967914 w 1110"/>
                  <a:gd name="T37" fmla="*/ 35960686 h 942"/>
                  <a:gd name="T38" fmla="*/ 35967914 w 1110"/>
                  <a:gd name="T39" fmla="*/ 35960686 h 942"/>
                  <a:gd name="T40" fmla="*/ 35967914 w 1110"/>
                  <a:gd name="T41" fmla="*/ 35960686 h 942"/>
                  <a:gd name="T42" fmla="*/ 35967914 w 1110"/>
                  <a:gd name="T43" fmla="*/ 35960686 h 942"/>
                  <a:gd name="T44" fmla="*/ 35967914 w 1110"/>
                  <a:gd name="T45" fmla="*/ 35960686 h 942"/>
                  <a:gd name="T46" fmla="*/ 35967914 w 1110"/>
                  <a:gd name="T47" fmla="*/ 35960686 h 942"/>
                  <a:gd name="T48" fmla="*/ 35967914 w 1110"/>
                  <a:gd name="T49" fmla="*/ 35960686 h 942"/>
                  <a:gd name="T50" fmla="*/ 35967914 w 1110"/>
                  <a:gd name="T51" fmla="*/ 35960686 h 942"/>
                  <a:gd name="T52" fmla="*/ 35967914 w 1110"/>
                  <a:gd name="T53" fmla="*/ 35960686 h 942"/>
                  <a:gd name="T54" fmla="*/ 35967914 w 1110"/>
                  <a:gd name="T55" fmla="*/ 35960686 h 942"/>
                  <a:gd name="T56" fmla="*/ 35967914 w 1110"/>
                  <a:gd name="T57" fmla="*/ 35960686 h 942"/>
                  <a:gd name="T58" fmla="*/ 35967914 w 1110"/>
                  <a:gd name="T59" fmla="*/ 35960686 h 942"/>
                  <a:gd name="T60" fmla="*/ 35967914 w 1110"/>
                  <a:gd name="T61" fmla="*/ 35960686 h 942"/>
                  <a:gd name="T62" fmla="*/ 35967914 w 1110"/>
                  <a:gd name="T63" fmla="*/ 35960686 h 942"/>
                  <a:gd name="T64" fmla="*/ 35967914 w 1110"/>
                  <a:gd name="T65" fmla="*/ 35960686 h 942"/>
                  <a:gd name="T66" fmla="*/ 35967914 w 1110"/>
                  <a:gd name="T67" fmla="*/ 35960686 h 942"/>
                  <a:gd name="T68" fmla="*/ 35967914 w 1110"/>
                  <a:gd name="T69" fmla="*/ 35960686 h 942"/>
                  <a:gd name="T70" fmla="*/ 35967914 w 1110"/>
                  <a:gd name="T71" fmla="*/ 35960686 h 942"/>
                  <a:gd name="T72" fmla="*/ 35967914 w 1110"/>
                  <a:gd name="T73" fmla="*/ 35960686 h 942"/>
                  <a:gd name="T74" fmla="*/ 35967914 w 1110"/>
                  <a:gd name="T75" fmla="*/ 35960686 h 942"/>
                  <a:gd name="T76" fmla="*/ 35967914 w 1110"/>
                  <a:gd name="T77" fmla="*/ 35960686 h 942"/>
                  <a:gd name="T78" fmla="*/ 35967914 w 1110"/>
                  <a:gd name="T79" fmla="*/ 35960686 h 942"/>
                  <a:gd name="T80" fmla="*/ 35967914 w 1110"/>
                  <a:gd name="T81" fmla="*/ 35960686 h 942"/>
                  <a:gd name="T82" fmla="*/ 35967914 w 1110"/>
                  <a:gd name="T83" fmla="*/ 35960686 h 942"/>
                  <a:gd name="T84" fmla="*/ 35967914 w 1110"/>
                  <a:gd name="T85" fmla="*/ 35960686 h 942"/>
                  <a:gd name="T86" fmla="*/ 35967914 w 1110"/>
                  <a:gd name="T87" fmla="*/ 35960686 h 942"/>
                  <a:gd name="T88" fmla="*/ 35967914 w 1110"/>
                  <a:gd name="T89" fmla="*/ 35960686 h 942"/>
                  <a:gd name="T90" fmla="*/ 35967914 w 1110"/>
                  <a:gd name="T91" fmla="*/ 35960686 h 942"/>
                  <a:gd name="T92" fmla="*/ 35967914 w 1110"/>
                  <a:gd name="T93" fmla="*/ 35960686 h 942"/>
                  <a:gd name="T94" fmla="*/ 35967914 w 1110"/>
                  <a:gd name="T95" fmla="*/ 35960686 h 942"/>
                  <a:gd name="T96" fmla="*/ 35967914 w 1110"/>
                  <a:gd name="T97" fmla="*/ 35960686 h 942"/>
                  <a:gd name="T98" fmla="*/ 0 w 1110"/>
                  <a:gd name="T99" fmla="*/ 35960686 h 942"/>
                  <a:gd name="T100" fmla="*/ 35967914 w 1110"/>
                  <a:gd name="T101" fmla="*/ 35960686 h 9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0"/>
                  <a:gd name="T154" fmla="*/ 0 h 942"/>
                  <a:gd name="T155" fmla="*/ 1110 w 1110"/>
                  <a:gd name="T156" fmla="*/ 942 h 9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0" h="942">
                    <a:moveTo>
                      <a:pt x="54" y="792"/>
                    </a:moveTo>
                    <a:lnTo>
                      <a:pt x="54" y="810"/>
                    </a:lnTo>
                    <a:lnTo>
                      <a:pt x="66" y="810"/>
                    </a:lnTo>
                    <a:lnTo>
                      <a:pt x="48" y="828"/>
                    </a:lnTo>
                    <a:lnTo>
                      <a:pt x="48" y="834"/>
                    </a:lnTo>
                    <a:lnTo>
                      <a:pt x="72" y="858"/>
                    </a:lnTo>
                    <a:lnTo>
                      <a:pt x="84" y="864"/>
                    </a:lnTo>
                    <a:lnTo>
                      <a:pt x="90" y="876"/>
                    </a:lnTo>
                    <a:lnTo>
                      <a:pt x="108" y="876"/>
                    </a:lnTo>
                    <a:lnTo>
                      <a:pt x="120" y="864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0" y="888"/>
                    </a:lnTo>
                    <a:lnTo>
                      <a:pt x="126" y="894"/>
                    </a:lnTo>
                    <a:lnTo>
                      <a:pt x="150" y="930"/>
                    </a:lnTo>
                    <a:lnTo>
                      <a:pt x="150" y="906"/>
                    </a:lnTo>
                    <a:lnTo>
                      <a:pt x="180" y="894"/>
                    </a:lnTo>
                    <a:lnTo>
                      <a:pt x="192" y="906"/>
                    </a:lnTo>
                    <a:lnTo>
                      <a:pt x="198" y="918"/>
                    </a:lnTo>
                    <a:lnTo>
                      <a:pt x="204" y="924"/>
                    </a:lnTo>
                    <a:lnTo>
                      <a:pt x="210" y="924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40" y="942"/>
                    </a:lnTo>
                    <a:lnTo>
                      <a:pt x="240" y="888"/>
                    </a:lnTo>
                    <a:lnTo>
                      <a:pt x="246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64" y="864"/>
                    </a:lnTo>
                    <a:lnTo>
                      <a:pt x="270" y="852"/>
                    </a:lnTo>
                    <a:lnTo>
                      <a:pt x="276" y="834"/>
                    </a:lnTo>
                    <a:lnTo>
                      <a:pt x="276" y="810"/>
                    </a:lnTo>
                    <a:lnTo>
                      <a:pt x="300" y="786"/>
                    </a:lnTo>
                    <a:lnTo>
                      <a:pt x="354" y="786"/>
                    </a:lnTo>
                    <a:lnTo>
                      <a:pt x="354" y="780"/>
                    </a:lnTo>
                    <a:lnTo>
                      <a:pt x="360" y="780"/>
                    </a:lnTo>
                    <a:lnTo>
                      <a:pt x="372" y="774"/>
                    </a:lnTo>
                    <a:lnTo>
                      <a:pt x="384" y="774"/>
                    </a:lnTo>
                    <a:lnTo>
                      <a:pt x="396" y="786"/>
                    </a:lnTo>
                    <a:lnTo>
                      <a:pt x="396" y="792"/>
                    </a:lnTo>
                    <a:lnTo>
                      <a:pt x="432" y="792"/>
                    </a:lnTo>
                    <a:lnTo>
                      <a:pt x="456" y="816"/>
                    </a:lnTo>
                    <a:lnTo>
                      <a:pt x="456" y="822"/>
                    </a:lnTo>
                    <a:lnTo>
                      <a:pt x="462" y="828"/>
                    </a:lnTo>
                    <a:lnTo>
                      <a:pt x="462" y="834"/>
                    </a:lnTo>
                    <a:lnTo>
                      <a:pt x="468" y="840"/>
                    </a:lnTo>
                    <a:lnTo>
                      <a:pt x="480" y="846"/>
                    </a:lnTo>
                    <a:lnTo>
                      <a:pt x="486" y="846"/>
                    </a:lnTo>
                    <a:lnTo>
                      <a:pt x="498" y="840"/>
                    </a:lnTo>
                    <a:lnTo>
                      <a:pt x="510" y="828"/>
                    </a:lnTo>
                    <a:lnTo>
                      <a:pt x="534" y="816"/>
                    </a:lnTo>
                    <a:lnTo>
                      <a:pt x="546" y="816"/>
                    </a:lnTo>
                    <a:lnTo>
                      <a:pt x="558" y="822"/>
                    </a:lnTo>
                    <a:lnTo>
                      <a:pt x="564" y="828"/>
                    </a:lnTo>
                    <a:lnTo>
                      <a:pt x="576" y="834"/>
                    </a:lnTo>
                    <a:lnTo>
                      <a:pt x="588" y="846"/>
                    </a:lnTo>
                    <a:lnTo>
                      <a:pt x="612" y="858"/>
                    </a:lnTo>
                    <a:lnTo>
                      <a:pt x="642" y="858"/>
                    </a:lnTo>
                    <a:lnTo>
                      <a:pt x="654" y="864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78" y="834"/>
                    </a:lnTo>
                    <a:lnTo>
                      <a:pt x="690" y="828"/>
                    </a:lnTo>
                    <a:lnTo>
                      <a:pt x="702" y="816"/>
                    </a:lnTo>
                    <a:lnTo>
                      <a:pt x="720" y="810"/>
                    </a:lnTo>
                    <a:lnTo>
                      <a:pt x="774" y="810"/>
                    </a:lnTo>
                    <a:lnTo>
                      <a:pt x="810" y="822"/>
                    </a:lnTo>
                    <a:lnTo>
                      <a:pt x="822" y="828"/>
                    </a:lnTo>
                    <a:lnTo>
                      <a:pt x="828" y="834"/>
                    </a:lnTo>
                    <a:lnTo>
                      <a:pt x="858" y="834"/>
                    </a:lnTo>
                    <a:lnTo>
                      <a:pt x="870" y="828"/>
                    </a:lnTo>
                    <a:lnTo>
                      <a:pt x="876" y="822"/>
                    </a:lnTo>
                    <a:lnTo>
                      <a:pt x="888" y="816"/>
                    </a:lnTo>
                    <a:lnTo>
                      <a:pt x="894" y="810"/>
                    </a:lnTo>
                    <a:lnTo>
                      <a:pt x="918" y="810"/>
                    </a:lnTo>
                    <a:lnTo>
                      <a:pt x="918" y="804"/>
                    </a:lnTo>
                    <a:lnTo>
                      <a:pt x="924" y="798"/>
                    </a:lnTo>
                    <a:lnTo>
                      <a:pt x="924" y="792"/>
                    </a:lnTo>
                    <a:lnTo>
                      <a:pt x="930" y="786"/>
                    </a:lnTo>
                    <a:lnTo>
                      <a:pt x="936" y="786"/>
                    </a:lnTo>
                    <a:lnTo>
                      <a:pt x="930" y="726"/>
                    </a:lnTo>
                    <a:lnTo>
                      <a:pt x="948" y="720"/>
                    </a:lnTo>
                    <a:lnTo>
                      <a:pt x="948" y="714"/>
                    </a:lnTo>
                    <a:lnTo>
                      <a:pt x="954" y="708"/>
                    </a:lnTo>
                    <a:lnTo>
                      <a:pt x="954" y="696"/>
                    </a:lnTo>
                    <a:lnTo>
                      <a:pt x="960" y="678"/>
                    </a:lnTo>
                    <a:lnTo>
                      <a:pt x="966" y="666"/>
                    </a:lnTo>
                    <a:lnTo>
                      <a:pt x="978" y="648"/>
                    </a:lnTo>
                    <a:lnTo>
                      <a:pt x="984" y="636"/>
                    </a:lnTo>
                    <a:lnTo>
                      <a:pt x="1002" y="618"/>
                    </a:lnTo>
                    <a:lnTo>
                      <a:pt x="1026" y="588"/>
                    </a:lnTo>
                    <a:lnTo>
                      <a:pt x="1050" y="564"/>
                    </a:lnTo>
                    <a:lnTo>
                      <a:pt x="1068" y="540"/>
                    </a:lnTo>
                    <a:lnTo>
                      <a:pt x="1074" y="534"/>
                    </a:lnTo>
                    <a:lnTo>
                      <a:pt x="1092" y="288"/>
                    </a:lnTo>
                    <a:lnTo>
                      <a:pt x="1110" y="252"/>
                    </a:lnTo>
                    <a:lnTo>
                      <a:pt x="1080" y="216"/>
                    </a:lnTo>
                    <a:lnTo>
                      <a:pt x="1074" y="192"/>
                    </a:lnTo>
                    <a:lnTo>
                      <a:pt x="1044" y="156"/>
                    </a:lnTo>
                    <a:lnTo>
                      <a:pt x="1056" y="108"/>
                    </a:lnTo>
                    <a:lnTo>
                      <a:pt x="1038" y="42"/>
                    </a:lnTo>
                    <a:lnTo>
                      <a:pt x="1020" y="48"/>
                    </a:lnTo>
                    <a:lnTo>
                      <a:pt x="1002" y="60"/>
                    </a:lnTo>
                    <a:lnTo>
                      <a:pt x="990" y="66"/>
                    </a:lnTo>
                    <a:lnTo>
                      <a:pt x="984" y="66"/>
                    </a:lnTo>
                    <a:lnTo>
                      <a:pt x="978" y="60"/>
                    </a:lnTo>
                    <a:lnTo>
                      <a:pt x="966" y="54"/>
                    </a:lnTo>
                    <a:lnTo>
                      <a:pt x="960" y="42"/>
                    </a:lnTo>
                    <a:lnTo>
                      <a:pt x="954" y="36"/>
                    </a:lnTo>
                    <a:lnTo>
                      <a:pt x="942" y="30"/>
                    </a:lnTo>
                    <a:lnTo>
                      <a:pt x="936" y="24"/>
                    </a:lnTo>
                    <a:lnTo>
                      <a:pt x="930" y="24"/>
                    </a:lnTo>
                    <a:lnTo>
                      <a:pt x="918" y="18"/>
                    </a:lnTo>
                    <a:lnTo>
                      <a:pt x="900" y="12"/>
                    </a:lnTo>
                    <a:lnTo>
                      <a:pt x="888" y="12"/>
                    </a:lnTo>
                    <a:lnTo>
                      <a:pt x="876" y="6"/>
                    </a:lnTo>
                    <a:lnTo>
                      <a:pt x="864" y="6"/>
                    </a:lnTo>
                    <a:lnTo>
                      <a:pt x="828" y="0"/>
                    </a:lnTo>
                    <a:lnTo>
                      <a:pt x="816" y="6"/>
                    </a:lnTo>
                    <a:lnTo>
                      <a:pt x="786" y="30"/>
                    </a:lnTo>
                    <a:lnTo>
                      <a:pt x="738" y="66"/>
                    </a:lnTo>
                    <a:lnTo>
                      <a:pt x="684" y="102"/>
                    </a:lnTo>
                    <a:lnTo>
                      <a:pt x="624" y="144"/>
                    </a:lnTo>
                    <a:lnTo>
                      <a:pt x="576" y="180"/>
                    </a:lnTo>
                    <a:lnTo>
                      <a:pt x="534" y="210"/>
                    </a:lnTo>
                    <a:lnTo>
                      <a:pt x="510" y="222"/>
                    </a:lnTo>
                    <a:lnTo>
                      <a:pt x="480" y="246"/>
                    </a:lnTo>
                    <a:lnTo>
                      <a:pt x="450" y="282"/>
                    </a:lnTo>
                    <a:lnTo>
                      <a:pt x="414" y="312"/>
                    </a:lnTo>
                    <a:lnTo>
                      <a:pt x="390" y="330"/>
                    </a:lnTo>
                    <a:lnTo>
                      <a:pt x="366" y="336"/>
                    </a:lnTo>
                    <a:lnTo>
                      <a:pt x="324" y="342"/>
                    </a:lnTo>
                    <a:lnTo>
                      <a:pt x="282" y="354"/>
                    </a:lnTo>
                    <a:lnTo>
                      <a:pt x="282" y="558"/>
                    </a:lnTo>
                    <a:lnTo>
                      <a:pt x="264" y="582"/>
                    </a:lnTo>
                    <a:lnTo>
                      <a:pt x="264" y="594"/>
                    </a:lnTo>
                    <a:lnTo>
                      <a:pt x="258" y="606"/>
                    </a:lnTo>
                    <a:lnTo>
                      <a:pt x="258" y="624"/>
                    </a:lnTo>
                    <a:lnTo>
                      <a:pt x="252" y="636"/>
                    </a:lnTo>
                    <a:lnTo>
                      <a:pt x="240" y="642"/>
                    </a:lnTo>
                    <a:lnTo>
                      <a:pt x="222" y="648"/>
                    </a:lnTo>
                    <a:lnTo>
                      <a:pt x="198" y="648"/>
                    </a:lnTo>
                    <a:lnTo>
                      <a:pt x="186" y="654"/>
                    </a:lnTo>
                    <a:lnTo>
                      <a:pt x="138" y="648"/>
                    </a:lnTo>
                    <a:lnTo>
                      <a:pt x="138" y="666"/>
                    </a:lnTo>
                    <a:lnTo>
                      <a:pt x="72" y="660"/>
                    </a:lnTo>
                    <a:lnTo>
                      <a:pt x="48" y="678"/>
                    </a:lnTo>
                    <a:lnTo>
                      <a:pt x="0" y="690"/>
                    </a:lnTo>
                    <a:lnTo>
                      <a:pt x="0" y="726"/>
                    </a:lnTo>
                    <a:lnTo>
                      <a:pt x="6" y="738"/>
                    </a:lnTo>
                    <a:lnTo>
                      <a:pt x="6" y="762"/>
                    </a:lnTo>
                    <a:lnTo>
                      <a:pt x="18" y="786"/>
                    </a:lnTo>
                    <a:lnTo>
                      <a:pt x="30" y="792"/>
                    </a:lnTo>
                    <a:lnTo>
                      <a:pt x="54" y="79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1" name="Netherlands"/>
              <p:cNvSpPr>
                <a:spLocks/>
              </p:cNvSpPr>
              <p:nvPr/>
            </p:nvSpPr>
            <p:spPr bwMode="gray">
              <a:xfrm>
                <a:off x="2724" y="1215"/>
                <a:ext cx="69" cy="54"/>
              </a:xfrm>
              <a:custGeom>
                <a:avLst/>
                <a:gdLst>
                  <a:gd name="T0" fmla="*/ 0 w 270"/>
                  <a:gd name="T1" fmla="*/ 36513436 h 210"/>
                  <a:gd name="T2" fmla="*/ 35841401 w 270"/>
                  <a:gd name="T3" fmla="*/ 36513436 h 210"/>
                  <a:gd name="T4" fmla="*/ 35841401 w 270"/>
                  <a:gd name="T5" fmla="*/ 36513436 h 210"/>
                  <a:gd name="T6" fmla="*/ 35841401 w 270"/>
                  <a:gd name="T7" fmla="*/ 36513436 h 210"/>
                  <a:gd name="T8" fmla="*/ 35841401 w 270"/>
                  <a:gd name="T9" fmla="*/ 36513436 h 210"/>
                  <a:gd name="T10" fmla="*/ 35841401 w 270"/>
                  <a:gd name="T11" fmla="*/ 36513436 h 210"/>
                  <a:gd name="T12" fmla="*/ 35841401 w 270"/>
                  <a:gd name="T13" fmla="*/ 36513436 h 210"/>
                  <a:gd name="T14" fmla="*/ 35841401 w 270"/>
                  <a:gd name="T15" fmla="*/ 36513436 h 210"/>
                  <a:gd name="T16" fmla="*/ 35841401 w 270"/>
                  <a:gd name="T17" fmla="*/ 36513436 h 210"/>
                  <a:gd name="T18" fmla="*/ 35841401 w 270"/>
                  <a:gd name="T19" fmla="*/ 36513436 h 210"/>
                  <a:gd name="T20" fmla="*/ 35841401 w 270"/>
                  <a:gd name="T21" fmla="*/ 36513436 h 210"/>
                  <a:gd name="T22" fmla="*/ 35841401 w 270"/>
                  <a:gd name="T23" fmla="*/ 36513436 h 210"/>
                  <a:gd name="T24" fmla="*/ 35841401 w 270"/>
                  <a:gd name="T25" fmla="*/ 36513436 h 210"/>
                  <a:gd name="T26" fmla="*/ 35841401 w 270"/>
                  <a:gd name="T27" fmla="*/ 36513436 h 210"/>
                  <a:gd name="T28" fmla="*/ 35841401 w 270"/>
                  <a:gd name="T29" fmla="*/ 36513436 h 210"/>
                  <a:gd name="T30" fmla="*/ 35841401 w 270"/>
                  <a:gd name="T31" fmla="*/ 36513436 h 210"/>
                  <a:gd name="T32" fmla="*/ 35841401 w 270"/>
                  <a:gd name="T33" fmla="*/ 36513436 h 210"/>
                  <a:gd name="T34" fmla="*/ 35841401 w 270"/>
                  <a:gd name="T35" fmla="*/ 36513436 h 210"/>
                  <a:gd name="T36" fmla="*/ 35841401 w 270"/>
                  <a:gd name="T37" fmla="*/ 36513436 h 210"/>
                  <a:gd name="T38" fmla="*/ 35841401 w 270"/>
                  <a:gd name="T39" fmla="*/ 36513436 h 210"/>
                  <a:gd name="T40" fmla="*/ 35841401 w 270"/>
                  <a:gd name="T41" fmla="*/ 36513436 h 210"/>
                  <a:gd name="T42" fmla="*/ 35841401 w 270"/>
                  <a:gd name="T43" fmla="*/ 36513436 h 210"/>
                  <a:gd name="T44" fmla="*/ 35841401 w 270"/>
                  <a:gd name="T45" fmla="*/ 36513436 h 210"/>
                  <a:gd name="T46" fmla="*/ 35841401 w 270"/>
                  <a:gd name="T47" fmla="*/ 36513436 h 210"/>
                  <a:gd name="T48" fmla="*/ 35841401 w 270"/>
                  <a:gd name="T49" fmla="*/ 36513436 h 210"/>
                  <a:gd name="T50" fmla="*/ 35841401 w 270"/>
                  <a:gd name="T51" fmla="*/ 36513436 h 210"/>
                  <a:gd name="T52" fmla="*/ 35841401 w 270"/>
                  <a:gd name="T53" fmla="*/ 36513436 h 210"/>
                  <a:gd name="T54" fmla="*/ 35841401 w 270"/>
                  <a:gd name="T55" fmla="*/ 36513436 h 210"/>
                  <a:gd name="T56" fmla="*/ 35841401 w 270"/>
                  <a:gd name="T57" fmla="*/ 36513436 h 210"/>
                  <a:gd name="T58" fmla="*/ 35841401 w 270"/>
                  <a:gd name="T59" fmla="*/ 0 h 210"/>
                  <a:gd name="T60" fmla="*/ 35841401 w 270"/>
                  <a:gd name="T61" fmla="*/ 36513436 h 210"/>
                  <a:gd name="T62" fmla="*/ 35841401 w 270"/>
                  <a:gd name="T63" fmla="*/ 36513436 h 210"/>
                  <a:gd name="T64" fmla="*/ 35841401 w 270"/>
                  <a:gd name="T65" fmla="*/ 36513436 h 210"/>
                  <a:gd name="T66" fmla="*/ 35841401 w 270"/>
                  <a:gd name="T67" fmla="*/ 36513436 h 210"/>
                  <a:gd name="T68" fmla="*/ 35841401 w 270"/>
                  <a:gd name="T69" fmla="*/ 36513436 h 210"/>
                  <a:gd name="T70" fmla="*/ 35841401 w 270"/>
                  <a:gd name="T71" fmla="*/ 36513436 h 210"/>
                  <a:gd name="T72" fmla="*/ 35841401 w 270"/>
                  <a:gd name="T73" fmla="*/ 36513436 h 210"/>
                  <a:gd name="T74" fmla="*/ 35841401 w 270"/>
                  <a:gd name="T75" fmla="*/ 36513436 h 210"/>
                  <a:gd name="T76" fmla="*/ 35841401 w 270"/>
                  <a:gd name="T77" fmla="*/ 36513436 h 210"/>
                  <a:gd name="T78" fmla="*/ 35841401 w 270"/>
                  <a:gd name="T79" fmla="*/ 36513436 h 210"/>
                  <a:gd name="T80" fmla="*/ 35841401 w 270"/>
                  <a:gd name="T81" fmla="*/ 36513436 h 210"/>
                  <a:gd name="T82" fmla="*/ 35841401 w 270"/>
                  <a:gd name="T83" fmla="*/ 36513436 h 210"/>
                  <a:gd name="T84" fmla="*/ 35841401 w 270"/>
                  <a:gd name="T85" fmla="*/ 36513436 h 210"/>
                  <a:gd name="T86" fmla="*/ 35841401 w 270"/>
                  <a:gd name="T87" fmla="*/ 36513436 h 210"/>
                  <a:gd name="T88" fmla="*/ 35841401 w 270"/>
                  <a:gd name="T89" fmla="*/ 36513436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Nepal"/>
              <p:cNvSpPr>
                <a:spLocks/>
              </p:cNvSpPr>
              <p:nvPr/>
            </p:nvSpPr>
            <p:spPr bwMode="gray">
              <a:xfrm>
                <a:off x="4064" y="1682"/>
                <a:ext cx="150" cy="84"/>
              </a:xfrm>
              <a:custGeom>
                <a:avLst/>
                <a:gdLst>
                  <a:gd name="T0" fmla="*/ 547827103 w 588"/>
                  <a:gd name="T1" fmla="*/ 546631869 h 330"/>
                  <a:gd name="T2" fmla="*/ 547827103 w 588"/>
                  <a:gd name="T3" fmla="*/ 546631869 h 330"/>
                  <a:gd name="T4" fmla="*/ 547827103 w 588"/>
                  <a:gd name="T5" fmla="*/ 546631869 h 330"/>
                  <a:gd name="T6" fmla="*/ 547827103 w 588"/>
                  <a:gd name="T7" fmla="*/ 546631869 h 330"/>
                  <a:gd name="T8" fmla="*/ 547827103 w 588"/>
                  <a:gd name="T9" fmla="*/ 546631869 h 330"/>
                  <a:gd name="T10" fmla="*/ 547827103 w 588"/>
                  <a:gd name="T11" fmla="*/ 546631869 h 330"/>
                  <a:gd name="T12" fmla="*/ 547827103 w 588"/>
                  <a:gd name="T13" fmla="*/ 546631869 h 330"/>
                  <a:gd name="T14" fmla="*/ 547827103 w 588"/>
                  <a:gd name="T15" fmla="*/ 546631869 h 330"/>
                  <a:gd name="T16" fmla="*/ 547827103 w 588"/>
                  <a:gd name="T17" fmla="*/ 546631869 h 330"/>
                  <a:gd name="T18" fmla="*/ 547827103 w 588"/>
                  <a:gd name="T19" fmla="*/ 546631869 h 330"/>
                  <a:gd name="T20" fmla="*/ 547827103 w 588"/>
                  <a:gd name="T21" fmla="*/ 546631869 h 330"/>
                  <a:gd name="T22" fmla="*/ 547827103 w 588"/>
                  <a:gd name="T23" fmla="*/ 546631869 h 330"/>
                  <a:gd name="T24" fmla="*/ 547827103 w 588"/>
                  <a:gd name="T25" fmla="*/ 546631869 h 330"/>
                  <a:gd name="T26" fmla="*/ 547827103 w 588"/>
                  <a:gd name="T27" fmla="*/ 546631869 h 330"/>
                  <a:gd name="T28" fmla="*/ 547827103 w 588"/>
                  <a:gd name="T29" fmla="*/ 546631869 h 330"/>
                  <a:gd name="T30" fmla="*/ 547827103 w 588"/>
                  <a:gd name="T31" fmla="*/ 546631869 h 330"/>
                  <a:gd name="T32" fmla="*/ 547827103 w 588"/>
                  <a:gd name="T33" fmla="*/ 546631869 h 330"/>
                  <a:gd name="T34" fmla="*/ 547827103 w 588"/>
                  <a:gd name="T35" fmla="*/ 546631869 h 330"/>
                  <a:gd name="T36" fmla="*/ 547827103 w 588"/>
                  <a:gd name="T37" fmla="*/ 546631869 h 330"/>
                  <a:gd name="T38" fmla="*/ 547827103 w 588"/>
                  <a:gd name="T39" fmla="*/ 546631869 h 330"/>
                  <a:gd name="T40" fmla="*/ 547827103 w 588"/>
                  <a:gd name="T41" fmla="*/ 546631869 h 330"/>
                  <a:gd name="T42" fmla="*/ 547827103 w 588"/>
                  <a:gd name="T43" fmla="*/ 546631869 h 330"/>
                  <a:gd name="T44" fmla="*/ 547827103 w 588"/>
                  <a:gd name="T45" fmla="*/ 546631869 h 330"/>
                  <a:gd name="T46" fmla="*/ 547827103 w 588"/>
                  <a:gd name="T47" fmla="*/ 546631869 h 330"/>
                  <a:gd name="T48" fmla="*/ 547827103 w 588"/>
                  <a:gd name="T49" fmla="*/ 546631869 h 330"/>
                  <a:gd name="T50" fmla="*/ 547827103 w 588"/>
                  <a:gd name="T51" fmla="*/ 546631869 h 330"/>
                  <a:gd name="T52" fmla="*/ 547827103 w 588"/>
                  <a:gd name="T53" fmla="*/ 546631869 h 330"/>
                  <a:gd name="T54" fmla="*/ 547827103 w 588"/>
                  <a:gd name="T55" fmla="*/ 546631869 h 330"/>
                  <a:gd name="T56" fmla="*/ 547827103 w 588"/>
                  <a:gd name="T57" fmla="*/ 546631869 h 330"/>
                  <a:gd name="T58" fmla="*/ 547827103 w 588"/>
                  <a:gd name="T59" fmla="*/ 546631869 h 330"/>
                  <a:gd name="T60" fmla="*/ 547827103 w 588"/>
                  <a:gd name="T61" fmla="*/ 546631869 h 330"/>
                  <a:gd name="T62" fmla="*/ 547827103 w 588"/>
                  <a:gd name="T63" fmla="*/ 546631869 h 330"/>
                  <a:gd name="T64" fmla="*/ 547827103 w 588"/>
                  <a:gd name="T65" fmla="*/ 546631869 h 330"/>
                  <a:gd name="T66" fmla="*/ 547827103 w 588"/>
                  <a:gd name="T67" fmla="*/ 546631869 h 330"/>
                  <a:gd name="T68" fmla="*/ 547827103 w 588"/>
                  <a:gd name="T69" fmla="*/ 546631869 h 330"/>
                  <a:gd name="T70" fmla="*/ 547827103 w 588"/>
                  <a:gd name="T71" fmla="*/ 0 h 330"/>
                  <a:gd name="T72" fmla="*/ 547827103 w 588"/>
                  <a:gd name="T73" fmla="*/ 546631869 h 330"/>
                  <a:gd name="T74" fmla="*/ 547827103 w 588"/>
                  <a:gd name="T75" fmla="*/ 546631869 h 330"/>
                  <a:gd name="T76" fmla="*/ 547827103 w 588"/>
                  <a:gd name="T77" fmla="*/ 546631869 h 330"/>
                  <a:gd name="T78" fmla="*/ 547827103 w 588"/>
                  <a:gd name="T79" fmla="*/ 546631869 h 330"/>
                  <a:gd name="T80" fmla="*/ 547827103 w 588"/>
                  <a:gd name="T81" fmla="*/ 546631869 h 330"/>
                  <a:gd name="T82" fmla="*/ 547827103 w 588"/>
                  <a:gd name="T83" fmla="*/ 546631869 h 330"/>
                  <a:gd name="T84" fmla="*/ 0 w 588"/>
                  <a:gd name="T85" fmla="*/ 546631869 h 330"/>
                  <a:gd name="T86" fmla="*/ 547827103 w 588"/>
                  <a:gd name="T87" fmla="*/ 546631869 h 330"/>
                  <a:gd name="T88" fmla="*/ 547827103 w 588"/>
                  <a:gd name="T89" fmla="*/ 546631869 h 330"/>
                  <a:gd name="T90" fmla="*/ 547827103 w 588"/>
                  <a:gd name="T91" fmla="*/ 546631869 h 330"/>
                  <a:gd name="T92" fmla="*/ 547827103 w 588"/>
                  <a:gd name="T93" fmla="*/ 546631869 h 330"/>
                  <a:gd name="T94" fmla="*/ 547827103 w 588"/>
                  <a:gd name="T95" fmla="*/ 546631869 h 330"/>
                  <a:gd name="T96" fmla="*/ 547827103 w 588"/>
                  <a:gd name="T97" fmla="*/ 546631869 h 330"/>
                  <a:gd name="T98" fmla="*/ 547827103 w 588"/>
                  <a:gd name="T99" fmla="*/ 546631869 h 330"/>
                  <a:gd name="T100" fmla="*/ 547827103 w 588"/>
                  <a:gd name="T101" fmla="*/ 546631869 h 330"/>
                  <a:gd name="T102" fmla="*/ 547827103 w 588"/>
                  <a:gd name="T103" fmla="*/ 546631869 h 330"/>
                  <a:gd name="T104" fmla="*/ 547827103 w 588"/>
                  <a:gd name="T105" fmla="*/ 546631869 h 330"/>
                  <a:gd name="T106" fmla="*/ 547827103 w 588"/>
                  <a:gd name="T107" fmla="*/ 546631869 h 330"/>
                  <a:gd name="T108" fmla="*/ 547827103 w 588"/>
                  <a:gd name="T109" fmla="*/ 546631869 h 3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88"/>
                  <a:gd name="T166" fmla="*/ 0 h 330"/>
                  <a:gd name="T167" fmla="*/ 588 w 588"/>
                  <a:gd name="T168" fmla="*/ 330 h 3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88" h="330">
                    <a:moveTo>
                      <a:pt x="294" y="234"/>
                    </a:moveTo>
                    <a:lnTo>
                      <a:pt x="306" y="246"/>
                    </a:lnTo>
                    <a:lnTo>
                      <a:pt x="306" y="252"/>
                    </a:lnTo>
                    <a:lnTo>
                      <a:pt x="330" y="252"/>
                    </a:lnTo>
                    <a:lnTo>
                      <a:pt x="384" y="306"/>
                    </a:lnTo>
                    <a:lnTo>
                      <a:pt x="402" y="294"/>
                    </a:lnTo>
                    <a:lnTo>
                      <a:pt x="432" y="312"/>
                    </a:lnTo>
                    <a:lnTo>
                      <a:pt x="438" y="306"/>
                    </a:lnTo>
                    <a:lnTo>
                      <a:pt x="456" y="306"/>
                    </a:lnTo>
                    <a:lnTo>
                      <a:pt x="474" y="312"/>
                    </a:lnTo>
                    <a:lnTo>
                      <a:pt x="486" y="318"/>
                    </a:lnTo>
                    <a:lnTo>
                      <a:pt x="492" y="330"/>
                    </a:lnTo>
                    <a:lnTo>
                      <a:pt x="498" y="318"/>
                    </a:lnTo>
                    <a:lnTo>
                      <a:pt x="510" y="312"/>
                    </a:lnTo>
                    <a:lnTo>
                      <a:pt x="516" y="312"/>
                    </a:lnTo>
                    <a:lnTo>
                      <a:pt x="522" y="318"/>
                    </a:lnTo>
                    <a:lnTo>
                      <a:pt x="522" y="330"/>
                    </a:lnTo>
                    <a:lnTo>
                      <a:pt x="588" y="330"/>
                    </a:lnTo>
                    <a:lnTo>
                      <a:pt x="588" y="294"/>
                    </a:lnTo>
                    <a:lnTo>
                      <a:pt x="576" y="270"/>
                    </a:lnTo>
                    <a:lnTo>
                      <a:pt x="576" y="222"/>
                    </a:lnTo>
                    <a:lnTo>
                      <a:pt x="564" y="204"/>
                    </a:lnTo>
                    <a:lnTo>
                      <a:pt x="540" y="216"/>
                    </a:lnTo>
                    <a:lnTo>
                      <a:pt x="522" y="216"/>
                    </a:lnTo>
                    <a:lnTo>
                      <a:pt x="498" y="204"/>
                    </a:lnTo>
                    <a:lnTo>
                      <a:pt x="480" y="198"/>
                    </a:lnTo>
                    <a:lnTo>
                      <a:pt x="474" y="192"/>
                    </a:lnTo>
                    <a:lnTo>
                      <a:pt x="462" y="186"/>
                    </a:lnTo>
                    <a:lnTo>
                      <a:pt x="462" y="192"/>
                    </a:lnTo>
                    <a:lnTo>
                      <a:pt x="456" y="198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0" y="198"/>
                    </a:lnTo>
                    <a:lnTo>
                      <a:pt x="408" y="198"/>
                    </a:lnTo>
                    <a:lnTo>
                      <a:pt x="402" y="192"/>
                    </a:lnTo>
                    <a:lnTo>
                      <a:pt x="402" y="174"/>
                    </a:lnTo>
                    <a:lnTo>
                      <a:pt x="396" y="174"/>
                    </a:lnTo>
                    <a:lnTo>
                      <a:pt x="390" y="180"/>
                    </a:lnTo>
                    <a:lnTo>
                      <a:pt x="378" y="180"/>
                    </a:lnTo>
                    <a:lnTo>
                      <a:pt x="360" y="174"/>
                    </a:lnTo>
                    <a:lnTo>
                      <a:pt x="354" y="168"/>
                    </a:lnTo>
                    <a:lnTo>
                      <a:pt x="348" y="168"/>
                    </a:lnTo>
                    <a:lnTo>
                      <a:pt x="348" y="162"/>
                    </a:lnTo>
                    <a:lnTo>
                      <a:pt x="354" y="156"/>
                    </a:lnTo>
                    <a:lnTo>
                      <a:pt x="354" y="150"/>
                    </a:lnTo>
                    <a:lnTo>
                      <a:pt x="348" y="144"/>
                    </a:lnTo>
                    <a:lnTo>
                      <a:pt x="342" y="144"/>
                    </a:lnTo>
                    <a:lnTo>
                      <a:pt x="330" y="150"/>
                    </a:lnTo>
                    <a:lnTo>
                      <a:pt x="324" y="156"/>
                    </a:lnTo>
                    <a:lnTo>
                      <a:pt x="312" y="150"/>
                    </a:lnTo>
                    <a:lnTo>
                      <a:pt x="282" y="120"/>
                    </a:lnTo>
                    <a:lnTo>
                      <a:pt x="282" y="102"/>
                    </a:lnTo>
                    <a:lnTo>
                      <a:pt x="276" y="90"/>
                    </a:lnTo>
                    <a:lnTo>
                      <a:pt x="270" y="84"/>
                    </a:lnTo>
                    <a:lnTo>
                      <a:pt x="258" y="84"/>
                    </a:lnTo>
                    <a:lnTo>
                      <a:pt x="252" y="96"/>
                    </a:lnTo>
                    <a:lnTo>
                      <a:pt x="246" y="102"/>
                    </a:lnTo>
                    <a:lnTo>
                      <a:pt x="246" y="108"/>
                    </a:lnTo>
                    <a:lnTo>
                      <a:pt x="234" y="108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22" y="78"/>
                    </a:lnTo>
                    <a:lnTo>
                      <a:pt x="216" y="72"/>
                    </a:lnTo>
                    <a:lnTo>
                      <a:pt x="210" y="60"/>
                    </a:lnTo>
                    <a:lnTo>
                      <a:pt x="168" y="54"/>
                    </a:lnTo>
                    <a:lnTo>
                      <a:pt x="150" y="36"/>
                    </a:lnTo>
                    <a:lnTo>
                      <a:pt x="138" y="30"/>
                    </a:lnTo>
                    <a:lnTo>
                      <a:pt x="132" y="18"/>
                    </a:lnTo>
                    <a:lnTo>
                      <a:pt x="120" y="6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54" y="30"/>
                    </a:lnTo>
                    <a:lnTo>
                      <a:pt x="36" y="12"/>
                    </a:lnTo>
                    <a:lnTo>
                      <a:pt x="30" y="36"/>
                    </a:lnTo>
                    <a:lnTo>
                      <a:pt x="6" y="60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60" y="168"/>
                    </a:lnTo>
                    <a:lnTo>
                      <a:pt x="84" y="168"/>
                    </a:lnTo>
                    <a:lnTo>
                      <a:pt x="96" y="186"/>
                    </a:lnTo>
                    <a:lnTo>
                      <a:pt x="138" y="204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22"/>
                    </a:lnTo>
                    <a:lnTo>
                      <a:pt x="168" y="228"/>
                    </a:lnTo>
                    <a:lnTo>
                      <a:pt x="186" y="228"/>
                    </a:lnTo>
                    <a:lnTo>
                      <a:pt x="192" y="222"/>
                    </a:lnTo>
                    <a:lnTo>
                      <a:pt x="204" y="222"/>
                    </a:lnTo>
                    <a:lnTo>
                      <a:pt x="204" y="234"/>
                    </a:lnTo>
                    <a:lnTo>
                      <a:pt x="210" y="240"/>
                    </a:lnTo>
                    <a:lnTo>
                      <a:pt x="234" y="240"/>
                    </a:lnTo>
                    <a:lnTo>
                      <a:pt x="240" y="246"/>
                    </a:lnTo>
                    <a:lnTo>
                      <a:pt x="246" y="258"/>
                    </a:lnTo>
                    <a:lnTo>
                      <a:pt x="258" y="246"/>
                    </a:lnTo>
                    <a:lnTo>
                      <a:pt x="276" y="246"/>
                    </a:lnTo>
                    <a:lnTo>
                      <a:pt x="282" y="252"/>
                    </a:lnTo>
                    <a:lnTo>
                      <a:pt x="282" y="258"/>
                    </a:lnTo>
                    <a:lnTo>
                      <a:pt x="282" y="240"/>
                    </a:lnTo>
                    <a:lnTo>
                      <a:pt x="288" y="234"/>
                    </a:lnTo>
                    <a:lnTo>
                      <a:pt x="294" y="2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73" name="Namibia"/>
              <p:cNvSpPr>
                <a:spLocks/>
              </p:cNvSpPr>
              <p:nvPr/>
            </p:nvSpPr>
            <p:spPr bwMode="gray">
              <a:xfrm>
                <a:off x="2864" y="2659"/>
                <a:ext cx="244" cy="249"/>
              </a:xfrm>
              <a:custGeom>
                <a:avLst/>
                <a:gdLst>
                  <a:gd name="T0" fmla="*/ 35929706 w 954"/>
                  <a:gd name="T1" fmla="*/ 36101802 h 972"/>
                  <a:gd name="T2" fmla="*/ 35929706 w 954"/>
                  <a:gd name="T3" fmla="*/ 36101802 h 972"/>
                  <a:gd name="T4" fmla="*/ 35929706 w 954"/>
                  <a:gd name="T5" fmla="*/ 36101802 h 972"/>
                  <a:gd name="T6" fmla="*/ 35929706 w 954"/>
                  <a:gd name="T7" fmla="*/ 36101802 h 972"/>
                  <a:gd name="T8" fmla="*/ 35929706 w 954"/>
                  <a:gd name="T9" fmla="*/ 36101802 h 972"/>
                  <a:gd name="T10" fmla="*/ 35929706 w 954"/>
                  <a:gd name="T11" fmla="*/ 36101802 h 972"/>
                  <a:gd name="T12" fmla="*/ 35929706 w 954"/>
                  <a:gd name="T13" fmla="*/ 36101802 h 972"/>
                  <a:gd name="T14" fmla="*/ 35929706 w 954"/>
                  <a:gd name="T15" fmla="*/ 36101802 h 972"/>
                  <a:gd name="T16" fmla="*/ 35929706 w 954"/>
                  <a:gd name="T17" fmla="*/ 36101802 h 972"/>
                  <a:gd name="T18" fmla="*/ 35929706 w 954"/>
                  <a:gd name="T19" fmla="*/ 36101802 h 972"/>
                  <a:gd name="T20" fmla="*/ 35929706 w 954"/>
                  <a:gd name="T21" fmla="*/ 36101802 h 972"/>
                  <a:gd name="T22" fmla="*/ 35929706 w 954"/>
                  <a:gd name="T23" fmla="*/ 36101802 h 972"/>
                  <a:gd name="T24" fmla="*/ 35929706 w 954"/>
                  <a:gd name="T25" fmla="*/ 36101802 h 972"/>
                  <a:gd name="T26" fmla="*/ 35929706 w 954"/>
                  <a:gd name="T27" fmla="*/ 36101802 h 972"/>
                  <a:gd name="T28" fmla="*/ 35929706 w 954"/>
                  <a:gd name="T29" fmla="*/ 36101802 h 972"/>
                  <a:gd name="T30" fmla="*/ 35929706 w 954"/>
                  <a:gd name="T31" fmla="*/ 36101802 h 972"/>
                  <a:gd name="T32" fmla="*/ 35929706 w 954"/>
                  <a:gd name="T33" fmla="*/ 36101802 h 972"/>
                  <a:gd name="T34" fmla="*/ 35929706 w 954"/>
                  <a:gd name="T35" fmla="*/ 36101802 h 972"/>
                  <a:gd name="T36" fmla="*/ 35929706 w 954"/>
                  <a:gd name="T37" fmla="*/ 36101802 h 972"/>
                  <a:gd name="T38" fmla="*/ 35929706 w 954"/>
                  <a:gd name="T39" fmla="*/ 36101802 h 972"/>
                  <a:gd name="T40" fmla="*/ 35929706 w 954"/>
                  <a:gd name="T41" fmla="*/ 36101802 h 972"/>
                  <a:gd name="T42" fmla="*/ 35929706 w 954"/>
                  <a:gd name="T43" fmla="*/ 36101802 h 972"/>
                  <a:gd name="T44" fmla="*/ 35929706 w 954"/>
                  <a:gd name="T45" fmla="*/ 36101802 h 972"/>
                  <a:gd name="T46" fmla="*/ 35929706 w 954"/>
                  <a:gd name="T47" fmla="*/ 36101802 h 972"/>
                  <a:gd name="T48" fmla="*/ 35929706 w 954"/>
                  <a:gd name="T49" fmla="*/ 36101802 h 972"/>
                  <a:gd name="T50" fmla="*/ 35929706 w 954"/>
                  <a:gd name="T51" fmla="*/ 36101802 h 972"/>
                  <a:gd name="T52" fmla="*/ 35929706 w 954"/>
                  <a:gd name="T53" fmla="*/ 36101802 h 972"/>
                  <a:gd name="T54" fmla="*/ 35929706 w 954"/>
                  <a:gd name="T55" fmla="*/ 36101802 h 972"/>
                  <a:gd name="T56" fmla="*/ 35929706 w 954"/>
                  <a:gd name="T57" fmla="*/ 36101802 h 972"/>
                  <a:gd name="T58" fmla="*/ 35929706 w 954"/>
                  <a:gd name="T59" fmla="*/ 36101802 h 972"/>
                  <a:gd name="T60" fmla="*/ 35929706 w 954"/>
                  <a:gd name="T61" fmla="*/ 36101802 h 972"/>
                  <a:gd name="T62" fmla="*/ 35929706 w 954"/>
                  <a:gd name="T63" fmla="*/ 36101802 h 972"/>
                  <a:gd name="T64" fmla="*/ 35929706 w 954"/>
                  <a:gd name="T65" fmla="*/ 36101802 h 972"/>
                  <a:gd name="T66" fmla="*/ 35929706 w 954"/>
                  <a:gd name="T67" fmla="*/ 0 h 972"/>
                  <a:gd name="T68" fmla="*/ 35929706 w 954"/>
                  <a:gd name="T69" fmla="*/ 36101802 h 972"/>
                  <a:gd name="T70" fmla="*/ 35929706 w 954"/>
                  <a:gd name="T71" fmla="*/ 36101802 h 972"/>
                  <a:gd name="T72" fmla="*/ 0 w 954"/>
                  <a:gd name="T73" fmla="*/ 36101802 h 972"/>
                  <a:gd name="T74" fmla="*/ 35929706 w 954"/>
                  <a:gd name="T75" fmla="*/ 36101802 h 972"/>
                  <a:gd name="T76" fmla="*/ 35929706 w 954"/>
                  <a:gd name="T77" fmla="*/ 36101802 h 972"/>
                  <a:gd name="T78" fmla="*/ 35929706 w 954"/>
                  <a:gd name="T79" fmla="*/ 36101802 h 972"/>
                  <a:gd name="T80" fmla="*/ 35929706 w 954"/>
                  <a:gd name="T81" fmla="*/ 36101802 h 972"/>
                  <a:gd name="T82" fmla="*/ 35929706 w 954"/>
                  <a:gd name="T83" fmla="*/ 36101802 h 972"/>
                  <a:gd name="T84" fmla="*/ 35929706 w 954"/>
                  <a:gd name="T85" fmla="*/ 36101802 h 972"/>
                  <a:gd name="T86" fmla="*/ 35929706 w 954"/>
                  <a:gd name="T87" fmla="*/ 36101802 h 972"/>
                  <a:gd name="T88" fmla="*/ 35929706 w 954"/>
                  <a:gd name="T89" fmla="*/ 36101802 h 972"/>
                  <a:gd name="T90" fmla="*/ 35929706 w 954"/>
                  <a:gd name="T91" fmla="*/ 36101802 h 972"/>
                  <a:gd name="T92" fmla="*/ 35929706 w 954"/>
                  <a:gd name="T93" fmla="*/ 36101802 h 972"/>
                  <a:gd name="T94" fmla="*/ 35929706 w 954"/>
                  <a:gd name="T95" fmla="*/ 36101802 h 972"/>
                  <a:gd name="T96" fmla="*/ 35929706 w 954"/>
                  <a:gd name="T97" fmla="*/ 36101802 h 972"/>
                  <a:gd name="T98" fmla="*/ 35929706 w 954"/>
                  <a:gd name="T99" fmla="*/ 36101802 h 972"/>
                  <a:gd name="T100" fmla="*/ 35929706 w 954"/>
                  <a:gd name="T101" fmla="*/ 36101802 h 972"/>
                  <a:gd name="T102" fmla="*/ 35929706 w 954"/>
                  <a:gd name="T103" fmla="*/ 36101802 h 972"/>
                  <a:gd name="T104" fmla="*/ 35929706 w 954"/>
                  <a:gd name="T105" fmla="*/ 36101802 h 972"/>
                  <a:gd name="T106" fmla="*/ 35929706 w 954"/>
                  <a:gd name="T107" fmla="*/ 36101802 h 972"/>
                  <a:gd name="T108" fmla="*/ 35929706 w 954"/>
                  <a:gd name="T109" fmla="*/ 36101802 h 972"/>
                  <a:gd name="T110" fmla="*/ 35929706 w 954"/>
                  <a:gd name="T111" fmla="*/ 36101802 h 972"/>
                  <a:gd name="T112" fmla="*/ 35929706 w 954"/>
                  <a:gd name="T113" fmla="*/ 36101802 h 972"/>
                  <a:gd name="T114" fmla="*/ 35929706 w 954"/>
                  <a:gd name="T115" fmla="*/ 36101802 h 972"/>
                  <a:gd name="T116" fmla="*/ 35929706 w 954"/>
                  <a:gd name="T117" fmla="*/ 36101802 h 972"/>
                  <a:gd name="T118" fmla="*/ 35929706 w 954"/>
                  <a:gd name="T119" fmla="*/ 36101802 h 9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72"/>
                  <a:gd name="T182" fmla="*/ 954 w 954"/>
                  <a:gd name="T183" fmla="*/ 972 h 9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72">
                    <a:moveTo>
                      <a:pt x="366" y="894"/>
                    </a:moveTo>
                    <a:lnTo>
                      <a:pt x="372" y="894"/>
                    </a:lnTo>
                    <a:lnTo>
                      <a:pt x="390" y="912"/>
                    </a:lnTo>
                    <a:lnTo>
                      <a:pt x="390" y="936"/>
                    </a:lnTo>
                    <a:lnTo>
                      <a:pt x="396" y="948"/>
                    </a:lnTo>
                    <a:lnTo>
                      <a:pt x="402" y="954"/>
                    </a:lnTo>
                    <a:lnTo>
                      <a:pt x="426" y="954"/>
                    </a:lnTo>
                    <a:lnTo>
                      <a:pt x="432" y="960"/>
                    </a:lnTo>
                    <a:lnTo>
                      <a:pt x="432" y="966"/>
                    </a:lnTo>
                    <a:lnTo>
                      <a:pt x="438" y="972"/>
                    </a:lnTo>
                    <a:lnTo>
                      <a:pt x="462" y="972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8" y="972"/>
                    </a:lnTo>
                    <a:lnTo>
                      <a:pt x="522" y="972"/>
                    </a:lnTo>
                    <a:lnTo>
                      <a:pt x="522" y="948"/>
                    </a:lnTo>
                    <a:lnTo>
                      <a:pt x="534" y="948"/>
                    </a:lnTo>
                    <a:lnTo>
                      <a:pt x="534" y="942"/>
                    </a:lnTo>
                    <a:lnTo>
                      <a:pt x="540" y="936"/>
                    </a:lnTo>
                    <a:lnTo>
                      <a:pt x="552" y="930"/>
                    </a:lnTo>
                    <a:lnTo>
                      <a:pt x="570" y="930"/>
                    </a:lnTo>
                    <a:lnTo>
                      <a:pt x="582" y="414"/>
                    </a:lnTo>
                    <a:lnTo>
                      <a:pt x="654" y="414"/>
                    </a:lnTo>
                    <a:lnTo>
                      <a:pt x="648" y="288"/>
                    </a:lnTo>
                    <a:lnTo>
                      <a:pt x="654" y="282"/>
                    </a:lnTo>
                    <a:lnTo>
                      <a:pt x="654" y="108"/>
                    </a:lnTo>
                    <a:lnTo>
                      <a:pt x="690" y="108"/>
                    </a:lnTo>
                    <a:lnTo>
                      <a:pt x="708" y="102"/>
                    </a:lnTo>
                    <a:lnTo>
                      <a:pt x="744" y="102"/>
                    </a:lnTo>
                    <a:lnTo>
                      <a:pt x="792" y="90"/>
                    </a:lnTo>
                    <a:lnTo>
                      <a:pt x="804" y="84"/>
                    </a:lnTo>
                    <a:lnTo>
                      <a:pt x="822" y="84"/>
                    </a:lnTo>
                    <a:lnTo>
                      <a:pt x="828" y="90"/>
                    </a:lnTo>
                    <a:lnTo>
                      <a:pt x="828" y="108"/>
                    </a:lnTo>
                    <a:lnTo>
                      <a:pt x="834" y="108"/>
                    </a:lnTo>
                    <a:lnTo>
                      <a:pt x="834" y="126"/>
                    </a:lnTo>
                    <a:lnTo>
                      <a:pt x="840" y="126"/>
                    </a:lnTo>
                    <a:lnTo>
                      <a:pt x="882" y="84"/>
                    </a:lnTo>
                    <a:lnTo>
                      <a:pt x="906" y="84"/>
                    </a:lnTo>
                    <a:lnTo>
                      <a:pt x="918" y="72"/>
                    </a:lnTo>
                    <a:lnTo>
                      <a:pt x="954" y="66"/>
                    </a:lnTo>
                    <a:lnTo>
                      <a:pt x="936" y="48"/>
                    </a:lnTo>
                    <a:lnTo>
                      <a:pt x="906" y="54"/>
                    </a:lnTo>
                    <a:lnTo>
                      <a:pt x="906" y="48"/>
                    </a:lnTo>
                    <a:lnTo>
                      <a:pt x="900" y="42"/>
                    </a:lnTo>
                    <a:lnTo>
                      <a:pt x="882" y="42"/>
                    </a:lnTo>
                    <a:lnTo>
                      <a:pt x="876" y="48"/>
                    </a:lnTo>
                    <a:lnTo>
                      <a:pt x="870" y="48"/>
                    </a:lnTo>
                    <a:lnTo>
                      <a:pt x="846" y="60"/>
                    </a:lnTo>
                    <a:lnTo>
                      <a:pt x="828" y="54"/>
                    </a:lnTo>
                    <a:lnTo>
                      <a:pt x="816" y="60"/>
                    </a:lnTo>
                    <a:lnTo>
                      <a:pt x="780" y="72"/>
                    </a:lnTo>
                    <a:lnTo>
                      <a:pt x="732" y="78"/>
                    </a:lnTo>
                    <a:lnTo>
                      <a:pt x="696" y="84"/>
                    </a:lnTo>
                    <a:lnTo>
                      <a:pt x="624" y="84"/>
                    </a:lnTo>
                    <a:lnTo>
                      <a:pt x="618" y="72"/>
                    </a:lnTo>
                    <a:lnTo>
                      <a:pt x="546" y="78"/>
                    </a:lnTo>
                    <a:lnTo>
                      <a:pt x="540" y="66"/>
                    </a:lnTo>
                    <a:lnTo>
                      <a:pt x="504" y="66"/>
                    </a:lnTo>
                    <a:lnTo>
                      <a:pt x="480" y="42"/>
                    </a:lnTo>
                    <a:lnTo>
                      <a:pt x="480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56" y="30"/>
                    </a:lnTo>
                    <a:lnTo>
                      <a:pt x="132" y="18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72" y="24"/>
                    </a:lnTo>
                    <a:lnTo>
                      <a:pt x="42" y="24"/>
                    </a:lnTo>
                    <a:lnTo>
                      <a:pt x="36" y="18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30" y="126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72" y="192"/>
                    </a:lnTo>
                    <a:lnTo>
                      <a:pt x="96" y="228"/>
                    </a:lnTo>
                    <a:lnTo>
                      <a:pt x="102" y="258"/>
                    </a:lnTo>
                    <a:lnTo>
                      <a:pt x="102" y="276"/>
                    </a:lnTo>
                    <a:lnTo>
                      <a:pt x="114" y="294"/>
                    </a:lnTo>
                    <a:lnTo>
                      <a:pt x="120" y="312"/>
                    </a:lnTo>
                    <a:lnTo>
                      <a:pt x="138" y="348"/>
                    </a:lnTo>
                    <a:lnTo>
                      <a:pt x="156" y="366"/>
                    </a:lnTo>
                    <a:lnTo>
                      <a:pt x="156" y="390"/>
                    </a:lnTo>
                    <a:lnTo>
                      <a:pt x="162" y="396"/>
                    </a:lnTo>
                    <a:lnTo>
                      <a:pt x="174" y="402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32"/>
                    </a:lnTo>
                    <a:lnTo>
                      <a:pt x="198" y="582"/>
                    </a:lnTo>
                    <a:lnTo>
                      <a:pt x="222" y="630"/>
                    </a:lnTo>
                    <a:lnTo>
                      <a:pt x="222" y="678"/>
                    </a:lnTo>
                    <a:lnTo>
                      <a:pt x="216" y="678"/>
                    </a:lnTo>
                    <a:lnTo>
                      <a:pt x="228" y="726"/>
                    </a:lnTo>
                    <a:lnTo>
                      <a:pt x="228" y="762"/>
                    </a:lnTo>
                    <a:lnTo>
                      <a:pt x="240" y="762"/>
                    </a:lnTo>
                    <a:lnTo>
                      <a:pt x="240" y="804"/>
                    </a:lnTo>
                    <a:lnTo>
                      <a:pt x="252" y="810"/>
                    </a:lnTo>
                    <a:lnTo>
                      <a:pt x="258" y="816"/>
                    </a:lnTo>
                    <a:lnTo>
                      <a:pt x="258" y="846"/>
                    </a:lnTo>
                    <a:lnTo>
                      <a:pt x="264" y="858"/>
                    </a:lnTo>
                    <a:lnTo>
                      <a:pt x="270" y="864"/>
                    </a:lnTo>
                    <a:lnTo>
                      <a:pt x="276" y="876"/>
                    </a:lnTo>
                    <a:lnTo>
                      <a:pt x="282" y="894"/>
                    </a:lnTo>
                    <a:lnTo>
                      <a:pt x="282" y="900"/>
                    </a:lnTo>
                    <a:lnTo>
                      <a:pt x="288" y="912"/>
                    </a:lnTo>
                    <a:lnTo>
                      <a:pt x="294" y="918"/>
                    </a:lnTo>
                    <a:lnTo>
                      <a:pt x="318" y="930"/>
                    </a:lnTo>
                    <a:lnTo>
                      <a:pt x="324" y="936"/>
                    </a:lnTo>
                    <a:lnTo>
                      <a:pt x="330" y="936"/>
                    </a:lnTo>
                    <a:lnTo>
                      <a:pt x="330" y="942"/>
                    </a:lnTo>
                    <a:lnTo>
                      <a:pt x="348" y="930"/>
                    </a:lnTo>
                    <a:lnTo>
                      <a:pt x="348" y="924"/>
                    </a:lnTo>
                    <a:lnTo>
                      <a:pt x="354" y="918"/>
                    </a:lnTo>
                    <a:lnTo>
                      <a:pt x="360" y="906"/>
                    </a:lnTo>
                    <a:lnTo>
                      <a:pt x="360" y="900"/>
                    </a:lnTo>
                    <a:lnTo>
                      <a:pt x="366" y="89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Myanmar"/>
              <p:cNvSpPr>
                <a:spLocks/>
              </p:cNvSpPr>
              <p:nvPr/>
            </p:nvSpPr>
            <p:spPr bwMode="gray">
              <a:xfrm>
                <a:off x="4300" y="1722"/>
                <a:ext cx="163" cy="383"/>
              </a:xfrm>
              <a:custGeom>
                <a:avLst/>
                <a:gdLst>
                  <a:gd name="T0" fmla="*/ 550376756 w 636"/>
                  <a:gd name="T1" fmla="*/ 548323849 h 1500"/>
                  <a:gd name="T2" fmla="*/ 550376756 w 636"/>
                  <a:gd name="T3" fmla="*/ 548323849 h 1500"/>
                  <a:gd name="T4" fmla="*/ 550376756 w 636"/>
                  <a:gd name="T5" fmla="*/ 548323849 h 1500"/>
                  <a:gd name="T6" fmla="*/ 550376756 w 636"/>
                  <a:gd name="T7" fmla="*/ 548323849 h 1500"/>
                  <a:gd name="T8" fmla="*/ 550376756 w 636"/>
                  <a:gd name="T9" fmla="*/ 548323849 h 1500"/>
                  <a:gd name="T10" fmla="*/ 550376756 w 636"/>
                  <a:gd name="T11" fmla="*/ 548323849 h 1500"/>
                  <a:gd name="T12" fmla="*/ 550376756 w 636"/>
                  <a:gd name="T13" fmla="*/ 548323849 h 1500"/>
                  <a:gd name="T14" fmla="*/ 550376756 w 636"/>
                  <a:gd name="T15" fmla="*/ 548323849 h 1500"/>
                  <a:gd name="T16" fmla="*/ 550376756 w 636"/>
                  <a:gd name="T17" fmla="*/ 548323849 h 1500"/>
                  <a:gd name="T18" fmla="*/ 550376756 w 636"/>
                  <a:gd name="T19" fmla="*/ 548323849 h 1500"/>
                  <a:gd name="T20" fmla="*/ 550376756 w 636"/>
                  <a:gd name="T21" fmla="*/ 548323849 h 1500"/>
                  <a:gd name="T22" fmla="*/ 550376756 w 636"/>
                  <a:gd name="T23" fmla="*/ 548323849 h 1500"/>
                  <a:gd name="T24" fmla="*/ 550376756 w 636"/>
                  <a:gd name="T25" fmla="*/ 548323849 h 1500"/>
                  <a:gd name="T26" fmla="*/ 550376756 w 636"/>
                  <a:gd name="T27" fmla="*/ 548323849 h 1500"/>
                  <a:gd name="T28" fmla="*/ 550376756 w 636"/>
                  <a:gd name="T29" fmla="*/ 548323849 h 1500"/>
                  <a:gd name="T30" fmla="*/ 550376756 w 636"/>
                  <a:gd name="T31" fmla="*/ 548323849 h 1500"/>
                  <a:gd name="T32" fmla="*/ 550376756 w 636"/>
                  <a:gd name="T33" fmla="*/ 548323849 h 1500"/>
                  <a:gd name="T34" fmla="*/ 550376756 w 636"/>
                  <a:gd name="T35" fmla="*/ 548323849 h 1500"/>
                  <a:gd name="T36" fmla="*/ 550376756 w 636"/>
                  <a:gd name="T37" fmla="*/ 548323849 h 1500"/>
                  <a:gd name="T38" fmla="*/ 550376756 w 636"/>
                  <a:gd name="T39" fmla="*/ 548323849 h 1500"/>
                  <a:gd name="T40" fmla="*/ 550376756 w 636"/>
                  <a:gd name="T41" fmla="*/ 548323849 h 1500"/>
                  <a:gd name="T42" fmla="*/ 550376756 w 636"/>
                  <a:gd name="T43" fmla="*/ 548323849 h 1500"/>
                  <a:gd name="T44" fmla="*/ 550376756 w 636"/>
                  <a:gd name="T45" fmla="*/ 548323849 h 1500"/>
                  <a:gd name="T46" fmla="*/ 550376756 w 636"/>
                  <a:gd name="T47" fmla="*/ 548323849 h 1500"/>
                  <a:gd name="T48" fmla="*/ 550376756 w 636"/>
                  <a:gd name="T49" fmla="*/ 548323849 h 1500"/>
                  <a:gd name="T50" fmla="*/ 550376756 w 636"/>
                  <a:gd name="T51" fmla="*/ 548323849 h 1500"/>
                  <a:gd name="T52" fmla="*/ 550376756 w 636"/>
                  <a:gd name="T53" fmla="*/ 548323849 h 1500"/>
                  <a:gd name="T54" fmla="*/ 550376756 w 636"/>
                  <a:gd name="T55" fmla="*/ 548323849 h 1500"/>
                  <a:gd name="T56" fmla="*/ 550376756 w 636"/>
                  <a:gd name="T57" fmla="*/ 548323849 h 1500"/>
                  <a:gd name="T58" fmla="*/ 550376756 w 636"/>
                  <a:gd name="T59" fmla="*/ 548323849 h 1500"/>
                  <a:gd name="T60" fmla="*/ 550376756 w 636"/>
                  <a:gd name="T61" fmla="*/ 548323849 h 1500"/>
                  <a:gd name="T62" fmla="*/ 550376756 w 636"/>
                  <a:gd name="T63" fmla="*/ 548323849 h 1500"/>
                  <a:gd name="T64" fmla="*/ 550376756 w 636"/>
                  <a:gd name="T65" fmla="*/ 548323849 h 1500"/>
                  <a:gd name="T66" fmla="*/ 550376756 w 636"/>
                  <a:gd name="T67" fmla="*/ 548323849 h 1500"/>
                  <a:gd name="T68" fmla="*/ 550376756 w 636"/>
                  <a:gd name="T69" fmla="*/ 548323849 h 1500"/>
                  <a:gd name="T70" fmla="*/ 550376756 w 636"/>
                  <a:gd name="T71" fmla="*/ 548323849 h 1500"/>
                  <a:gd name="T72" fmla="*/ 550376756 w 636"/>
                  <a:gd name="T73" fmla="*/ 548323849 h 1500"/>
                  <a:gd name="T74" fmla="*/ 550376756 w 636"/>
                  <a:gd name="T75" fmla="*/ 548323849 h 1500"/>
                  <a:gd name="T76" fmla="*/ 550376756 w 636"/>
                  <a:gd name="T77" fmla="*/ 548323849 h 1500"/>
                  <a:gd name="T78" fmla="*/ 550376756 w 636"/>
                  <a:gd name="T79" fmla="*/ 548323849 h 1500"/>
                  <a:gd name="T80" fmla="*/ 550376756 w 636"/>
                  <a:gd name="T81" fmla="*/ 548323849 h 1500"/>
                  <a:gd name="T82" fmla="*/ 550376756 w 636"/>
                  <a:gd name="T83" fmla="*/ 548323849 h 1500"/>
                  <a:gd name="T84" fmla="*/ 550376756 w 636"/>
                  <a:gd name="T85" fmla="*/ 548323849 h 1500"/>
                  <a:gd name="T86" fmla="*/ 550376756 w 636"/>
                  <a:gd name="T87" fmla="*/ 0 h 1500"/>
                  <a:gd name="T88" fmla="*/ 550376756 w 636"/>
                  <a:gd name="T89" fmla="*/ 548323849 h 1500"/>
                  <a:gd name="T90" fmla="*/ 550376756 w 636"/>
                  <a:gd name="T91" fmla="*/ 548323849 h 1500"/>
                  <a:gd name="T92" fmla="*/ 550376756 w 636"/>
                  <a:gd name="T93" fmla="*/ 548323849 h 1500"/>
                  <a:gd name="T94" fmla="*/ 550376756 w 636"/>
                  <a:gd name="T95" fmla="*/ 548323849 h 1500"/>
                  <a:gd name="T96" fmla="*/ 550376756 w 636"/>
                  <a:gd name="T97" fmla="*/ 548323849 h 1500"/>
                  <a:gd name="T98" fmla="*/ 550376756 w 636"/>
                  <a:gd name="T99" fmla="*/ 548323849 h 1500"/>
                  <a:gd name="T100" fmla="*/ 550376756 w 636"/>
                  <a:gd name="T101" fmla="*/ 548323849 h 1500"/>
                  <a:gd name="T102" fmla="*/ 550376756 w 636"/>
                  <a:gd name="T103" fmla="*/ 548323849 h 1500"/>
                  <a:gd name="T104" fmla="*/ 550376756 w 636"/>
                  <a:gd name="T105" fmla="*/ 548323849 h 1500"/>
                  <a:gd name="T106" fmla="*/ 550376756 w 636"/>
                  <a:gd name="T107" fmla="*/ 548323849 h 1500"/>
                  <a:gd name="T108" fmla="*/ 550376756 w 636"/>
                  <a:gd name="T109" fmla="*/ 548323849 h 1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6"/>
                  <a:gd name="T166" fmla="*/ 0 h 1500"/>
                  <a:gd name="T167" fmla="*/ 636 w 636"/>
                  <a:gd name="T168" fmla="*/ 1500 h 15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6" h="1500">
                    <a:moveTo>
                      <a:pt x="0" y="588"/>
                    </a:moveTo>
                    <a:lnTo>
                      <a:pt x="18" y="588"/>
                    </a:lnTo>
                    <a:lnTo>
                      <a:pt x="12" y="630"/>
                    </a:lnTo>
                    <a:lnTo>
                      <a:pt x="18" y="630"/>
                    </a:lnTo>
                    <a:lnTo>
                      <a:pt x="24" y="636"/>
                    </a:lnTo>
                    <a:lnTo>
                      <a:pt x="42" y="642"/>
                    </a:lnTo>
                    <a:lnTo>
                      <a:pt x="54" y="648"/>
                    </a:lnTo>
                    <a:lnTo>
                      <a:pt x="72" y="666"/>
                    </a:lnTo>
                    <a:lnTo>
                      <a:pt x="84" y="690"/>
                    </a:lnTo>
                    <a:lnTo>
                      <a:pt x="90" y="696"/>
                    </a:lnTo>
                    <a:lnTo>
                      <a:pt x="90" y="702"/>
                    </a:lnTo>
                    <a:lnTo>
                      <a:pt x="126" y="696"/>
                    </a:lnTo>
                    <a:lnTo>
                      <a:pt x="102" y="738"/>
                    </a:lnTo>
                    <a:lnTo>
                      <a:pt x="108" y="738"/>
                    </a:lnTo>
                    <a:lnTo>
                      <a:pt x="114" y="744"/>
                    </a:lnTo>
                    <a:lnTo>
                      <a:pt x="126" y="744"/>
                    </a:lnTo>
                    <a:lnTo>
                      <a:pt x="144" y="750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74" y="780"/>
                    </a:lnTo>
                    <a:lnTo>
                      <a:pt x="186" y="792"/>
                    </a:lnTo>
                    <a:lnTo>
                      <a:pt x="192" y="804"/>
                    </a:lnTo>
                    <a:lnTo>
                      <a:pt x="192" y="822"/>
                    </a:lnTo>
                    <a:lnTo>
                      <a:pt x="198" y="834"/>
                    </a:lnTo>
                    <a:lnTo>
                      <a:pt x="198" y="840"/>
                    </a:lnTo>
                    <a:lnTo>
                      <a:pt x="204" y="846"/>
                    </a:lnTo>
                    <a:lnTo>
                      <a:pt x="210" y="858"/>
                    </a:lnTo>
                    <a:lnTo>
                      <a:pt x="222" y="870"/>
                    </a:lnTo>
                    <a:lnTo>
                      <a:pt x="210" y="888"/>
                    </a:lnTo>
                    <a:lnTo>
                      <a:pt x="216" y="978"/>
                    </a:lnTo>
                    <a:lnTo>
                      <a:pt x="204" y="990"/>
                    </a:lnTo>
                    <a:lnTo>
                      <a:pt x="204" y="1002"/>
                    </a:lnTo>
                    <a:lnTo>
                      <a:pt x="222" y="1020"/>
                    </a:lnTo>
                    <a:lnTo>
                      <a:pt x="234" y="1020"/>
                    </a:lnTo>
                    <a:lnTo>
                      <a:pt x="246" y="1014"/>
                    </a:lnTo>
                    <a:lnTo>
                      <a:pt x="252" y="1008"/>
                    </a:lnTo>
                    <a:lnTo>
                      <a:pt x="258" y="1014"/>
                    </a:lnTo>
                    <a:lnTo>
                      <a:pt x="258" y="1020"/>
                    </a:lnTo>
                    <a:lnTo>
                      <a:pt x="276" y="1020"/>
                    </a:lnTo>
                    <a:lnTo>
                      <a:pt x="282" y="1014"/>
                    </a:lnTo>
                    <a:lnTo>
                      <a:pt x="294" y="1008"/>
                    </a:lnTo>
                    <a:lnTo>
                      <a:pt x="300" y="996"/>
                    </a:lnTo>
                    <a:lnTo>
                      <a:pt x="306" y="990"/>
                    </a:lnTo>
                    <a:lnTo>
                      <a:pt x="312" y="978"/>
                    </a:lnTo>
                    <a:lnTo>
                      <a:pt x="324" y="978"/>
                    </a:lnTo>
                    <a:lnTo>
                      <a:pt x="360" y="960"/>
                    </a:lnTo>
                    <a:lnTo>
                      <a:pt x="366" y="954"/>
                    </a:lnTo>
                    <a:lnTo>
                      <a:pt x="366" y="900"/>
                    </a:lnTo>
                    <a:lnTo>
                      <a:pt x="372" y="894"/>
                    </a:lnTo>
                    <a:lnTo>
                      <a:pt x="378" y="894"/>
                    </a:lnTo>
                    <a:lnTo>
                      <a:pt x="396" y="912"/>
                    </a:lnTo>
                    <a:lnTo>
                      <a:pt x="402" y="924"/>
                    </a:lnTo>
                    <a:lnTo>
                      <a:pt x="402" y="954"/>
                    </a:lnTo>
                    <a:lnTo>
                      <a:pt x="408" y="954"/>
                    </a:lnTo>
                    <a:lnTo>
                      <a:pt x="426" y="972"/>
                    </a:lnTo>
                    <a:lnTo>
                      <a:pt x="432" y="984"/>
                    </a:lnTo>
                    <a:lnTo>
                      <a:pt x="444" y="1014"/>
                    </a:lnTo>
                    <a:lnTo>
                      <a:pt x="450" y="1050"/>
                    </a:lnTo>
                    <a:lnTo>
                      <a:pt x="450" y="1074"/>
                    </a:lnTo>
                    <a:lnTo>
                      <a:pt x="456" y="1092"/>
                    </a:lnTo>
                    <a:lnTo>
                      <a:pt x="456" y="1128"/>
                    </a:lnTo>
                    <a:lnTo>
                      <a:pt x="462" y="1134"/>
                    </a:lnTo>
                    <a:lnTo>
                      <a:pt x="480" y="1170"/>
                    </a:lnTo>
                    <a:lnTo>
                      <a:pt x="486" y="1176"/>
                    </a:lnTo>
                    <a:lnTo>
                      <a:pt x="486" y="1182"/>
                    </a:lnTo>
                    <a:lnTo>
                      <a:pt x="528" y="1272"/>
                    </a:lnTo>
                    <a:lnTo>
                      <a:pt x="540" y="1320"/>
                    </a:lnTo>
                    <a:lnTo>
                      <a:pt x="522" y="1320"/>
                    </a:lnTo>
                    <a:lnTo>
                      <a:pt x="516" y="1326"/>
                    </a:lnTo>
                    <a:lnTo>
                      <a:pt x="516" y="1350"/>
                    </a:lnTo>
                    <a:lnTo>
                      <a:pt x="510" y="1362"/>
                    </a:lnTo>
                    <a:lnTo>
                      <a:pt x="510" y="1374"/>
                    </a:lnTo>
                    <a:lnTo>
                      <a:pt x="552" y="1362"/>
                    </a:lnTo>
                    <a:lnTo>
                      <a:pt x="540" y="1416"/>
                    </a:lnTo>
                    <a:lnTo>
                      <a:pt x="540" y="1428"/>
                    </a:lnTo>
                    <a:lnTo>
                      <a:pt x="534" y="1440"/>
                    </a:lnTo>
                    <a:lnTo>
                      <a:pt x="534" y="1464"/>
                    </a:lnTo>
                    <a:lnTo>
                      <a:pt x="540" y="1482"/>
                    </a:lnTo>
                    <a:lnTo>
                      <a:pt x="540" y="1488"/>
                    </a:lnTo>
                    <a:lnTo>
                      <a:pt x="546" y="1500"/>
                    </a:lnTo>
                    <a:lnTo>
                      <a:pt x="552" y="1488"/>
                    </a:lnTo>
                    <a:lnTo>
                      <a:pt x="558" y="1482"/>
                    </a:lnTo>
                    <a:lnTo>
                      <a:pt x="564" y="1470"/>
                    </a:lnTo>
                    <a:lnTo>
                      <a:pt x="564" y="1458"/>
                    </a:lnTo>
                    <a:lnTo>
                      <a:pt x="558" y="1452"/>
                    </a:lnTo>
                    <a:lnTo>
                      <a:pt x="558" y="1440"/>
                    </a:lnTo>
                    <a:lnTo>
                      <a:pt x="576" y="1422"/>
                    </a:lnTo>
                    <a:lnTo>
                      <a:pt x="594" y="1386"/>
                    </a:lnTo>
                    <a:lnTo>
                      <a:pt x="594" y="1368"/>
                    </a:lnTo>
                    <a:lnTo>
                      <a:pt x="600" y="1356"/>
                    </a:lnTo>
                    <a:lnTo>
                      <a:pt x="600" y="1326"/>
                    </a:lnTo>
                    <a:lnTo>
                      <a:pt x="594" y="1314"/>
                    </a:lnTo>
                    <a:lnTo>
                      <a:pt x="594" y="1290"/>
                    </a:lnTo>
                    <a:lnTo>
                      <a:pt x="570" y="1266"/>
                    </a:lnTo>
                    <a:lnTo>
                      <a:pt x="570" y="1242"/>
                    </a:lnTo>
                    <a:lnTo>
                      <a:pt x="564" y="1224"/>
                    </a:lnTo>
                    <a:lnTo>
                      <a:pt x="564" y="1194"/>
                    </a:lnTo>
                    <a:lnTo>
                      <a:pt x="558" y="1182"/>
                    </a:lnTo>
                    <a:lnTo>
                      <a:pt x="516" y="1140"/>
                    </a:lnTo>
                    <a:lnTo>
                      <a:pt x="510" y="1128"/>
                    </a:lnTo>
                    <a:lnTo>
                      <a:pt x="504" y="1122"/>
                    </a:lnTo>
                    <a:lnTo>
                      <a:pt x="498" y="1110"/>
                    </a:lnTo>
                    <a:lnTo>
                      <a:pt x="492" y="1104"/>
                    </a:lnTo>
                    <a:lnTo>
                      <a:pt x="492" y="1098"/>
                    </a:lnTo>
                    <a:lnTo>
                      <a:pt x="486" y="1092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6" y="1038"/>
                    </a:lnTo>
                    <a:lnTo>
                      <a:pt x="516" y="1014"/>
                    </a:lnTo>
                    <a:lnTo>
                      <a:pt x="510" y="1002"/>
                    </a:lnTo>
                    <a:lnTo>
                      <a:pt x="522" y="1002"/>
                    </a:lnTo>
                    <a:lnTo>
                      <a:pt x="528" y="996"/>
                    </a:lnTo>
                    <a:lnTo>
                      <a:pt x="528" y="978"/>
                    </a:lnTo>
                    <a:lnTo>
                      <a:pt x="522" y="972"/>
                    </a:lnTo>
                    <a:lnTo>
                      <a:pt x="516" y="978"/>
                    </a:lnTo>
                    <a:lnTo>
                      <a:pt x="510" y="978"/>
                    </a:lnTo>
                    <a:lnTo>
                      <a:pt x="504" y="972"/>
                    </a:lnTo>
                    <a:lnTo>
                      <a:pt x="498" y="960"/>
                    </a:lnTo>
                    <a:lnTo>
                      <a:pt x="498" y="942"/>
                    </a:lnTo>
                    <a:lnTo>
                      <a:pt x="504" y="942"/>
                    </a:lnTo>
                    <a:lnTo>
                      <a:pt x="504" y="936"/>
                    </a:lnTo>
                    <a:lnTo>
                      <a:pt x="498" y="930"/>
                    </a:lnTo>
                    <a:lnTo>
                      <a:pt x="486" y="924"/>
                    </a:lnTo>
                    <a:lnTo>
                      <a:pt x="474" y="912"/>
                    </a:lnTo>
                    <a:lnTo>
                      <a:pt x="462" y="906"/>
                    </a:lnTo>
                    <a:lnTo>
                      <a:pt x="444" y="888"/>
                    </a:lnTo>
                    <a:lnTo>
                      <a:pt x="438" y="876"/>
                    </a:lnTo>
                    <a:lnTo>
                      <a:pt x="438" y="870"/>
                    </a:lnTo>
                    <a:lnTo>
                      <a:pt x="432" y="870"/>
                    </a:lnTo>
                    <a:lnTo>
                      <a:pt x="438" y="846"/>
                    </a:lnTo>
                    <a:lnTo>
                      <a:pt x="426" y="840"/>
                    </a:lnTo>
                    <a:lnTo>
                      <a:pt x="402" y="816"/>
                    </a:lnTo>
                    <a:lnTo>
                      <a:pt x="402" y="810"/>
                    </a:lnTo>
                    <a:lnTo>
                      <a:pt x="426" y="810"/>
                    </a:lnTo>
                    <a:lnTo>
                      <a:pt x="426" y="792"/>
                    </a:lnTo>
                    <a:lnTo>
                      <a:pt x="408" y="774"/>
                    </a:lnTo>
                    <a:lnTo>
                      <a:pt x="408" y="768"/>
                    </a:lnTo>
                    <a:lnTo>
                      <a:pt x="414" y="762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26" y="708"/>
                    </a:lnTo>
                    <a:lnTo>
                      <a:pt x="456" y="708"/>
                    </a:lnTo>
                    <a:lnTo>
                      <a:pt x="468" y="714"/>
                    </a:lnTo>
                    <a:lnTo>
                      <a:pt x="480" y="714"/>
                    </a:lnTo>
                    <a:lnTo>
                      <a:pt x="486" y="708"/>
                    </a:lnTo>
                    <a:lnTo>
                      <a:pt x="492" y="696"/>
                    </a:lnTo>
                    <a:lnTo>
                      <a:pt x="498" y="690"/>
                    </a:lnTo>
                    <a:lnTo>
                      <a:pt x="498" y="684"/>
                    </a:lnTo>
                    <a:lnTo>
                      <a:pt x="522" y="684"/>
                    </a:lnTo>
                    <a:lnTo>
                      <a:pt x="528" y="660"/>
                    </a:lnTo>
                    <a:lnTo>
                      <a:pt x="534" y="660"/>
                    </a:lnTo>
                    <a:lnTo>
                      <a:pt x="540" y="654"/>
                    </a:lnTo>
                    <a:lnTo>
                      <a:pt x="564" y="654"/>
                    </a:lnTo>
                    <a:lnTo>
                      <a:pt x="564" y="642"/>
                    </a:lnTo>
                    <a:lnTo>
                      <a:pt x="582" y="624"/>
                    </a:lnTo>
                    <a:lnTo>
                      <a:pt x="594" y="624"/>
                    </a:lnTo>
                    <a:lnTo>
                      <a:pt x="600" y="618"/>
                    </a:lnTo>
                    <a:lnTo>
                      <a:pt x="594" y="612"/>
                    </a:lnTo>
                    <a:lnTo>
                      <a:pt x="600" y="600"/>
                    </a:lnTo>
                    <a:lnTo>
                      <a:pt x="600" y="588"/>
                    </a:lnTo>
                    <a:lnTo>
                      <a:pt x="636" y="570"/>
                    </a:lnTo>
                    <a:lnTo>
                      <a:pt x="636" y="552"/>
                    </a:lnTo>
                    <a:lnTo>
                      <a:pt x="630" y="546"/>
                    </a:lnTo>
                    <a:lnTo>
                      <a:pt x="618" y="546"/>
                    </a:lnTo>
                    <a:lnTo>
                      <a:pt x="600" y="564"/>
                    </a:lnTo>
                    <a:lnTo>
                      <a:pt x="600" y="570"/>
                    </a:lnTo>
                    <a:lnTo>
                      <a:pt x="558" y="570"/>
                    </a:lnTo>
                    <a:lnTo>
                      <a:pt x="558" y="552"/>
                    </a:lnTo>
                    <a:lnTo>
                      <a:pt x="546" y="552"/>
                    </a:lnTo>
                    <a:lnTo>
                      <a:pt x="534" y="522"/>
                    </a:lnTo>
                    <a:lnTo>
                      <a:pt x="480" y="516"/>
                    </a:lnTo>
                    <a:lnTo>
                      <a:pt x="486" y="504"/>
                    </a:lnTo>
                    <a:lnTo>
                      <a:pt x="486" y="498"/>
                    </a:lnTo>
                    <a:lnTo>
                      <a:pt x="492" y="492"/>
                    </a:lnTo>
                    <a:lnTo>
                      <a:pt x="492" y="480"/>
                    </a:lnTo>
                    <a:lnTo>
                      <a:pt x="480" y="468"/>
                    </a:lnTo>
                    <a:lnTo>
                      <a:pt x="486" y="462"/>
                    </a:lnTo>
                    <a:lnTo>
                      <a:pt x="498" y="462"/>
                    </a:lnTo>
                    <a:lnTo>
                      <a:pt x="504" y="456"/>
                    </a:lnTo>
                    <a:lnTo>
                      <a:pt x="504" y="450"/>
                    </a:lnTo>
                    <a:lnTo>
                      <a:pt x="498" y="444"/>
                    </a:lnTo>
                    <a:lnTo>
                      <a:pt x="486" y="438"/>
                    </a:lnTo>
                    <a:lnTo>
                      <a:pt x="456" y="438"/>
                    </a:lnTo>
                    <a:lnTo>
                      <a:pt x="444" y="396"/>
                    </a:lnTo>
                    <a:lnTo>
                      <a:pt x="420" y="378"/>
                    </a:lnTo>
                    <a:lnTo>
                      <a:pt x="450" y="354"/>
                    </a:lnTo>
                    <a:lnTo>
                      <a:pt x="390" y="354"/>
                    </a:lnTo>
                    <a:lnTo>
                      <a:pt x="384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66" y="354"/>
                    </a:lnTo>
                    <a:lnTo>
                      <a:pt x="360" y="342"/>
                    </a:lnTo>
                    <a:lnTo>
                      <a:pt x="342" y="324"/>
                    </a:lnTo>
                    <a:lnTo>
                      <a:pt x="342" y="306"/>
                    </a:lnTo>
                    <a:lnTo>
                      <a:pt x="354" y="306"/>
                    </a:lnTo>
                    <a:lnTo>
                      <a:pt x="348" y="276"/>
                    </a:lnTo>
                    <a:lnTo>
                      <a:pt x="360" y="276"/>
                    </a:lnTo>
                    <a:lnTo>
                      <a:pt x="366" y="270"/>
                    </a:lnTo>
                    <a:lnTo>
                      <a:pt x="366" y="234"/>
                    </a:lnTo>
                    <a:lnTo>
                      <a:pt x="372" y="240"/>
                    </a:lnTo>
                    <a:lnTo>
                      <a:pt x="384" y="240"/>
                    </a:lnTo>
                    <a:lnTo>
                      <a:pt x="390" y="234"/>
                    </a:lnTo>
                    <a:lnTo>
                      <a:pt x="396" y="222"/>
                    </a:lnTo>
                    <a:lnTo>
                      <a:pt x="396" y="216"/>
                    </a:lnTo>
                    <a:lnTo>
                      <a:pt x="378" y="198"/>
                    </a:lnTo>
                    <a:lnTo>
                      <a:pt x="390" y="198"/>
                    </a:lnTo>
                    <a:lnTo>
                      <a:pt x="396" y="192"/>
                    </a:lnTo>
                    <a:lnTo>
                      <a:pt x="408" y="192"/>
                    </a:lnTo>
                    <a:lnTo>
                      <a:pt x="396" y="132"/>
                    </a:lnTo>
                    <a:lnTo>
                      <a:pt x="384" y="10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42" y="72"/>
                    </a:lnTo>
                    <a:lnTo>
                      <a:pt x="342" y="66"/>
                    </a:lnTo>
                    <a:lnTo>
                      <a:pt x="336" y="60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300" y="6"/>
                    </a:lnTo>
                    <a:lnTo>
                      <a:pt x="294" y="0"/>
                    </a:lnTo>
                    <a:lnTo>
                      <a:pt x="288" y="0"/>
                    </a:lnTo>
                    <a:lnTo>
                      <a:pt x="282" y="1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54"/>
                    </a:lnTo>
                    <a:lnTo>
                      <a:pt x="258" y="60"/>
                    </a:lnTo>
                    <a:lnTo>
                      <a:pt x="246" y="72"/>
                    </a:lnTo>
                    <a:lnTo>
                      <a:pt x="252" y="84"/>
                    </a:lnTo>
                    <a:lnTo>
                      <a:pt x="258" y="90"/>
                    </a:lnTo>
                    <a:lnTo>
                      <a:pt x="270" y="96"/>
                    </a:lnTo>
                    <a:lnTo>
                      <a:pt x="276" y="102"/>
                    </a:lnTo>
                    <a:lnTo>
                      <a:pt x="276" y="108"/>
                    </a:lnTo>
                    <a:lnTo>
                      <a:pt x="258" y="108"/>
                    </a:lnTo>
                    <a:lnTo>
                      <a:pt x="252" y="102"/>
                    </a:lnTo>
                    <a:lnTo>
                      <a:pt x="216" y="102"/>
                    </a:lnTo>
                    <a:lnTo>
                      <a:pt x="204" y="108"/>
                    </a:lnTo>
                    <a:lnTo>
                      <a:pt x="198" y="108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74" y="144"/>
                    </a:lnTo>
                    <a:lnTo>
                      <a:pt x="162" y="144"/>
                    </a:lnTo>
                    <a:lnTo>
                      <a:pt x="156" y="150"/>
                    </a:lnTo>
                    <a:lnTo>
                      <a:pt x="150" y="150"/>
                    </a:lnTo>
                    <a:lnTo>
                      <a:pt x="150" y="174"/>
                    </a:lnTo>
                    <a:lnTo>
                      <a:pt x="156" y="180"/>
                    </a:lnTo>
                    <a:lnTo>
                      <a:pt x="156" y="186"/>
                    </a:lnTo>
                    <a:lnTo>
                      <a:pt x="162" y="192"/>
                    </a:lnTo>
                    <a:lnTo>
                      <a:pt x="162" y="204"/>
                    </a:lnTo>
                    <a:lnTo>
                      <a:pt x="144" y="234"/>
                    </a:lnTo>
                    <a:lnTo>
                      <a:pt x="138" y="240"/>
                    </a:lnTo>
                    <a:lnTo>
                      <a:pt x="126" y="246"/>
                    </a:lnTo>
                    <a:lnTo>
                      <a:pt x="126" y="264"/>
                    </a:lnTo>
                    <a:lnTo>
                      <a:pt x="132" y="276"/>
                    </a:lnTo>
                    <a:lnTo>
                      <a:pt x="138" y="282"/>
                    </a:lnTo>
                    <a:lnTo>
                      <a:pt x="120" y="336"/>
                    </a:lnTo>
                    <a:lnTo>
                      <a:pt x="120" y="372"/>
                    </a:lnTo>
                    <a:lnTo>
                      <a:pt x="108" y="372"/>
                    </a:lnTo>
                    <a:lnTo>
                      <a:pt x="96" y="366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66" y="384"/>
                    </a:lnTo>
                    <a:lnTo>
                      <a:pt x="72" y="432"/>
                    </a:lnTo>
                    <a:lnTo>
                      <a:pt x="66" y="432"/>
                    </a:lnTo>
                    <a:lnTo>
                      <a:pt x="48" y="450"/>
                    </a:lnTo>
                    <a:lnTo>
                      <a:pt x="54" y="462"/>
                    </a:lnTo>
                    <a:lnTo>
                      <a:pt x="54" y="486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0" y="516"/>
                    </a:lnTo>
                    <a:lnTo>
                      <a:pt x="54" y="510"/>
                    </a:lnTo>
                    <a:lnTo>
                      <a:pt x="48" y="510"/>
                    </a:lnTo>
                    <a:lnTo>
                      <a:pt x="48" y="534"/>
                    </a:lnTo>
                    <a:lnTo>
                      <a:pt x="30" y="516"/>
                    </a:lnTo>
                    <a:lnTo>
                      <a:pt x="42" y="576"/>
                    </a:lnTo>
                    <a:lnTo>
                      <a:pt x="6" y="570"/>
                    </a:lnTo>
                    <a:lnTo>
                      <a:pt x="6" y="576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12" name="Mozambique"/>
              <p:cNvSpPr>
                <a:spLocks/>
              </p:cNvSpPr>
              <p:nvPr/>
            </p:nvSpPr>
            <p:spPr bwMode="gray">
              <a:xfrm>
                <a:off x="3197" y="2526"/>
                <a:ext cx="195" cy="342"/>
              </a:xfrm>
              <a:custGeom>
                <a:avLst/>
                <a:gdLst>
                  <a:gd name="T0" fmla="*/ 549552595 w 762"/>
                  <a:gd name="T1" fmla="*/ 548908045 h 1338"/>
                  <a:gd name="T2" fmla="*/ 549552595 w 762"/>
                  <a:gd name="T3" fmla="*/ 548908045 h 1338"/>
                  <a:gd name="T4" fmla="*/ 549552595 w 762"/>
                  <a:gd name="T5" fmla="*/ 548908045 h 1338"/>
                  <a:gd name="T6" fmla="*/ 549552595 w 762"/>
                  <a:gd name="T7" fmla="*/ 548908045 h 1338"/>
                  <a:gd name="T8" fmla="*/ 549552595 w 762"/>
                  <a:gd name="T9" fmla="*/ 548908045 h 1338"/>
                  <a:gd name="T10" fmla="*/ 549552595 w 762"/>
                  <a:gd name="T11" fmla="*/ 548908045 h 1338"/>
                  <a:gd name="T12" fmla="*/ 549552595 w 762"/>
                  <a:gd name="T13" fmla="*/ 548908045 h 1338"/>
                  <a:gd name="T14" fmla="*/ 549552595 w 762"/>
                  <a:gd name="T15" fmla="*/ 548908045 h 1338"/>
                  <a:gd name="T16" fmla="*/ 549552595 w 762"/>
                  <a:gd name="T17" fmla="*/ 548908045 h 1338"/>
                  <a:gd name="T18" fmla="*/ 549552595 w 762"/>
                  <a:gd name="T19" fmla="*/ 548908045 h 1338"/>
                  <a:gd name="T20" fmla="*/ 549552595 w 762"/>
                  <a:gd name="T21" fmla="*/ 548908045 h 1338"/>
                  <a:gd name="T22" fmla="*/ 549552595 w 762"/>
                  <a:gd name="T23" fmla="*/ 548908045 h 1338"/>
                  <a:gd name="T24" fmla="*/ 549552595 w 762"/>
                  <a:gd name="T25" fmla="*/ 548908045 h 1338"/>
                  <a:gd name="T26" fmla="*/ 549552595 w 762"/>
                  <a:gd name="T27" fmla="*/ 548908045 h 1338"/>
                  <a:gd name="T28" fmla="*/ 549552595 w 762"/>
                  <a:gd name="T29" fmla="*/ 548908045 h 1338"/>
                  <a:gd name="T30" fmla="*/ 549552595 w 762"/>
                  <a:gd name="T31" fmla="*/ 548908045 h 1338"/>
                  <a:gd name="T32" fmla="*/ 549552595 w 762"/>
                  <a:gd name="T33" fmla="*/ 548908045 h 1338"/>
                  <a:gd name="T34" fmla="*/ 549552595 w 762"/>
                  <a:gd name="T35" fmla="*/ 548908045 h 1338"/>
                  <a:gd name="T36" fmla="*/ 549552595 w 762"/>
                  <a:gd name="T37" fmla="*/ 548908045 h 1338"/>
                  <a:gd name="T38" fmla="*/ 549552595 w 762"/>
                  <a:gd name="T39" fmla="*/ 548908045 h 1338"/>
                  <a:gd name="T40" fmla="*/ 549552595 w 762"/>
                  <a:gd name="T41" fmla="*/ 548908045 h 1338"/>
                  <a:gd name="T42" fmla="*/ 549552595 w 762"/>
                  <a:gd name="T43" fmla="*/ 548908045 h 1338"/>
                  <a:gd name="T44" fmla="*/ 549552595 w 762"/>
                  <a:gd name="T45" fmla="*/ 548908045 h 1338"/>
                  <a:gd name="T46" fmla="*/ 549552595 w 762"/>
                  <a:gd name="T47" fmla="*/ 548908045 h 1338"/>
                  <a:gd name="T48" fmla="*/ 549552595 w 762"/>
                  <a:gd name="T49" fmla="*/ 548908045 h 1338"/>
                  <a:gd name="T50" fmla="*/ 549552595 w 762"/>
                  <a:gd name="T51" fmla="*/ 548908045 h 1338"/>
                  <a:gd name="T52" fmla="*/ 549552595 w 762"/>
                  <a:gd name="T53" fmla="*/ 548908045 h 1338"/>
                  <a:gd name="T54" fmla="*/ 549552595 w 762"/>
                  <a:gd name="T55" fmla="*/ 548908045 h 1338"/>
                  <a:gd name="T56" fmla="*/ 0 w 762"/>
                  <a:gd name="T57" fmla="*/ 548908045 h 1338"/>
                  <a:gd name="T58" fmla="*/ 549552595 w 762"/>
                  <a:gd name="T59" fmla="*/ 548908045 h 1338"/>
                  <a:gd name="T60" fmla="*/ 549552595 w 762"/>
                  <a:gd name="T61" fmla="*/ 548908045 h 1338"/>
                  <a:gd name="T62" fmla="*/ 549552595 w 762"/>
                  <a:gd name="T63" fmla="*/ 548908045 h 1338"/>
                  <a:gd name="T64" fmla="*/ 549552595 w 762"/>
                  <a:gd name="T65" fmla="*/ 548908045 h 1338"/>
                  <a:gd name="T66" fmla="*/ 549552595 w 762"/>
                  <a:gd name="T67" fmla="*/ 548908045 h 1338"/>
                  <a:gd name="T68" fmla="*/ 549552595 w 762"/>
                  <a:gd name="T69" fmla="*/ 548908045 h 1338"/>
                  <a:gd name="T70" fmla="*/ 549552595 w 762"/>
                  <a:gd name="T71" fmla="*/ 548908045 h 1338"/>
                  <a:gd name="T72" fmla="*/ 549552595 w 762"/>
                  <a:gd name="T73" fmla="*/ 548908045 h 1338"/>
                  <a:gd name="T74" fmla="*/ 549552595 w 762"/>
                  <a:gd name="T75" fmla="*/ 548908045 h 1338"/>
                  <a:gd name="T76" fmla="*/ 549552595 w 762"/>
                  <a:gd name="T77" fmla="*/ 548908045 h 1338"/>
                  <a:gd name="T78" fmla="*/ 549552595 w 762"/>
                  <a:gd name="T79" fmla="*/ 548908045 h 1338"/>
                  <a:gd name="T80" fmla="*/ 549552595 w 762"/>
                  <a:gd name="T81" fmla="*/ 548908045 h 1338"/>
                  <a:gd name="T82" fmla="*/ 549552595 w 762"/>
                  <a:gd name="T83" fmla="*/ 548908045 h 1338"/>
                  <a:gd name="T84" fmla="*/ 549552595 w 762"/>
                  <a:gd name="T85" fmla="*/ 548908045 h 1338"/>
                  <a:gd name="T86" fmla="*/ 549552595 w 762"/>
                  <a:gd name="T87" fmla="*/ 548908045 h 1338"/>
                  <a:gd name="T88" fmla="*/ 549552595 w 762"/>
                  <a:gd name="T89" fmla="*/ 548908045 h 1338"/>
                  <a:gd name="T90" fmla="*/ 549552595 w 762"/>
                  <a:gd name="T91" fmla="*/ 548908045 h 1338"/>
                  <a:gd name="T92" fmla="*/ 549552595 w 762"/>
                  <a:gd name="T93" fmla="*/ 548908045 h 1338"/>
                  <a:gd name="T94" fmla="*/ 549552595 w 762"/>
                  <a:gd name="T95" fmla="*/ 548908045 h 1338"/>
                  <a:gd name="T96" fmla="*/ 549552595 w 762"/>
                  <a:gd name="T97" fmla="*/ 548908045 h 1338"/>
                  <a:gd name="T98" fmla="*/ 549552595 w 762"/>
                  <a:gd name="T99" fmla="*/ 548908045 h 1338"/>
                  <a:gd name="T100" fmla="*/ 549552595 w 762"/>
                  <a:gd name="T101" fmla="*/ 548908045 h 1338"/>
                  <a:gd name="T102" fmla="*/ 549552595 w 762"/>
                  <a:gd name="T103" fmla="*/ 548908045 h 1338"/>
                  <a:gd name="T104" fmla="*/ 549552595 w 762"/>
                  <a:gd name="T105" fmla="*/ 548908045 h 1338"/>
                  <a:gd name="T106" fmla="*/ 549552595 w 762"/>
                  <a:gd name="T107" fmla="*/ 548908045 h 1338"/>
                  <a:gd name="T108" fmla="*/ 549552595 w 762"/>
                  <a:gd name="T109" fmla="*/ 548908045 h 1338"/>
                  <a:gd name="T110" fmla="*/ 549552595 w 762"/>
                  <a:gd name="T111" fmla="*/ 548908045 h 1338"/>
                  <a:gd name="T112" fmla="*/ 549552595 w 762"/>
                  <a:gd name="T113" fmla="*/ 548908045 h 1338"/>
                  <a:gd name="T114" fmla="*/ 549552595 w 762"/>
                  <a:gd name="T115" fmla="*/ 548908045 h 1338"/>
                  <a:gd name="T116" fmla="*/ 549552595 w 762"/>
                  <a:gd name="T117" fmla="*/ 548908045 h 1338"/>
                  <a:gd name="T118" fmla="*/ 549552595 w 762"/>
                  <a:gd name="T119" fmla="*/ 548908045 h 1338"/>
                  <a:gd name="T120" fmla="*/ 549552595 w 762"/>
                  <a:gd name="T121" fmla="*/ 548908045 h 1338"/>
                  <a:gd name="T122" fmla="*/ 549552595 w 762"/>
                  <a:gd name="T123" fmla="*/ 548908045 h 13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2"/>
                  <a:gd name="T187" fmla="*/ 0 h 1338"/>
                  <a:gd name="T188" fmla="*/ 762 w 762"/>
                  <a:gd name="T189" fmla="*/ 1338 h 13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2" h="1338">
                    <a:moveTo>
                      <a:pt x="762" y="342"/>
                    </a:moveTo>
                    <a:lnTo>
                      <a:pt x="762" y="324"/>
                    </a:lnTo>
                    <a:lnTo>
                      <a:pt x="756" y="318"/>
                    </a:lnTo>
                    <a:lnTo>
                      <a:pt x="744" y="318"/>
                    </a:lnTo>
                    <a:lnTo>
                      <a:pt x="744" y="258"/>
                    </a:lnTo>
                    <a:lnTo>
                      <a:pt x="732" y="246"/>
                    </a:lnTo>
                    <a:lnTo>
                      <a:pt x="750" y="234"/>
                    </a:lnTo>
                    <a:lnTo>
                      <a:pt x="738" y="186"/>
                    </a:lnTo>
                    <a:lnTo>
                      <a:pt x="750" y="156"/>
                    </a:lnTo>
                    <a:lnTo>
                      <a:pt x="738" y="120"/>
                    </a:lnTo>
                    <a:lnTo>
                      <a:pt x="738" y="108"/>
                    </a:lnTo>
                    <a:lnTo>
                      <a:pt x="750" y="72"/>
                    </a:lnTo>
                    <a:lnTo>
                      <a:pt x="756" y="42"/>
                    </a:lnTo>
                    <a:lnTo>
                      <a:pt x="756" y="12"/>
                    </a:lnTo>
                    <a:lnTo>
                      <a:pt x="744" y="0"/>
                    </a:lnTo>
                    <a:lnTo>
                      <a:pt x="666" y="54"/>
                    </a:lnTo>
                    <a:lnTo>
                      <a:pt x="636" y="60"/>
                    </a:lnTo>
                    <a:lnTo>
                      <a:pt x="630" y="60"/>
                    </a:lnTo>
                    <a:lnTo>
                      <a:pt x="618" y="72"/>
                    </a:lnTo>
                    <a:lnTo>
                      <a:pt x="606" y="78"/>
                    </a:lnTo>
                    <a:lnTo>
                      <a:pt x="594" y="78"/>
                    </a:lnTo>
                    <a:lnTo>
                      <a:pt x="594" y="72"/>
                    </a:lnTo>
                    <a:lnTo>
                      <a:pt x="588" y="66"/>
                    </a:lnTo>
                    <a:lnTo>
                      <a:pt x="564" y="66"/>
                    </a:lnTo>
                    <a:lnTo>
                      <a:pt x="558" y="72"/>
                    </a:lnTo>
                    <a:lnTo>
                      <a:pt x="552" y="84"/>
                    </a:lnTo>
                    <a:lnTo>
                      <a:pt x="540" y="90"/>
                    </a:lnTo>
                    <a:lnTo>
                      <a:pt x="528" y="102"/>
                    </a:lnTo>
                    <a:lnTo>
                      <a:pt x="510" y="102"/>
                    </a:lnTo>
                    <a:lnTo>
                      <a:pt x="498" y="96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68" y="108"/>
                    </a:lnTo>
                    <a:lnTo>
                      <a:pt x="456" y="108"/>
                    </a:lnTo>
                    <a:lnTo>
                      <a:pt x="450" y="102"/>
                    </a:lnTo>
                    <a:lnTo>
                      <a:pt x="438" y="96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8" y="78"/>
                    </a:lnTo>
                    <a:lnTo>
                      <a:pt x="396" y="90"/>
                    </a:lnTo>
                    <a:lnTo>
                      <a:pt x="390" y="90"/>
                    </a:lnTo>
                    <a:lnTo>
                      <a:pt x="384" y="96"/>
                    </a:lnTo>
                    <a:lnTo>
                      <a:pt x="354" y="96"/>
                    </a:lnTo>
                    <a:lnTo>
                      <a:pt x="354" y="114"/>
                    </a:lnTo>
                    <a:lnTo>
                      <a:pt x="330" y="138"/>
                    </a:lnTo>
                    <a:lnTo>
                      <a:pt x="330" y="150"/>
                    </a:lnTo>
                    <a:lnTo>
                      <a:pt x="342" y="162"/>
                    </a:lnTo>
                    <a:lnTo>
                      <a:pt x="348" y="174"/>
                    </a:lnTo>
                    <a:lnTo>
                      <a:pt x="348" y="204"/>
                    </a:lnTo>
                    <a:lnTo>
                      <a:pt x="342" y="216"/>
                    </a:lnTo>
                    <a:lnTo>
                      <a:pt x="336" y="234"/>
                    </a:lnTo>
                    <a:lnTo>
                      <a:pt x="336" y="246"/>
                    </a:lnTo>
                    <a:lnTo>
                      <a:pt x="342" y="246"/>
                    </a:lnTo>
                    <a:lnTo>
                      <a:pt x="342" y="252"/>
                    </a:lnTo>
                    <a:lnTo>
                      <a:pt x="348" y="252"/>
                    </a:lnTo>
                    <a:lnTo>
                      <a:pt x="372" y="276"/>
                    </a:lnTo>
                    <a:lnTo>
                      <a:pt x="384" y="300"/>
                    </a:lnTo>
                    <a:lnTo>
                      <a:pt x="390" y="306"/>
                    </a:lnTo>
                    <a:lnTo>
                      <a:pt x="396" y="318"/>
                    </a:lnTo>
                    <a:lnTo>
                      <a:pt x="408" y="336"/>
                    </a:lnTo>
                    <a:lnTo>
                      <a:pt x="420" y="348"/>
                    </a:lnTo>
                    <a:lnTo>
                      <a:pt x="420" y="366"/>
                    </a:lnTo>
                    <a:lnTo>
                      <a:pt x="414" y="372"/>
                    </a:lnTo>
                    <a:lnTo>
                      <a:pt x="408" y="384"/>
                    </a:lnTo>
                    <a:lnTo>
                      <a:pt x="402" y="390"/>
                    </a:lnTo>
                    <a:lnTo>
                      <a:pt x="402" y="450"/>
                    </a:lnTo>
                    <a:lnTo>
                      <a:pt x="396" y="456"/>
                    </a:lnTo>
                    <a:lnTo>
                      <a:pt x="372" y="456"/>
                    </a:lnTo>
                    <a:lnTo>
                      <a:pt x="360" y="462"/>
                    </a:lnTo>
                    <a:lnTo>
                      <a:pt x="354" y="474"/>
                    </a:lnTo>
                    <a:lnTo>
                      <a:pt x="354" y="492"/>
                    </a:lnTo>
                    <a:lnTo>
                      <a:pt x="360" y="492"/>
                    </a:lnTo>
                    <a:lnTo>
                      <a:pt x="366" y="498"/>
                    </a:lnTo>
                    <a:lnTo>
                      <a:pt x="366" y="528"/>
                    </a:lnTo>
                    <a:lnTo>
                      <a:pt x="354" y="534"/>
                    </a:lnTo>
                    <a:lnTo>
                      <a:pt x="348" y="540"/>
                    </a:lnTo>
                    <a:lnTo>
                      <a:pt x="342" y="534"/>
                    </a:lnTo>
                    <a:lnTo>
                      <a:pt x="342" y="522"/>
                    </a:lnTo>
                    <a:lnTo>
                      <a:pt x="348" y="516"/>
                    </a:lnTo>
                    <a:lnTo>
                      <a:pt x="348" y="504"/>
                    </a:lnTo>
                    <a:lnTo>
                      <a:pt x="336" y="498"/>
                    </a:lnTo>
                    <a:lnTo>
                      <a:pt x="330" y="492"/>
                    </a:lnTo>
                    <a:lnTo>
                      <a:pt x="318" y="486"/>
                    </a:lnTo>
                    <a:lnTo>
                      <a:pt x="312" y="480"/>
                    </a:lnTo>
                    <a:lnTo>
                      <a:pt x="300" y="474"/>
                    </a:lnTo>
                    <a:lnTo>
                      <a:pt x="300" y="444"/>
                    </a:lnTo>
                    <a:lnTo>
                      <a:pt x="288" y="444"/>
                    </a:lnTo>
                    <a:lnTo>
                      <a:pt x="288" y="438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12" y="420"/>
                    </a:lnTo>
                    <a:lnTo>
                      <a:pt x="300" y="402"/>
                    </a:lnTo>
                    <a:lnTo>
                      <a:pt x="312" y="396"/>
                    </a:lnTo>
                    <a:lnTo>
                      <a:pt x="318" y="366"/>
                    </a:lnTo>
                    <a:lnTo>
                      <a:pt x="312" y="366"/>
                    </a:lnTo>
                    <a:lnTo>
                      <a:pt x="312" y="330"/>
                    </a:lnTo>
                    <a:lnTo>
                      <a:pt x="306" y="324"/>
                    </a:lnTo>
                    <a:lnTo>
                      <a:pt x="288" y="324"/>
                    </a:lnTo>
                    <a:lnTo>
                      <a:pt x="282" y="330"/>
                    </a:lnTo>
                    <a:lnTo>
                      <a:pt x="252" y="330"/>
                    </a:lnTo>
                    <a:lnTo>
                      <a:pt x="222" y="282"/>
                    </a:lnTo>
                    <a:lnTo>
                      <a:pt x="216" y="282"/>
                    </a:lnTo>
                    <a:lnTo>
                      <a:pt x="210" y="288"/>
                    </a:lnTo>
                    <a:lnTo>
                      <a:pt x="192" y="294"/>
                    </a:lnTo>
                    <a:lnTo>
                      <a:pt x="180" y="300"/>
                    </a:lnTo>
                    <a:lnTo>
                      <a:pt x="162" y="312"/>
                    </a:lnTo>
                    <a:lnTo>
                      <a:pt x="138" y="324"/>
                    </a:lnTo>
                    <a:lnTo>
                      <a:pt x="132" y="324"/>
                    </a:lnTo>
                    <a:lnTo>
                      <a:pt x="120" y="330"/>
                    </a:lnTo>
                    <a:lnTo>
                      <a:pt x="102" y="336"/>
                    </a:lnTo>
                    <a:lnTo>
                      <a:pt x="84" y="336"/>
                    </a:lnTo>
                    <a:lnTo>
                      <a:pt x="72" y="342"/>
                    </a:lnTo>
                    <a:lnTo>
                      <a:pt x="60" y="342"/>
                    </a:lnTo>
                    <a:lnTo>
                      <a:pt x="42" y="360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18" y="390"/>
                    </a:lnTo>
                    <a:lnTo>
                      <a:pt x="24" y="444"/>
                    </a:lnTo>
                    <a:lnTo>
                      <a:pt x="84" y="444"/>
                    </a:lnTo>
                    <a:lnTo>
                      <a:pt x="96" y="462"/>
                    </a:lnTo>
                    <a:lnTo>
                      <a:pt x="114" y="462"/>
                    </a:lnTo>
                    <a:lnTo>
                      <a:pt x="132" y="486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62" y="480"/>
                    </a:lnTo>
                    <a:lnTo>
                      <a:pt x="180" y="498"/>
                    </a:lnTo>
                    <a:lnTo>
                      <a:pt x="192" y="498"/>
                    </a:lnTo>
                    <a:lnTo>
                      <a:pt x="204" y="510"/>
                    </a:lnTo>
                    <a:lnTo>
                      <a:pt x="204" y="516"/>
                    </a:lnTo>
                    <a:lnTo>
                      <a:pt x="198" y="528"/>
                    </a:lnTo>
                    <a:lnTo>
                      <a:pt x="192" y="534"/>
                    </a:lnTo>
                    <a:lnTo>
                      <a:pt x="204" y="552"/>
                    </a:lnTo>
                    <a:lnTo>
                      <a:pt x="192" y="564"/>
                    </a:lnTo>
                    <a:lnTo>
                      <a:pt x="204" y="576"/>
                    </a:lnTo>
                    <a:lnTo>
                      <a:pt x="198" y="582"/>
                    </a:lnTo>
                    <a:lnTo>
                      <a:pt x="198" y="588"/>
                    </a:lnTo>
                    <a:lnTo>
                      <a:pt x="192" y="594"/>
                    </a:lnTo>
                    <a:lnTo>
                      <a:pt x="192" y="606"/>
                    </a:lnTo>
                    <a:lnTo>
                      <a:pt x="204" y="630"/>
                    </a:lnTo>
                    <a:lnTo>
                      <a:pt x="204" y="642"/>
                    </a:lnTo>
                    <a:lnTo>
                      <a:pt x="198" y="648"/>
                    </a:lnTo>
                    <a:lnTo>
                      <a:pt x="198" y="654"/>
                    </a:lnTo>
                    <a:lnTo>
                      <a:pt x="192" y="654"/>
                    </a:lnTo>
                    <a:lnTo>
                      <a:pt x="192" y="666"/>
                    </a:lnTo>
                    <a:lnTo>
                      <a:pt x="174" y="678"/>
                    </a:lnTo>
                    <a:lnTo>
                      <a:pt x="192" y="702"/>
                    </a:lnTo>
                    <a:lnTo>
                      <a:pt x="174" y="720"/>
                    </a:lnTo>
                    <a:lnTo>
                      <a:pt x="174" y="732"/>
                    </a:lnTo>
                    <a:lnTo>
                      <a:pt x="198" y="756"/>
                    </a:lnTo>
                    <a:lnTo>
                      <a:pt x="198" y="762"/>
                    </a:lnTo>
                    <a:lnTo>
                      <a:pt x="192" y="774"/>
                    </a:lnTo>
                    <a:lnTo>
                      <a:pt x="180" y="786"/>
                    </a:lnTo>
                    <a:lnTo>
                      <a:pt x="180" y="798"/>
                    </a:lnTo>
                    <a:lnTo>
                      <a:pt x="168" y="810"/>
                    </a:lnTo>
                    <a:lnTo>
                      <a:pt x="156" y="816"/>
                    </a:lnTo>
                    <a:lnTo>
                      <a:pt x="156" y="846"/>
                    </a:lnTo>
                    <a:lnTo>
                      <a:pt x="144" y="858"/>
                    </a:lnTo>
                    <a:lnTo>
                      <a:pt x="156" y="876"/>
                    </a:lnTo>
                    <a:lnTo>
                      <a:pt x="138" y="882"/>
                    </a:lnTo>
                    <a:lnTo>
                      <a:pt x="72" y="966"/>
                    </a:lnTo>
                    <a:lnTo>
                      <a:pt x="72" y="996"/>
                    </a:lnTo>
                    <a:lnTo>
                      <a:pt x="78" y="1014"/>
                    </a:lnTo>
                    <a:lnTo>
                      <a:pt x="78" y="1032"/>
                    </a:lnTo>
                    <a:lnTo>
                      <a:pt x="84" y="1044"/>
                    </a:lnTo>
                    <a:lnTo>
                      <a:pt x="84" y="1062"/>
                    </a:lnTo>
                    <a:lnTo>
                      <a:pt x="114" y="1122"/>
                    </a:lnTo>
                    <a:lnTo>
                      <a:pt x="114" y="1212"/>
                    </a:lnTo>
                    <a:lnTo>
                      <a:pt x="90" y="1248"/>
                    </a:lnTo>
                    <a:lnTo>
                      <a:pt x="114" y="1248"/>
                    </a:lnTo>
                    <a:lnTo>
                      <a:pt x="108" y="1260"/>
                    </a:lnTo>
                    <a:lnTo>
                      <a:pt x="108" y="1284"/>
                    </a:lnTo>
                    <a:lnTo>
                      <a:pt x="114" y="1290"/>
                    </a:lnTo>
                    <a:lnTo>
                      <a:pt x="120" y="1290"/>
                    </a:lnTo>
                    <a:lnTo>
                      <a:pt x="126" y="1314"/>
                    </a:lnTo>
                    <a:lnTo>
                      <a:pt x="144" y="1314"/>
                    </a:lnTo>
                    <a:lnTo>
                      <a:pt x="156" y="1326"/>
                    </a:lnTo>
                    <a:lnTo>
                      <a:pt x="162" y="1338"/>
                    </a:lnTo>
                    <a:lnTo>
                      <a:pt x="168" y="1320"/>
                    </a:lnTo>
                    <a:lnTo>
                      <a:pt x="168" y="1284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42"/>
                    </a:lnTo>
                    <a:lnTo>
                      <a:pt x="162" y="1230"/>
                    </a:lnTo>
                    <a:lnTo>
                      <a:pt x="222" y="1188"/>
                    </a:lnTo>
                    <a:lnTo>
                      <a:pt x="276" y="1158"/>
                    </a:lnTo>
                    <a:lnTo>
                      <a:pt x="294" y="1146"/>
                    </a:lnTo>
                    <a:lnTo>
                      <a:pt x="312" y="1140"/>
                    </a:lnTo>
                    <a:lnTo>
                      <a:pt x="330" y="1128"/>
                    </a:lnTo>
                    <a:lnTo>
                      <a:pt x="342" y="1122"/>
                    </a:lnTo>
                    <a:lnTo>
                      <a:pt x="360" y="1104"/>
                    </a:lnTo>
                    <a:lnTo>
                      <a:pt x="360" y="1080"/>
                    </a:lnTo>
                    <a:lnTo>
                      <a:pt x="354" y="1080"/>
                    </a:lnTo>
                    <a:lnTo>
                      <a:pt x="354" y="1086"/>
                    </a:lnTo>
                    <a:lnTo>
                      <a:pt x="348" y="1080"/>
                    </a:lnTo>
                    <a:lnTo>
                      <a:pt x="342" y="1080"/>
                    </a:lnTo>
                    <a:lnTo>
                      <a:pt x="342" y="1068"/>
                    </a:lnTo>
                    <a:lnTo>
                      <a:pt x="366" y="1020"/>
                    </a:lnTo>
                    <a:lnTo>
                      <a:pt x="366" y="990"/>
                    </a:lnTo>
                    <a:lnTo>
                      <a:pt x="360" y="984"/>
                    </a:lnTo>
                    <a:lnTo>
                      <a:pt x="360" y="978"/>
                    </a:lnTo>
                    <a:lnTo>
                      <a:pt x="372" y="948"/>
                    </a:lnTo>
                    <a:lnTo>
                      <a:pt x="366" y="942"/>
                    </a:lnTo>
                    <a:lnTo>
                      <a:pt x="348" y="960"/>
                    </a:lnTo>
                    <a:lnTo>
                      <a:pt x="354" y="918"/>
                    </a:lnTo>
                    <a:lnTo>
                      <a:pt x="348" y="906"/>
                    </a:lnTo>
                    <a:lnTo>
                      <a:pt x="336" y="900"/>
                    </a:lnTo>
                    <a:lnTo>
                      <a:pt x="330" y="888"/>
                    </a:lnTo>
                    <a:lnTo>
                      <a:pt x="330" y="870"/>
                    </a:lnTo>
                    <a:lnTo>
                      <a:pt x="336" y="858"/>
                    </a:lnTo>
                    <a:lnTo>
                      <a:pt x="336" y="834"/>
                    </a:lnTo>
                    <a:lnTo>
                      <a:pt x="324" y="822"/>
                    </a:lnTo>
                    <a:lnTo>
                      <a:pt x="318" y="822"/>
                    </a:lnTo>
                    <a:lnTo>
                      <a:pt x="312" y="816"/>
                    </a:lnTo>
                    <a:lnTo>
                      <a:pt x="312" y="792"/>
                    </a:lnTo>
                    <a:lnTo>
                      <a:pt x="318" y="780"/>
                    </a:lnTo>
                    <a:lnTo>
                      <a:pt x="324" y="762"/>
                    </a:lnTo>
                    <a:lnTo>
                      <a:pt x="336" y="750"/>
                    </a:lnTo>
                    <a:lnTo>
                      <a:pt x="372" y="732"/>
                    </a:lnTo>
                    <a:lnTo>
                      <a:pt x="378" y="726"/>
                    </a:lnTo>
                    <a:lnTo>
                      <a:pt x="378" y="714"/>
                    </a:lnTo>
                    <a:lnTo>
                      <a:pt x="390" y="690"/>
                    </a:lnTo>
                    <a:lnTo>
                      <a:pt x="396" y="684"/>
                    </a:lnTo>
                    <a:lnTo>
                      <a:pt x="402" y="684"/>
                    </a:lnTo>
                    <a:lnTo>
                      <a:pt x="414" y="678"/>
                    </a:lnTo>
                    <a:lnTo>
                      <a:pt x="420" y="678"/>
                    </a:lnTo>
                    <a:lnTo>
                      <a:pt x="426" y="672"/>
                    </a:lnTo>
                    <a:lnTo>
                      <a:pt x="450" y="660"/>
                    </a:lnTo>
                    <a:lnTo>
                      <a:pt x="462" y="648"/>
                    </a:lnTo>
                    <a:lnTo>
                      <a:pt x="474" y="612"/>
                    </a:lnTo>
                    <a:lnTo>
                      <a:pt x="498" y="576"/>
                    </a:lnTo>
                    <a:lnTo>
                      <a:pt x="522" y="564"/>
                    </a:lnTo>
                    <a:lnTo>
                      <a:pt x="558" y="552"/>
                    </a:lnTo>
                    <a:lnTo>
                      <a:pt x="600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66" y="498"/>
                    </a:lnTo>
                    <a:lnTo>
                      <a:pt x="672" y="492"/>
                    </a:lnTo>
                    <a:lnTo>
                      <a:pt x="684" y="486"/>
                    </a:lnTo>
                    <a:lnTo>
                      <a:pt x="684" y="474"/>
                    </a:lnTo>
                    <a:lnTo>
                      <a:pt x="714" y="444"/>
                    </a:lnTo>
                    <a:lnTo>
                      <a:pt x="714" y="432"/>
                    </a:lnTo>
                    <a:lnTo>
                      <a:pt x="720" y="420"/>
                    </a:lnTo>
                    <a:lnTo>
                      <a:pt x="732" y="414"/>
                    </a:lnTo>
                    <a:lnTo>
                      <a:pt x="738" y="402"/>
                    </a:lnTo>
                    <a:lnTo>
                      <a:pt x="744" y="396"/>
                    </a:lnTo>
                    <a:lnTo>
                      <a:pt x="744" y="378"/>
                    </a:lnTo>
                    <a:lnTo>
                      <a:pt x="750" y="372"/>
                    </a:lnTo>
                    <a:lnTo>
                      <a:pt x="762" y="348"/>
                    </a:lnTo>
                    <a:lnTo>
                      <a:pt x="762" y="3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76" name="Morocco"/>
              <p:cNvSpPr>
                <a:spLocks/>
              </p:cNvSpPr>
              <p:nvPr/>
            </p:nvSpPr>
            <p:spPr bwMode="gray">
              <a:xfrm>
                <a:off x="2426" y="1571"/>
                <a:ext cx="217" cy="169"/>
              </a:xfrm>
              <a:custGeom>
                <a:avLst/>
                <a:gdLst>
                  <a:gd name="T0" fmla="*/ 36240791 w 846"/>
                  <a:gd name="T1" fmla="*/ 36054352 h 660"/>
                  <a:gd name="T2" fmla="*/ 36240791 w 846"/>
                  <a:gd name="T3" fmla="*/ 36054352 h 660"/>
                  <a:gd name="T4" fmla="*/ 36240791 w 846"/>
                  <a:gd name="T5" fmla="*/ 36054352 h 660"/>
                  <a:gd name="T6" fmla="*/ 36240791 w 846"/>
                  <a:gd name="T7" fmla="*/ 36054352 h 660"/>
                  <a:gd name="T8" fmla="*/ 36240791 w 846"/>
                  <a:gd name="T9" fmla="*/ 36054352 h 660"/>
                  <a:gd name="T10" fmla="*/ 36240791 w 846"/>
                  <a:gd name="T11" fmla="*/ 36054352 h 660"/>
                  <a:gd name="T12" fmla="*/ 36240791 w 846"/>
                  <a:gd name="T13" fmla="*/ 36054352 h 660"/>
                  <a:gd name="T14" fmla="*/ 36240791 w 846"/>
                  <a:gd name="T15" fmla="*/ 36054352 h 660"/>
                  <a:gd name="T16" fmla="*/ 36240791 w 846"/>
                  <a:gd name="T17" fmla="*/ 36054352 h 660"/>
                  <a:gd name="T18" fmla="*/ 36240791 w 846"/>
                  <a:gd name="T19" fmla="*/ 0 h 660"/>
                  <a:gd name="T20" fmla="*/ 36240791 w 846"/>
                  <a:gd name="T21" fmla="*/ 36054352 h 660"/>
                  <a:gd name="T22" fmla="*/ 36240791 w 846"/>
                  <a:gd name="T23" fmla="*/ 36054352 h 660"/>
                  <a:gd name="T24" fmla="*/ 36240791 w 846"/>
                  <a:gd name="T25" fmla="*/ 36054352 h 660"/>
                  <a:gd name="T26" fmla="*/ 36240791 w 846"/>
                  <a:gd name="T27" fmla="*/ 36054352 h 660"/>
                  <a:gd name="T28" fmla="*/ 36240791 w 846"/>
                  <a:gd name="T29" fmla="*/ 36054352 h 660"/>
                  <a:gd name="T30" fmla="*/ 36240791 w 846"/>
                  <a:gd name="T31" fmla="*/ 36054352 h 660"/>
                  <a:gd name="T32" fmla="*/ 36240791 w 846"/>
                  <a:gd name="T33" fmla="*/ 36054352 h 660"/>
                  <a:gd name="T34" fmla="*/ 36240791 w 846"/>
                  <a:gd name="T35" fmla="*/ 36054352 h 660"/>
                  <a:gd name="T36" fmla="*/ 36240791 w 846"/>
                  <a:gd name="T37" fmla="*/ 36054352 h 660"/>
                  <a:gd name="T38" fmla="*/ 36240791 w 846"/>
                  <a:gd name="T39" fmla="*/ 36054352 h 660"/>
                  <a:gd name="T40" fmla="*/ 36240791 w 846"/>
                  <a:gd name="T41" fmla="*/ 36054352 h 660"/>
                  <a:gd name="T42" fmla="*/ 36240791 w 846"/>
                  <a:gd name="T43" fmla="*/ 36054352 h 660"/>
                  <a:gd name="T44" fmla="*/ 36240791 w 846"/>
                  <a:gd name="T45" fmla="*/ 36054352 h 660"/>
                  <a:gd name="T46" fmla="*/ 36240791 w 846"/>
                  <a:gd name="T47" fmla="*/ 36054352 h 660"/>
                  <a:gd name="T48" fmla="*/ 36240791 w 846"/>
                  <a:gd name="T49" fmla="*/ 36054352 h 660"/>
                  <a:gd name="T50" fmla="*/ 36240791 w 846"/>
                  <a:gd name="T51" fmla="*/ 36054352 h 660"/>
                  <a:gd name="T52" fmla="*/ 36240791 w 846"/>
                  <a:gd name="T53" fmla="*/ 36054352 h 660"/>
                  <a:gd name="T54" fmla="*/ 36240791 w 846"/>
                  <a:gd name="T55" fmla="*/ 36054352 h 660"/>
                  <a:gd name="T56" fmla="*/ 36240791 w 846"/>
                  <a:gd name="T57" fmla="*/ 36054352 h 660"/>
                  <a:gd name="T58" fmla="*/ 36240791 w 846"/>
                  <a:gd name="T59" fmla="*/ 36054352 h 660"/>
                  <a:gd name="T60" fmla="*/ 36240791 w 846"/>
                  <a:gd name="T61" fmla="*/ 36054352 h 660"/>
                  <a:gd name="T62" fmla="*/ 36240791 w 846"/>
                  <a:gd name="T63" fmla="*/ 36054352 h 660"/>
                  <a:gd name="T64" fmla="*/ 36240791 w 846"/>
                  <a:gd name="T65" fmla="*/ 36054352 h 660"/>
                  <a:gd name="T66" fmla="*/ 36240791 w 846"/>
                  <a:gd name="T67" fmla="*/ 36054352 h 660"/>
                  <a:gd name="T68" fmla="*/ 36240791 w 846"/>
                  <a:gd name="T69" fmla="*/ 36054352 h 660"/>
                  <a:gd name="T70" fmla="*/ 36240791 w 846"/>
                  <a:gd name="T71" fmla="*/ 36054352 h 660"/>
                  <a:gd name="T72" fmla="*/ 36240791 w 846"/>
                  <a:gd name="T73" fmla="*/ 36054352 h 660"/>
                  <a:gd name="T74" fmla="*/ 36240791 w 846"/>
                  <a:gd name="T75" fmla="*/ 36054352 h 660"/>
                  <a:gd name="T76" fmla="*/ 36240791 w 846"/>
                  <a:gd name="T77" fmla="*/ 36054352 h 660"/>
                  <a:gd name="T78" fmla="*/ 36240791 w 846"/>
                  <a:gd name="T79" fmla="*/ 36054352 h 660"/>
                  <a:gd name="T80" fmla="*/ 36240791 w 846"/>
                  <a:gd name="T81" fmla="*/ 36054352 h 660"/>
                  <a:gd name="T82" fmla="*/ 36240791 w 846"/>
                  <a:gd name="T83" fmla="*/ 36054352 h 660"/>
                  <a:gd name="T84" fmla="*/ 36240791 w 846"/>
                  <a:gd name="T85" fmla="*/ 36054352 h 660"/>
                  <a:gd name="T86" fmla="*/ 36240791 w 846"/>
                  <a:gd name="T87" fmla="*/ 36054352 h 660"/>
                  <a:gd name="T88" fmla="*/ 36240791 w 846"/>
                  <a:gd name="T89" fmla="*/ 36054352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6"/>
                  <a:gd name="T136" fmla="*/ 0 h 660"/>
                  <a:gd name="T137" fmla="*/ 846 w 846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6" h="660">
                    <a:moveTo>
                      <a:pt x="822" y="246"/>
                    </a:moveTo>
                    <a:lnTo>
                      <a:pt x="822" y="216"/>
                    </a:lnTo>
                    <a:lnTo>
                      <a:pt x="804" y="216"/>
                    </a:lnTo>
                    <a:lnTo>
                      <a:pt x="816" y="186"/>
                    </a:lnTo>
                    <a:lnTo>
                      <a:pt x="804" y="168"/>
                    </a:lnTo>
                    <a:lnTo>
                      <a:pt x="810" y="102"/>
                    </a:lnTo>
                    <a:lnTo>
                      <a:pt x="798" y="102"/>
                    </a:lnTo>
                    <a:lnTo>
                      <a:pt x="798" y="90"/>
                    </a:lnTo>
                    <a:lnTo>
                      <a:pt x="804" y="84"/>
                    </a:lnTo>
                    <a:lnTo>
                      <a:pt x="792" y="78"/>
                    </a:lnTo>
                    <a:lnTo>
                      <a:pt x="786" y="66"/>
                    </a:lnTo>
                    <a:lnTo>
                      <a:pt x="780" y="60"/>
                    </a:lnTo>
                    <a:lnTo>
                      <a:pt x="744" y="42"/>
                    </a:lnTo>
                    <a:lnTo>
                      <a:pt x="720" y="42"/>
                    </a:lnTo>
                    <a:lnTo>
                      <a:pt x="708" y="48"/>
                    </a:lnTo>
                    <a:lnTo>
                      <a:pt x="702" y="54"/>
                    </a:lnTo>
                    <a:lnTo>
                      <a:pt x="696" y="54"/>
                    </a:lnTo>
                    <a:lnTo>
                      <a:pt x="690" y="48"/>
                    </a:lnTo>
                    <a:lnTo>
                      <a:pt x="678" y="48"/>
                    </a:lnTo>
                    <a:lnTo>
                      <a:pt x="666" y="42"/>
                    </a:lnTo>
                    <a:lnTo>
                      <a:pt x="654" y="42"/>
                    </a:lnTo>
                    <a:lnTo>
                      <a:pt x="642" y="48"/>
                    </a:lnTo>
                    <a:lnTo>
                      <a:pt x="636" y="54"/>
                    </a:lnTo>
                    <a:lnTo>
                      <a:pt x="624" y="54"/>
                    </a:lnTo>
                    <a:lnTo>
                      <a:pt x="588" y="36"/>
                    </a:lnTo>
                    <a:lnTo>
                      <a:pt x="570" y="18"/>
                    </a:lnTo>
                    <a:lnTo>
                      <a:pt x="564" y="6"/>
                    </a:lnTo>
                    <a:lnTo>
                      <a:pt x="558" y="6"/>
                    </a:lnTo>
                    <a:lnTo>
                      <a:pt x="552" y="0"/>
                    </a:lnTo>
                    <a:lnTo>
                      <a:pt x="528" y="0"/>
                    </a:lnTo>
                    <a:lnTo>
                      <a:pt x="528" y="6"/>
                    </a:lnTo>
                    <a:lnTo>
                      <a:pt x="522" y="12"/>
                    </a:lnTo>
                    <a:lnTo>
                      <a:pt x="522" y="30"/>
                    </a:lnTo>
                    <a:lnTo>
                      <a:pt x="516" y="48"/>
                    </a:lnTo>
                    <a:lnTo>
                      <a:pt x="498" y="84"/>
                    </a:lnTo>
                    <a:lnTo>
                      <a:pt x="492" y="102"/>
                    </a:lnTo>
                    <a:lnTo>
                      <a:pt x="468" y="138"/>
                    </a:lnTo>
                    <a:lnTo>
                      <a:pt x="462" y="150"/>
                    </a:lnTo>
                    <a:lnTo>
                      <a:pt x="450" y="162"/>
                    </a:lnTo>
                    <a:lnTo>
                      <a:pt x="438" y="168"/>
                    </a:lnTo>
                    <a:lnTo>
                      <a:pt x="420" y="168"/>
                    </a:lnTo>
                    <a:lnTo>
                      <a:pt x="408" y="174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84" y="186"/>
                    </a:lnTo>
                    <a:lnTo>
                      <a:pt x="378" y="198"/>
                    </a:lnTo>
                    <a:lnTo>
                      <a:pt x="360" y="192"/>
                    </a:lnTo>
                    <a:lnTo>
                      <a:pt x="330" y="204"/>
                    </a:lnTo>
                    <a:lnTo>
                      <a:pt x="330" y="210"/>
                    </a:lnTo>
                    <a:lnTo>
                      <a:pt x="324" y="216"/>
                    </a:lnTo>
                    <a:lnTo>
                      <a:pt x="324" y="228"/>
                    </a:lnTo>
                    <a:lnTo>
                      <a:pt x="318" y="240"/>
                    </a:lnTo>
                    <a:lnTo>
                      <a:pt x="312" y="240"/>
                    </a:lnTo>
                    <a:lnTo>
                      <a:pt x="288" y="264"/>
                    </a:lnTo>
                    <a:lnTo>
                      <a:pt x="288" y="288"/>
                    </a:lnTo>
                    <a:lnTo>
                      <a:pt x="276" y="312"/>
                    </a:lnTo>
                    <a:lnTo>
                      <a:pt x="264" y="324"/>
                    </a:lnTo>
                    <a:lnTo>
                      <a:pt x="258" y="336"/>
                    </a:lnTo>
                    <a:lnTo>
                      <a:pt x="246" y="354"/>
                    </a:lnTo>
                    <a:lnTo>
                      <a:pt x="246" y="402"/>
                    </a:lnTo>
                    <a:lnTo>
                      <a:pt x="240" y="408"/>
                    </a:lnTo>
                    <a:lnTo>
                      <a:pt x="234" y="408"/>
                    </a:lnTo>
                    <a:lnTo>
                      <a:pt x="234" y="414"/>
                    </a:lnTo>
                    <a:lnTo>
                      <a:pt x="240" y="420"/>
                    </a:lnTo>
                    <a:lnTo>
                      <a:pt x="252" y="420"/>
                    </a:lnTo>
                    <a:lnTo>
                      <a:pt x="252" y="474"/>
                    </a:lnTo>
                    <a:lnTo>
                      <a:pt x="240" y="474"/>
                    </a:lnTo>
                    <a:lnTo>
                      <a:pt x="228" y="480"/>
                    </a:lnTo>
                    <a:lnTo>
                      <a:pt x="192" y="540"/>
                    </a:lnTo>
                    <a:lnTo>
                      <a:pt x="180" y="552"/>
                    </a:lnTo>
                    <a:lnTo>
                      <a:pt x="168" y="552"/>
                    </a:lnTo>
                    <a:lnTo>
                      <a:pt x="162" y="558"/>
                    </a:lnTo>
                    <a:lnTo>
                      <a:pt x="150" y="564"/>
                    </a:lnTo>
                    <a:lnTo>
                      <a:pt x="144" y="576"/>
                    </a:lnTo>
                    <a:lnTo>
                      <a:pt x="132" y="588"/>
                    </a:lnTo>
                    <a:lnTo>
                      <a:pt x="126" y="600"/>
                    </a:lnTo>
                    <a:lnTo>
                      <a:pt x="120" y="606"/>
                    </a:lnTo>
                    <a:lnTo>
                      <a:pt x="84" y="624"/>
                    </a:lnTo>
                    <a:lnTo>
                      <a:pt x="66" y="624"/>
                    </a:lnTo>
                    <a:lnTo>
                      <a:pt x="54" y="630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12" y="636"/>
                    </a:lnTo>
                    <a:lnTo>
                      <a:pt x="6" y="642"/>
                    </a:lnTo>
                    <a:lnTo>
                      <a:pt x="6" y="654"/>
                    </a:lnTo>
                    <a:lnTo>
                      <a:pt x="0" y="660"/>
                    </a:lnTo>
                    <a:lnTo>
                      <a:pt x="312" y="660"/>
                    </a:lnTo>
                    <a:lnTo>
                      <a:pt x="312" y="600"/>
                    </a:lnTo>
                    <a:lnTo>
                      <a:pt x="318" y="570"/>
                    </a:lnTo>
                    <a:lnTo>
                      <a:pt x="330" y="564"/>
                    </a:lnTo>
                    <a:lnTo>
                      <a:pt x="336" y="558"/>
                    </a:lnTo>
                    <a:lnTo>
                      <a:pt x="348" y="552"/>
                    </a:lnTo>
                    <a:lnTo>
                      <a:pt x="378" y="522"/>
                    </a:lnTo>
                    <a:lnTo>
                      <a:pt x="378" y="516"/>
                    </a:lnTo>
                    <a:lnTo>
                      <a:pt x="396" y="516"/>
                    </a:lnTo>
                    <a:lnTo>
                      <a:pt x="426" y="498"/>
                    </a:lnTo>
                    <a:lnTo>
                      <a:pt x="438" y="504"/>
                    </a:lnTo>
                    <a:lnTo>
                      <a:pt x="444" y="510"/>
                    </a:lnTo>
                    <a:lnTo>
                      <a:pt x="456" y="510"/>
                    </a:lnTo>
                    <a:lnTo>
                      <a:pt x="462" y="498"/>
                    </a:lnTo>
                    <a:lnTo>
                      <a:pt x="462" y="492"/>
                    </a:lnTo>
                    <a:lnTo>
                      <a:pt x="486" y="486"/>
                    </a:lnTo>
                    <a:lnTo>
                      <a:pt x="492" y="474"/>
                    </a:lnTo>
                    <a:lnTo>
                      <a:pt x="504" y="474"/>
                    </a:lnTo>
                    <a:lnTo>
                      <a:pt x="516" y="480"/>
                    </a:lnTo>
                    <a:lnTo>
                      <a:pt x="540" y="480"/>
                    </a:lnTo>
                    <a:lnTo>
                      <a:pt x="552" y="468"/>
                    </a:lnTo>
                    <a:lnTo>
                      <a:pt x="564" y="444"/>
                    </a:lnTo>
                    <a:lnTo>
                      <a:pt x="570" y="438"/>
                    </a:lnTo>
                    <a:lnTo>
                      <a:pt x="576" y="426"/>
                    </a:lnTo>
                    <a:lnTo>
                      <a:pt x="618" y="426"/>
                    </a:lnTo>
                    <a:lnTo>
                      <a:pt x="624" y="420"/>
                    </a:lnTo>
                    <a:lnTo>
                      <a:pt x="636" y="414"/>
                    </a:lnTo>
                    <a:lnTo>
                      <a:pt x="648" y="402"/>
                    </a:lnTo>
                    <a:lnTo>
                      <a:pt x="648" y="396"/>
                    </a:lnTo>
                    <a:lnTo>
                      <a:pt x="672" y="384"/>
                    </a:lnTo>
                    <a:lnTo>
                      <a:pt x="660" y="366"/>
                    </a:lnTo>
                    <a:lnTo>
                      <a:pt x="654" y="354"/>
                    </a:lnTo>
                    <a:lnTo>
                      <a:pt x="648" y="348"/>
                    </a:lnTo>
                    <a:lnTo>
                      <a:pt x="648" y="336"/>
                    </a:lnTo>
                    <a:lnTo>
                      <a:pt x="654" y="330"/>
                    </a:lnTo>
                    <a:lnTo>
                      <a:pt x="678" y="330"/>
                    </a:lnTo>
                    <a:lnTo>
                      <a:pt x="690" y="324"/>
                    </a:lnTo>
                    <a:lnTo>
                      <a:pt x="714" y="324"/>
                    </a:lnTo>
                    <a:lnTo>
                      <a:pt x="714" y="312"/>
                    </a:lnTo>
                    <a:lnTo>
                      <a:pt x="720" y="306"/>
                    </a:lnTo>
                    <a:lnTo>
                      <a:pt x="720" y="300"/>
                    </a:lnTo>
                    <a:lnTo>
                      <a:pt x="732" y="300"/>
                    </a:lnTo>
                    <a:lnTo>
                      <a:pt x="738" y="306"/>
                    </a:lnTo>
                    <a:lnTo>
                      <a:pt x="744" y="300"/>
                    </a:lnTo>
                    <a:lnTo>
                      <a:pt x="744" y="294"/>
                    </a:lnTo>
                    <a:lnTo>
                      <a:pt x="762" y="294"/>
                    </a:lnTo>
                    <a:lnTo>
                      <a:pt x="774" y="300"/>
                    </a:lnTo>
                    <a:lnTo>
                      <a:pt x="828" y="294"/>
                    </a:lnTo>
                    <a:lnTo>
                      <a:pt x="828" y="282"/>
                    </a:lnTo>
                    <a:lnTo>
                      <a:pt x="846" y="264"/>
                    </a:lnTo>
                    <a:lnTo>
                      <a:pt x="822" y="24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Montenegro"/>
              <p:cNvSpPr>
                <a:spLocks/>
              </p:cNvSpPr>
              <p:nvPr/>
            </p:nvSpPr>
            <p:spPr bwMode="gray">
              <a:xfrm>
                <a:off x="2973" y="1412"/>
                <a:ext cx="29" cy="35"/>
              </a:xfrm>
              <a:custGeom>
                <a:avLst/>
                <a:gdLst>
                  <a:gd name="T0" fmla="*/ 138968321 w 114"/>
                  <a:gd name="T1" fmla="*/ 138136194 h 138"/>
                  <a:gd name="T2" fmla="*/ 138968321 w 114"/>
                  <a:gd name="T3" fmla="*/ 138136194 h 138"/>
                  <a:gd name="T4" fmla="*/ 138968321 w 114"/>
                  <a:gd name="T5" fmla="*/ 138136194 h 138"/>
                  <a:gd name="T6" fmla="*/ 138968321 w 114"/>
                  <a:gd name="T7" fmla="*/ 138136194 h 138"/>
                  <a:gd name="T8" fmla="*/ 138968321 w 114"/>
                  <a:gd name="T9" fmla="*/ 138136194 h 138"/>
                  <a:gd name="T10" fmla="*/ 138968321 w 114"/>
                  <a:gd name="T11" fmla="*/ 138136194 h 138"/>
                  <a:gd name="T12" fmla="*/ 138968321 w 114"/>
                  <a:gd name="T13" fmla="*/ 0 h 138"/>
                  <a:gd name="T14" fmla="*/ 138968321 w 114"/>
                  <a:gd name="T15" fmla="*/ 0 h 138"/>
                  <a:gd name="T16" fmla="*/ 138968321 w 114"/>
                  <a:gd name="T17" fmla="*/ 138136194 h 138"/>
                  <a:gd name="T18" fmla="*/ 138968321 w 114"/>
                  <a:gd name="T19" fmla="*/ 138136194 h 138"/>
                  <a:gd name="T20" fmla="*/ 138968321 w 114"/>
                  <a:gd name="T21" fmla="*/ 138136194 h 138"/>
                  <a:gd name="T22" fmla="*/ 138968321 w 114"/>
                  <a:gd name="T23" fmla="*/ 138136194 h 138"/>
                  <a:gd name="T24" fmla="*/ 138968321 w 114"/>
                  <a:gd name="T25" fmla="*/ 138136194 h 138"/>
                  <a:gd name="T26" fmla="*/ 138968321 w 114"/>
                  <a:gd name="T27" fmla="*/ 138136194 h 138"/>
                  <a:gd name="T28" fmla="*/ 0 w 114"/>
                  <a:gd name="T29" fmla="*/ 138136194 h 138"/>
                  <a:gd name="T30" fmla="*/ 0 w 114"/>
                  <a:gd name="T31" fmla="*/ 138136194 h 138"/>
                  <a:gd name="T32" fmla="*/ 138968321 w 114"/>
                  <a:gd name="T33" fmla="*/ 138136194 h 138"/>
                  <a:gd name="T34" fmla="*/ 138968321 w 114"/>
                  <a:gd name="T35" fmla="*/ 138136194 h 138"/>
                  <a:gd name="T36" fmla="*/ 138968321 w 114"/>
                  <a:gd name="T37" fmla="*/ 138136194 h 138"/>
                  <a:gd name="T38" fmla="*/ 138968321 w 114"/>
                  <a:gd name="T39" fmla="*/ 138136194 h 138"/>
                  <a:gd name="T40" fmla="*/ 138968321 w 114"/>
                  <a:gd name="T41" fmla="*/ 138136194 h 138"/>
                  <a:gd name="T42" fmla="*/ 138968321 w 114"/>
                  <a:gd name="T43" fmla="*/ 138136194 h 138"/>
                  <a:gd name="T44" fmla="*/ 138968321 w 114"/>
                  <a:gd name="T45" fmla="*/ 138136194 h 138"/>
                  <a:gd name="T46" fmla="*/ 138968321 w 114"/>
                  <a:gd name="T47" fmla="*/ 138136194 h 138"/>
                  <a:gd name="T48" fmla="*/ 138968321 w 114"/>
                  <a:gd name="T49" fmla="*/ 138136194 h 138"/>
                  <a:gd name="T50" fmla="*/ 138968321 w 114"/>
                  <a:gd name="T51" fmla="*/ 138136194 h 138"/>
                  <a:gd name="T52" fmla="*/ 138968321 w 114"/>
                  <a:gd name="T53" fmla="*/ 138136194 h 138"/>
                  <a:gd name="T54" fmla="*/ 138968321 w 114"/>
                  <a:gd name="T55" fmla="*/ 138136194 h 138"/>
                  <a:gd name="T56" fmla="*/ 138968321 w 114"/>
                  <a:gd name="T57" fmla="*/ 138136194 h 138"/>
                  <a:gd name="T58" fmla="*/ 138968321 w 114"/>
                  <a:gd name="T59" fmla="*/ 138136194 h 138"/>
                  <a:gd name="T60" fmla="*/ 138968321 w 114"/>
                  <a:gd name="T61" fmla="*/ 138136194 h 138"/>
                  <a:gd name="T62" fmla="*/ 138968321 w 114"/>
                  <a:gd name="T63" fmla="*/ 138136194 h 138"/>
                  <a:gd name="T64" fmla="*/ 138968321 w 114"/>
                  <a:gd name="T65" fmla="*/ 138136194 h 138"/>
                  <a:gd name="T66" fmla="*/ 138968321 w 114"/>
                  <a:gd name="T67" fmla="*/ 138136194 h 138"/>
                  <a:gd name="T68" fmla="*/ 138968321 w 114"/>
                  <a:gd name="T69" fmla="*/ 138136194 h 138"/>
                  <a:gd name="T70" fmla="*/ 138968321 w 114"/>
                  <a:gd name="T71" fmla="*/ 138136194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78" name="Mongolia"/>
              <p:cNvSpPr>
                <a:spLocks/>
              </p:cNvSpPr>
              <p:nvPr/>
            </p:nvSpPr>
            <p:spPr bwMode="gray">
              <a:xfrm>
                <a:off x="4073" y="1240"/>
                <a:ext cx="537" cy="213"/>
              </a:xfrm>
              <a:custGeom>
                <a:avLst/>
                <a:gdLst>
                  <a:gd name="T0" fmla="*/ 35908243 w 2100"/>
                  <a:gd name="T1" fmla="*/ 35774199 h 834"/>
                  <a:gd name="T2" fmla="*/ 35908243 w 2100"/>
                  <a:gd name="T3" fmla="*/ 35774199 h 834"/>
                  <a:gd name="T4" fmla="*/ 35908243 w 2100"/>
                  <a:gd name="T5" fmla="*/ 35774199 h 834"/>
                  <a:gd name="T6" fmla="*/ 35908243 w 2100"/>
                  <a:gd name="T7" fmla="*/ 35774199 h 834"/>
                  <a:gd name="T8" fmla="*/ 35908243 w 2100"/>
                  <a:gd name="T9" fmla="*/ 35774199 h 834"/>
                  <a:gd name="T10" fmla="*/ 35908243 w 2100"/>
                  <a:gd name="T11" fmla="*/ 35774199 h 834"/>
                  <a:gd name="T12" fmla="*/ 35908243 w 2100"/>
                  <a:gd name="T13" fmla="*/ 35774199 h 834"/>
                  <a:gd name="T14" fmla="*/ 35908243 w 2100"/>
                  <a:gd name="T15" fmla="*/ 35774199 h 834"/>
                  <a:gd name="T16" fmla="*/ 35908243 w 2100"/>
                  <a:gd name="T17" fmla="*/ 35774199 h 834"/>
                  <a:gd name="T18" fmla="*/ 35908243 w 2100"/>
                  <a:gd name="T19" fmla="*/ 35774199 h 834"/>
                  <a:gd name="T20" fmla="*/ 35908243 w 2100"/>
                  <a:gd name="T21" fmla="*/ 35774199 h 834"/>
                  <a:gd name="T22" fmla="*/ 35908243 w 2100"/>
                  <a:gd name="T23" fmla="*/ 35774199 h 834"/>
                  <a:gd name="T24" fmla="*/ 35908243 w 2100"/>
                  <a:gd name="T25" fmla="*/ 35774199 h 834"/>
                  <a:gd name="T26" fmla="*/ 35908243 w 2100"/>
                  <a:gd name="T27" fmla="*/ 35774199 h 834"/>
                  <a:gd name="T28" fmla="*/ 35908243 w 2100"/>
                  <a:gd name="T29" fmla="*/ 35774199 h 834"/>
                  <a:gd name="T30" fmla="*/ 35908243 w 2100"/>
                  <a:gd name="T31" fmla="*/ 35774199 h 834"/>
                  <a:gd name="T32" fmla="*/ 35908243 w 2100"/>
                  <a:gd name="T33" fmla="*/ 35774199 h 834"/>
                  <a:gd name="T34" fmla="*/ 35908243 w 2100"/>
                  <a:gd name="T35" fmla="*/ 35774199 h 834"/>
                  <a:gd name="T36" fmla="*/ 35908243 w 2100"/>
                  <a:gd name="T37" fmla="*/ 35774199 h 834"/>
                  <a:gd name="T38" fmla="*/ 35908243 w 2100"/>
                  <a:gd name="T39" fmla="*/ 35774199 h 834"/>
                  <a:gd name="T40" fmla="*/ 35908243 w 2100"/>
                  <a:gd name="T41" fmla="*/ 35774199 h 834"/>
                  <a:gd name="T42" fmla="*/ 35908243 w 2100"/>
                  <a:gd name="T43" fmla="*/ 35774199 h 834"/>
                  <a:gd name="T44" fmla="*/ 35908243 w 2100"/>
                  <a:gd name="T45" fmla="*/ 35774199 h 834"/>
                  <a:gd name="T46" fmla="*/ 35908243 w 2100"/>
                  <a:gd name="T47" fmla="*/ 35774199 h 834"/>
                  <a:gd name="T48" fmla="*/ 35908243 w 2100"/>
                  <a:gd name="T49" fmla="*/ 35774199 h 834"/>
                  <a:gd name="T50" fmla="*/ 35908243 w 2100"/>
                  <a:gd name="T51" fmla="*/ 35774199 h 834"/>
                  <a:gd name="T52" fmla="*/ 35908243 w 2100"/>
                  <a:gd name="T53" fmla="*/ 35774199 h 834"/>
                  <a:gd name="T54" fmla="*/ 35908243 w 2100"/>
                  <a:gd name="T55" fmla="*/ 35774199 h 834"/>
                  <a:gd name="T56" fmla="*/ 35908243 w 2100"/>
                  <a:gd name="T57" fmla="*/ 35774199 h 834"/>
                  <a:gd name="T58" fmla="*/ 35908243 w 2100"/>
                  <a:gd name="T59" fmla="*/ 35774199 h 834"/>
                  <a:gd name="T60" fmla="*/ 35908243 w 2100"/>
                  <a:gd name="T61" fmla="*/ 35774199 h 834"/>
                  <a:gd name="T62" fmla="*/ 0 w 2100"/>
                  <a:gd name="T63" fmla="*/ 35774199 h 834"/>
                  <a:gd name="T64" fmla="*/ 35908243 w 2100"/>
                  <a:gd name="T65" fmla="*/ 35774199 h 834"/>
                  <a:gd name="T66" fmla="*/ 35908243 w 2100"/>
                  <a:gd name="T67" fmla="*/ 35774199 h 834"/>
                  <a:gd name="T68" fmla="*/ 35908243 w 2100"/>
                  <a:gd name="T69" fmla="*/ 35774199 h 834"/>
                  <a:gd name="T70" fmla="*/ 35908243 w 2100"/>
                  <a:gd name="T71" fmla="*/ 35774199 h 834"/>
                  <a:gd name="T72" fmla="*/ 35908243 w 2100"/>
                  <a:gd name="T73" fmla="*/ 35774199 h 834"/>
                  <a:gd name="T74" fmla="*/ 35908243 w 2100"/>
                  <a:gd name="T75" fmla="*/ 35774199 h 834"/>
                  <a:gd name="T76" fmla="*/ 35908243 w 2100"/>
                  <a:gd name="T77" fmla="*/ 35774199 h 834"/>
                  <a:gd name="T78" fmla="*/ 35908243 w 2100"/>
                  <a:gd name="T79" fmla="*/ 35774199 h 834"/>
                  <a:gd name="T80" fmla="*/ 35908243 w 2100"/>
                  <a:gd name="T81" fmla="*/ 35774199 h 834"/>
                  <a:gd name="T82" fmla="*/ 35908243 w 2100"/>
                  <a:gd name="T83" fmla="*/ 35774199 h 834"/>
                  <a:gd name="T84" fmla="*/ 35908243 w 2100"/>
                  <a:gd name="T85" fmla="*/ 35774199 h 834"/>
                  <a:gd name="T86" fmla="*/ 35908243 w 2100"/>
                  <a:gd name="T87" fmla="*/ 35774199 h 834"/>
                  <a:gd name="T88" fmla="*/ 35908243 w 2100"/>
                  <a:gd name="T89" fmla="*/ 35774199 h 834"/>
                  <a:gd name="T90" fmla="*/ 35908243 w 2100"/>
                  <a:gd name="T91" fmla="*/ 35774199 h 834"/>
                  <a:gd name="T92" fmla="*/ 35908243 w 2100"/>
                  <a:gd name="T93" fmla="*/ 35774199 h 834"/>
                  <a:gd name="T94" fmla="*/ 35908243 w 2100"/>
                  <a:gd name="T95" fmla="*/ 35774199 h 834"/>
                  <a:gd name="T96" fmla="*/ 35908243 w 2100"/>
                  <a:gd name="T97" fmla="*/ 35774199 h 834"/>
                  <a:gd name="T98" fmla="*/ 35908243 w 2100"/>
                  <a:gd name="T99" fmla="*/ 35774199 h 834"/>
                  <a:gd name="T100" fmla="*/ 35908243 w 2100"/>
                  <a:gd name="T101" fmla="*/ 35774199 h 834"/>
                  <a:gd name="T102" fmla="*/ 35908243 w 2100"/>
                  <a:gd name="T103" fmla="*/ 35774199 h 834"/>
                  <a:gd name="T104" fmla="*/ 35908243 w 2100"/>
                  <a:gd name="T105" fmla="*/ 35774199 h 834"/>
                  <a:gd name="T106" fmla="*/ 35908243 w 2100"/>
                  <a:gd name="T107" fmla="*/ 35774199 h 834"/>
                  <a:gd name="T108" fmla="*/ 35908243 w 2100"/>
                  <a:gd name="T109" fmla="*/ 35774199 h 834"/>
                  <a:gd name="T110" fmla="*/ 35908243 w 2100"/>
                  <a:gd name="T111" fmla="*/ 35774199 h 834"/>
                  <a:gd name="T112" fmla="*/ 35908243 w 2100"/>
                  <a:gd name="T113" fmla="*/ 35774199 h 834"/>
                  <a:gd name="T114" fmla="*/ 35908243 w 2100"/>
                  <a:gd name="T115" fmla="*/ 35774199 h 834"/>
                  <a:gd name="T116" fmla="*/ 35908243 w 2100"/>
                  <a:gd name="T117" fmla="*/ 35774199 h 834"/>
                  <a:gd name="T118" fmla="*/ 35908243 w 2100"/>
                  <a:gd name="T119" fmla="*/ 35774199 h 834"/>
                  <a:gd name="T120" fmla="*/ 35908243 w 2100"/>
                  <a:gd name="T121" fmla="*/ 35774199 h 834"/>
                  <a:gd name="T122" fmla="*/ 35908243 w 2100"/>
                  <a:gd name="T123" fmla="*/ 35774199 h 8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0"/>
                  <a:gd name="T187" fmla="*/ 0 h 834"/>
                  <a:gd name="T188" fmla="*/ 2100 w 2100"/>
                  <a:gd name="T189" fmla="*/ 834 h 8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0" h="834">
                    <a:moveTo>
                      <a:pt x="2088" y="408"/>
                    </a:moveTo>
                    <a:lnTo>
                      <a:pt x="2076" y="396"/>
                    </a:lnTo>
                    <a:lnTo>
                      <a:pt x="2070" y="384"/>
                    </a:lnTo>
                    <a:lnTo>
                      <a:pt x="2058" y="384"/>
                    </a:lnTo>
                    <a:lnTo>
                      <a:pt x="2034" y="372"/>
                    </a:lnTo>
                    <a:lnTo>
                      <a:pt x="2022" y="360"/>
                    </a:lnTo>
                    <a:lnTo>
                      <a:pt x="2010" y="354"/>
                    </a:lnTo>
                    <a:lnTo>
                      <a:pt x="2004" y="348"/>
                    </a:lnTo>
                    <a:lnTo>
                      <a:pt x="1986" y="348"/>
                    </a:lnTo>
                    <a:lnTo>
                      <a:pt x="1974" y="342"/>
                    </a:lnTo>
                    <a:lnTo>
                      <a:pt x="1968" y="336"/>
                    </a:lnTo>
                    <a:lnTo>
                      <a:pt x="1968" y="324"/>
                    </a:lnTo>
                    <a:lnTo>
                      <a:pt x="1902" y="324"/>
                    </a:lnTo>
                    <a:lnTo>
                      <a:pt x="1902" y="348"/>
                    </a:lnTo>
                    <a:lnTo>
                      <a:pt x="1896" y="354"/>
                    </a:lnTo>
                    <a:lnTo>
                      <a:pt x="1890" y="354"/>
                    </a:lnTo>
                    <a:lnTo>
                      <a:pt x="1878" y="348"/>
                    </a:lnTo>
                    <a:lnTo>
                      <a:pt x="1866" y="336"/>
                    </a:lnTo>
                    <a:lnTo>
                      <a:pt x="1812" y="336"/>
                    </a:lnTo>
                    <a:lnTo>
                      <a:pt x="1806" y="342"/>
                    </a:lnTo>
                    <a:lnTo>
                      <a:pt x="1812" y="342"/>
                    </a:lnTo>
                    <a:lnTo>
                      <a:pt x="1812" y="348"/>
                    </a:lnTo>
                    <a:lnTo>
                      <a:pt x="1794" y="348"/>
                    </a:lnTo>
                    <a:lnTo>
                      <a:pt x="1788" y="342"/>
                    </a:lnTo>
                    <a:lnTo>
                      <a:pt x="1776" y="336"/>
                    </a:lnTo>
                    <a:lnTo>
                      <a:pt x="1770" y="324"/>
                    </a:lnTo>
                    <a:lnTo>
                      <a:pt x="1770" y="306"/>
                    </a:lnTo>
                    <a:lnTo>
                      <a:pt x="1776" y="306"/>
                    </a:lnTo>
                    <a:lnTo>
                      <a:pt x="1770" y="294"/>
                    </a:lnTo>
                    <a:lnTo>
                      <a:pt x="1764" y="270"/>
                    </a:lnTo>
                    <a:lnTo>
                      <a:pt x="1758" y="258"/>
                    </a:lnTo>
                    <a:lnTo>
                      <a:pt x="1758" y="174"/>
                    </a:lnTo>
                    <a:lnTo>
                      <a:pt x="1740" y="174"/>
                    </a:lnTo>
                    <a:lnTo>
                      <a:pt x="1716" y="168"/>
                    </a:lnTo>
                    <a:lnTo>
                      <a:pt x="1710" y="174"/>
                    </a:lnTo>
                    <a:lnTo>
                      <a:pt x="1698" y="180"/>
                    </a:lnTo>
                    <a:lnTo>
                      <a:pt x="1674" y="180"/>
                    </a:lnTo>
                    <a:lnTo>
                      <a:pt x="1662" y="174"/>
                    </a:lnTo>
                    <a:lnTo>
                      <a:pt x="1644" y="156"/>
                    </a:lnTo>
                    <a:lnTo>
                      <a:pt x="1608" y="156"/>
                    </a:lnTo>
                    <a:lnTo>
                      <a:pt x="1596" y="150"/>
                    </a:lnTo>
                    <a:lnTo>
                      <a:pt x="1578" y="150"/>
                    </a:lnTo>
                    <a:lnTo>
                      <a:pt x="1548" y="180"/>
                    </a:lnTo>
                    <a:lnTo>
                      <a:pt x="1548" y="192"/>
                    </a:lnTo>
                    <a:lnTo>
                      <a:pt x="1536" y="204"/>
                    </a:lnTo>
                    <a:lnTo>
                      <a:pt x="1500" y="204"/>
                    </a:lnTo>
                    <a:lnTo>
                      <a:pt x="1488" y="216"/>
                    </a:lnTo>
                    <a:lnTo>
                      <a:pt x="1440" y="216"/>
                    </a:lnTo>
                    <a:lnTo>
                      <a:pt x="1440" y="222"/>
                    </a:lnTo>
                    <a:lnTo>
                      <a:pt x="1422" y="240"/>
                    </a:lnTo>
                    <a:lnTo>
                      <a:pt x="1416" y="240"/>
                    </a:lnTo>
                    <a:lnTo>
                      <a:pt x="1416" y="234"/>
                    </a:lnTo>
                    <a:lnTo>
                      <a:pt x="1410" y="228"/>
                    </a:lnTo>
                    <a:lnTo>
                      <a:pt x="1392" y="228"/>
                    </a:lnTo>
                    <a:lnTo>
                      <a:pt x="1380" y="234"/>
                    </a:lnTo>
                    <a:lnTo>
                      <a:pt x="1356" y="234"/>
                    </a:lnTo>
                    <a:lnTo>
                      <a:pt x="1344" y="228"/>
                    </a:lnTo>
                    <a:lnTo>
                      <a:pt x="1338" y="228"/>
                    </a:lnTo>
                    <a:lnTo>
                      <a:pt x="1332" y="222"/>
                    </a:lnTo>
                    <a:lnTo>
                      <a:pt x="1266" y="222"/>
                    </a:lnTo>
                    <a:lnTo>
                      <a:pt x="1260" y="216"/>
                    </a:lnTo>
                    <a:lnTo>
                      <a:pt x="1260" y="204"/>
                    </a:lnTo>
                    <a:lnTo>
                      <a:pt x="1248" y="198"/>
                    </a:lnTo>
                    <a:lnTo>
                      <a:pt x="1230" y="198"/>
                    </a:lnTo>
                    <a:lnTo>
                      <a:pt x="1230" y="192"/>
                    </a:lnTo>
                    <a:lnTo>
                      <a:pt x="1218" y="180"/>
                    </a:lnTo>
                    <a:lnTo>
                      <a:pt x="1218" y="174"/>
                    </a:lnTo>
                    <a:lnTo>
                      <a:pt x="1212" y="168"/>
                    </a:lnTo>
                    <a:lnTo>
                      <a:pt x="1152" y="168"/>
                    </a:lnTo>
                    <a:lnTo>
                      <a:pt x="1128" y="144"/>
                    </a:lnTo>
                    <a:lnTo>
                      <a:pt x="1092" y="144"/>
                    </a:lnTo>
                    <a:lnTo>
                      <a:pt x="1086" y="138"/>
                    </a:lnTo>
                    <a:lnTo>
                      <a:pt x="1080" y="138"/>
                    </a:lnTo>
                    <a:lnTo>
                      <a:pt x="1068" y="132"/>
                    </a:lnTo>
                    <a:lnTo>
                      <a:pt x="1020" y="132"/>
                    </a:lnTo>
                    <a:lnTo>
                      <a:pt x="966" y="150"/>
                    </a:lnTo>
                    <a:lnTo>
                      <a:pt x="954" y="156"/>
                    </a:lnTo>
                    <a:lnTo>
                      <a:pt x="942" y="156"/>
                    </a:lnTo>
                    <a:lnTo>
                      <a:pt x="930" y="150"/>
                    </a:lnTo>
                    <a:lnTo>
                      <a:pt x="918" y="150"/>
                    </a:lnTo>
                    <a:lnTo>
                      <a:pt x="912" y="144"/>
                    </a:lnTo>
                    <a:lnTo>
                      <a:pt x="882" y="144"/>
                    </a:lnTo>
                    <a:lnTo>
                      <a:pt x="864" y="126"/>
                    </a:lnTo>
                    <a:lnTo>
                      <a:pt x="864" y="120"/>
                    </a:lnTo>
                    <a:lnTo>
                      <a:pt x="840" y="126"/>
                    </a:lnTo>
                    <a:lnTo>
                      <a:pt x="840" y="120"/>
                    </a:lnTo>
                    <a:lnTo>
                      <a:pt x="834" y="114"/>
                    </a:lnTo>
                    <a:lnTo>
                      <a:pt x="822" y="90"/>
                    </a:lnTo>
                    <a:lnTo>
                      <a:pt x="810" y="78"/>
                    </a:lnTo>
                    <a:lnTo>
                      <a:pt x="804" y="66"/>
                    </a:lnTo>
                    <a:lnTo>
                      <a:pt x="798" y="60"/>
                    </a:lnTo>
                    <a:lnTo>
                      <a:pt x="786" y="54"/>
                    </a:lnTo>
                    <a:lnTo>
                      <a:pt x="768" y="54"/>
                    </a:lnTo>
                    <a:lnTo>
                      <a:pt x="756" y="60"/>
                    </a:lnTo>
                    <a:lnTo>
                      <a:pt x="750" y="60"/>
                    </a:lnTo>
                    <a:lnTo>
                      <a:pt x="726" y="48"/>
                    </a:lnTo>
                    <a:lnTo>
                      <a:pt x="720" y="42"/>
                    </a:lnTo>
                    <a:lnTo>
                      <a:pt x="708" y="36"/>
                    </a:lnTo>
                    <a:lnTo>
                      <a:pt x="672" y="36"/>
                    </a:lnTo>
                    <a:lnTo>
                      <a:pt x="648" y="30"/>
                    </a:lnTo>
                    <a:lnTo>
                      <a:pt x="636" y="30"/>
                    </a:lnTo>
                    <a:lnTo>
                      <a:pt x="576" y="0"/>
                    </a:lnTo>
                    <a:lnTo>
                      <a:pt x="576" y="18"/>
                    </a:lnTo>
                    <a:lnTo>
                      <a:pt x="570" y="30"/>
                    </a:lnTo>
                    <a:lnTo>
                      <a:pt x="558" y="36"/>
                    </a:lnTo>
                    <a:lnTo>
                      <a:pt x="552" y="36"/>
                    </a:lnTo>
                    <a:lnTo>
                      <a:pt x="558" y="48"/>
                    </a:lnTo>
                    <a:lnTo>
                      <a:pt x="540" y="48"/>
                    </a:lnTo>
                    <a:lnTo>
                      <a:pt x="540" y="60"/>
                    </a:lnTo>
                    <a:lnTo>
                      <a:pt x="552" y="72"/>
                    </a:lnTo>
                    <a:lnTo>
                      <a:pt x="558" y="90"/>
                    </a:lnTo>
                    <a:lnTo>
                      <a:pt x="582" y="126"/>
                    </a:lnTo>
                    <a:lnTo>
                      <a:pt x="588" y="126"/>
                    </a:lnTo>
                    <a:lnTo>
                      <a:pt x="594" y="132"/>
                    </a:lnTo>
                    <a:lnTo>
                      <a:pt x="600" y="144"/>
                    </a:lnTo>
                    <a:lnTo>
                      <a:pt x="600" y="168"/>
                    </a:lnTo>
                    <a:lnTo>
                      <a:pt x="582" y="168"/>
                    </a:lnTo>
                    <a:lnTo>
                      <a:pt x="582" y="174"/>
                    </a:lnTo>
                    <a:lnTo>
                      <a:pt x="576" y="180"/>
                    </a:lnTo>
                    <a:lnTo>
                      <a:pt x="552" y="192"/>
                    </a:lnTo>
                    <a:lnTo>
                      <a:pt x="546" y="186"/>
                    </a:lnTo>
                    <a:lnTo>
                      <a:pt x="546" y="174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456" y="168"/>
                    </a:lnTo>
                    <a:lnTo>
                      <a:pt x="450" y="174"/>
                    </a:lnTo>
                    <a:lnTo>
                      <a:pt x="450" y="180"/>
                    </a:lnTo>
                    <a:lnTo>
                      <a:pt x="444" y="168"/>
                    </a:lnTo>
                    <a:lnTo>
                      <a:pt x="420" y="174"/>
                    </a:lnTo>
                    <a:lnTo>
                      <a:pt x="414" y="162"/>
                    </a:lnTo>
                    <a:lnTo>
                      <a:pt x="384" y="162"/>
                    </a:lnTo>
                    <a:lnTo>
                      <a:pt x="366" y="156"/>
                    </a:lnTo>
                    <a:lnTo>
                      <a:pt x="360" y="150"/>
                    </a:lnTo>
                    <a:lnTo>
                      <a:pt x="360" y="138"/>
                    </a:lnTo>
                    <a:lnTo>
                      <a:pt x="354" y="132"/>
                    </a:lnTo>
                    <a:lnTo>
                      <a:pt x="354" y="126"/>
                    </a:lnTo>
                    <a:lnTo>
                      <a:pt x="312" y="126"/>
                    </a:lnTo>
                    <a:lnTo>
                      <a:pt x="294" y="132"/>
                    </a:lnTo>
                    <a:lnTo>
                      <a:pt x="270" y="132"/>
                    </a:lnTo>
                    <a:lnTo>
                      <a:pt x="264" y="114"/>
                    </a:lnTo>
                    <a:lnTo>
                      <a:pt x="228" y="114"/>
                    </a:lnTo>
                    <a:lnTo>
                      <a:pt x="228" y="108"/>
                    </a:lnTo>
                    <a:lnTo>
                      <a:pt x="210" y="11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74" y="126"/>
                    </a:lnTo>
                    <a:lnTo>
                      <a:pt x="174" y="132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0" y="150"/>
                    </a:lnTo>
                    <a:lnTo>
                      <a:pt x="84" y="186"/>
                    </a:lnTo>
                    <a:lnTo>
                      <a:pt x="84" y="192"/>
                    </a:lnTo>
                    <a:lnTo>
                      <a:pt x="90" y="198"/>
                    </a:lnTo>
                    <a:lnTo>
                      <a:pt x="66" y="198"/>
                    </a:lnTo>
                    <a:lnTo>
                      <a:pt x="72" y="210"/>
                    </a:lnTo>
                    <a:lnTo>
                      <a:pt x="12" y="210"/>
                    </a:lnTo>
                    <a:lnTo>
                      <a:pt x="12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24" y="264"/>
                    </a:lnTo>
                    <a:lnTo>
                      <a:pt x="24" y="282"/>
                    </a:lnTo>
                    <a:lnTo>
                      <a:pt x="36" y="288"/>
                    </a:lnTo>
                    <a:lnTo>
                      <a:pt x="48" y="288"/>
                    </a:lnTo>
                    <a:lnTo>
                      <a:pt x="60" y="294"/>
                    </a:lnTo>
                    <a:lnTo>
                      <a:pt x="72" y="294"/>
                    </a:lnTo>
                    <a:lnTo>
                      <a:pt x="78" y="306"/>
                    </a:lnTo>
                    <a:lnTo>
                      <a:pt x="102" y="330"/>
                    </a:lnTo>
                    <a:lnTo>
                      <a:pt x="138" y="318"/>
                    </a:lnTo>
                    <a:lnTo>
                      <a:pt x="156" y="330"/>
                    </a:lnTo>
                    <a:lnTo>
                      <a:pt x="162" y="336"/>
                    </a:lnTo>
                    <a:lnTo>
                      <a:pt x="174" y="336"/>
                    </a:lnTo>
                    <a:lnTo>
                      <a:pt x="186" y="342"/>
                    </a:lnTo>
                    <a:lnTo>
                      <a:pt x="204" y="348"/>
                    </a:lnTo>
                    <a:lnTo>
                      <a:pt x="222" y="366"/>
                    </a:lnTo>
                    <a:lnTo>
                      <a:pt x="228" y="378"/>
                    </a:lnTo>
                    <a:lnTo>
                      <a:pt x="240" y="396"/>
                    </a:lnTo>
                    <a:lnTo>
                      <a:pt x="264" y="414"/>
                    </a:lnTo>
                    <a:lnTo>
                      <a:pt x="276" y="426"/>
                    </a:lnTo>
                    <a:lnTo>
                      <a:pt x="282" y="438"/>
                    </a:lnTo>
                    <a:lnTo>
                      <a:pt x="282" y="450"/>
                    </a:lnTo>
                    <a:lnTo>
                      <a:pt x="288" y="456"/>
                    </a:lnTo>
                    <a:lnTo>
                      <a:pt x="294" y="468"/>
                    </a:lnTo>
                    <a:lnTo>
                      <a:pt x="300" y="474"/>
                    </a:lnTo>
                    <a:lnTo>
                      <a:pt x="300" y="480"/>
                    </a:lnTo>
                    <a:lnTo>
                      <a:pt x="288" y="492"/>
                    </a:lnTo>
                    <a:lnTo>
                      <a:pt x="288" y="504"/>
                    </a:lnTo>
                    <a:lnTo>
                      <a:pt x="294" y="522"/>
                    </a:lnTo>
                    <a:lnTo>
                      <a:pt x="300" y="534"/>
                    </a:lnTo>
                    <a:lnTo>
                      <a:pt x="306" y="540"/>
                    </a:lnTo>
                    <a:lnTo>
                      <a:pt x="318" y="546"/>
                    </a:lnTo>
                    <a:lnTo>
                      <a:pt x="330" y="546"/>
                    </a:lnTo>
                    <a:lnTo>
                      <a:pt x="342" y="552"/>
                    </a:lnTo>
                    <a:lnTo>
                      <a:pt x="348" y="552"/>
                    </a:lnTo>
                    <a:lnTo>
                      <a:pt x="366" y="558"/>
                    </a:lnTo>
                    <a:lnTo>
                      <a:pt x="390" y="564"/>
                    </a:lnTo>
                    <a:lnTo>
                      <a:pt x="486" y="564"/>
                    </a:lnTo>
                    <a:lnTo>
                      <a:pt x="492" y="570"/>
                    </a:lnTo>
                    <a:lnTo>
                      <a:pt x="498" y="570"/>
                    </a:lnTo>
                    <a:lnTo>
                      <a:pt x="510" y="576"/>
                    </a:lnTo>
                    <a:lnTo>
                      <a:pt x="516" y="576"/>
                    </a:lnTo>
                    <a:lnTo>
                      <a:pt x="528" y="582"/>
                    </a:lnTo>
                    <a:lnTo>
                      <a:pt x="534" y="594"/>
                    </a:lnTo>
                    <a:lnTo>
                      <a:pt x="540" y="594"/>
                    </a:lnTo>
                    <a:lnTo>
                      <a:pt x="546" y="600"/>
                    </a:lnTo>
                    <a:lnTo>
                      <a:pt x="552" y="600"/>
                    </a:lnTo>
                    <a:lnTo>
                      <a:pt x="576" y="612"/>
                    </a:lnTo>
                    <a:lnTo>
                      <a:pt x="588" y="612"/>
                    </a:lnTo>
                    <a:lnTo>
                      <a:pt x="594" y="618"/>
                    </a:lnTo>
                    <a:lnTo>
                      <a:pt x="630" y="618"/>
                    </a:lnTo>
                    <a:lnTo>
                      <a:pt x="642" y="642"/>
                    </a:lnTo>
                    <a:lnTo>
                      <a:pt x="684" y="684"/>
                    </a:lnTo>
                    <a:lnTo>
                      <a:pt x="690" y="696"/>
                    </a:lnTo>
                    <a:lnTo>
                      <a:pt x="720" y="726"/>
                    </a:lnTo>
                    <a:lnTo>
                      <a:pt x="732" y="732"/>
                    </a:lnTo>
                    <a:lnTo>
                      <a:pt x="738" y="744"/>
                    </a:lnTo>
                    <a:lnTo>
                      <a:pt x="750" y="750"/>
                    </a:lnTo>
                    <a:lnTo>
                      <a:pt x="810" y="744"/>
                    </a:lnTo>
                    <a:lnTo>
                      <a:pt x="864" y="750"/>
                    </a:lnTo>
                    <a:lnTo>
                      <a:pt x="912" y="750"/>
                    </a:lnTo>
                    <a:lnTo>
                      <a:pt x="948" y="756"/>
                    </a:lnTo>
                    <a:lnTo>
                      <a:pt x="954" y="750"/>
                    </a:lnTo>
                    <a:lnTo>
                      <a:pt x="966" y="744"/>
                    </a:lnTo>
                    <a:lnTo>
                      <a:pt x="972" y="738"/>
                    </a:lnTo>
                    <a:lnTo>
                      <a:pt x="984" y="738"/>
                    </a:lnTo>
                    <a:lnTo>
                      <a:pt x="996" y="744"/>
                    </a:lnTo>
                    <a:lnTo>
                      <a:pt x="1002" y="744"/>
                    </a:lnTo>
                    <a:lnTo>
                      <a:pt x="1008" y="750"/>
                    </a:lnTo>
                    <a:lnTo>
                      <a:pt x="1062" y="750"/>
                    </a:lnTo>
                    <a:lnTo>
                      <a:pt x="1080" y="756"/>
                    </a:lnTo>
                    <a:lnTo>
                      <a:pt x="1092" y="756"/>
                    </a:lnTo>
                    <a:lnTo>
                      <a:pt x="1110" y="774"/>
                    </a:lnTo>
                    <a:lnTo>
                      <a:pt x="1116" y="786"/>
                    </a:lnTo>
                    <a:lnTo>
                      <a:pt x="1128" y="792"/>
                    </a:lnTo>
                    <a:lnTo>
                      <a:pt x="1152" y="798"/>
                    </a:lnTo>
                    <a:lnTo>
                      <a:pt x="1200" y="798"/>
                    </a:lnTo>
                    <a:lnTo>
                      <a:pt x="1218" y="804"/>
                    </a:lnTo>
                    <a:lnTo>
                      <a:pt x="1242" y="816"/>
                    </a:lnTo>
                    <a:lnTo>
                      <a:pt x="1248" y="822"/>
                    </a:lnTo>
                    <a:lnTo>
                      <a:pt x="1260" y="822"/>
                    </a:lnTo>
                    <a:lnTo>
                      <a:pt x="1266" y="816"/>
                    </a:lnTo>
                    <a:lnTo>
                      <a:pt x="1278" y="816"/>
                    </a:lnTo>
                    <a:lnTo>
                      <a:pt x="1290" y="810"/>
                    </a:lnTo>
                    <a:lnTo>
                      <a:pt x="1302" y="810"/>
                    </a:lnTo>
                    <a:lnTo>
                      <a:pt x="1302" y="816"/>
                    </a:lnTo>
                    <a:lnTo>
                      <a:pt x="1308" y="828"/>
                    </a:lnTo>
                    <a:lnTo>
                      <a:pt x="1314" y="828"/>
                    </a:lnTo>
                    <a:lnTo>
                      <a:pt x="1320" y="834"/>
                    </a:lnTo>
                    <a:lnTo>
                      <a:pt x="1338" y="834"/>
                    </a:lnTo>
                    <a:lnTo>
                      <a:pt x="1344" y="828"/>
                    </a:lnTo>
                    <a:lnTo>
                      <a:pt x="1362" y="816"/>
                    </a:lnTo>
                    <a:lnTo>
                      <a:pt x="1422" y="780"/>
                    </a:lnTo>
                    <a:lnTo>
                      <a:pt x="1440" y="768"/>
                    </a:lnTo>
                    <a:lnTo>
                      <a:pt x="1596" y="768"/>
                    </a:lnTo>
                    <a:lnTo>
                      <a:pt x="1614" y="744"/>
                    </a:lnTo>
                    <a:lnTo>
                      <a:pt x="1638" y="744"/>
                    </a:lnTo>
                    <a:lnTo>
                      <a:pt x="1650" y="738"/>
                    </a:lnTo>
                    <a:lnTo>
                      <a:pt x="1662" y="714"/>
                    </a:lnTo>
                    <a:lnTo>
                      <a:pt x="1662" y="708"/>
                    </a:lnTo>
                    <a:lnTo>
                      <a:pt x="1668" y="696"/>
                    </a:lnTo>
                    <a:lnTo>
                      <a:pt x="1668" y="690"/>
                    </a:lnTo>
                    <a:lnTo>
                      <a:pt x="1692" y="690"/>
                    </a:lnTo>
                    <a:lnTo>
                      <a:pt x="1704" y="678"/>
                    </a:lnTo>
                    <a:lnTo>
                      <a:pt x="1710" y="666"/>
                    </a:lnTo>
                    <a:lnTo>
                      <a:pt x="1716" y="660"/>
                    </a:lnTo>
                    <a:lnTo>
                      <a:pt x="1716" y="654"/>
                    </a:lnTo>
                    <a:lnTo>
                      <a:pt x="1704" y="648"/>
                    </a:lnTo>
                    <a:lnTo>
                      <a:pt x="1686" y="630"/>
                    </a:lnTo>
                    <a:lnTo>
                      <a:pt x="1674" y="624"/>
                    </a:lnTo>
                    <a:lnTo>
                      <a:pt x="1656" y="606"/>
                    </a:lnTo>
                    <a:lnTo>
                      <a:pt x="1650" y="594"/>
                    </a:lnTo>
                    <a:lnTo>
                      <a:pt x="1650" y="582"/>
                    </a:lnTo>
                    <a:lnTo>
                      <a:pt x="1656" y="570"/>
                    </a:lnTo>
                    <a:lnTo>
                      <a:pt x="1656" y="558"/>
                    </a:lnTo>
                    <a:lnTo>
                      <a:pt x="1668" y="552"/>
                    </a:lnTo>
                    <a:lnTo>
                      <a:pt x="1692" y="552"/>
                    </a:lnTo>
                    <a:lnTo>
                      <a:pt x="1698" y="558"/>
                    </a:lnTo>
                    <a:lnTo>
                      <a:pt x="1704" y="558"/>
                    </a:lnTo>
                    <a:lnTo>
                      <a:pt x="1710" y="564"/>
                    </a:lnTo>
                    <a:lnTo>
                      <a:pt x="1722" y="570"/>
                    </a:lnTo>
                    <a:lnTo>
                      <a:pt x="1728" y="576"/>
                    </a:lnTo>
                    <a:lnTo>
                      <a:pt x="1740" y="582"/>
                    </a:lnTo>
                    <a:lnTo>
                      <a:pt x="1764" y="582"/>
                    </a:lnTo>
                    <a:lnTo>
                      <a:pt x="1776" y="576"/>
                    </a:lnTo>
                    <a:lnTo>
                      <a:pt x="1794" y="576"/>
                    </a:lnTo>
                    <a:lnTo>
                      <a:pt x="1806" y="570"/>
                    </a:lnTo>
                    <a:lnTo>
                      <a:pt x="1812" y="558"/>
                    </a:lnTo>
                    <a:lnTo>
                      <a:pt x="1818" y="552"/>
                    </a:lnTo>
                    <a:lnTo>
                      <a:pt x="1818" y="528"/>
                    </a:lnTo>
                    <a:lnTo>
                      <a:pt x="1890" y="528"/>
                    </a:lnTo>
                    <a:lnTo>
                      <a:pt x="1914" y="504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902" y="474"/>
                    </a:lnTo>
                    <a:lnTo>
                      <a:pt x="1938" y="456"/>
                    </a:lnTo>
                    <a:lnTo>
                      <a:pt x="1950" y="456"/>
                    </a:lnTo>
                    <a:lnTo>
                      <a:pt x="1950" y="438"/>
                    </a:lnTo>
                    <a:lnTo>
                      <a:pt x="1980" y="444"/>
                    </a:lnTo>
                    <a:lnTo>
                      <a:pt x="1998" y="426"/>
                    </a:lnTo>
                    <a:lnTo>
                      <a:pt x="2004" y="426"/>
                    </a:lnTo>
                    <a:lnTo>
                      <a:pt x="2010" y="420"/>
                    </a:lnTo>
                    <a:lnTo>
                      <a:pt x="2040" y="420"/>
                    </a:lnTo>
                    <a:lnTo>
                      <a:pt x="2052" y="426"/>
                    </a:lnTo>
                    <a:lnTo>
                      <a:pt x="2058" y="432"/>
                    </a:lnTo>
                    <a:lnTo>
                      <a:pt x="2094" y="432"/>
                    </a:lnTo>
                    <a:lnTo>
                      <a:pt x="2100" y="426"/>
                    </a:lnTo>
                    <a:lnTo>
                      <a:pt x="2100" y="420"/>
                    </a:lnTo>
                    <a:lnTo>
                      <a:pt x="2088" y="40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Moldova"/>
              <p:cNvSpPr>
                <a:spLocks/>
              </p:cNvSpPr>
              <p:nvPr/>
            </p:nvSpPr>
            <p:spPr bwMode="gray">
              <a:xfrm>
                <a:off x="3102" y="1314"/>
                <a:ext cx="55" cy="61"/>
              </a:xfrm>
              <a:custGeom>
                <a:avLst/>
                <a:gdLst>
                  <a:gd name="T0" fmla="*/ 35453251 w 216"/>
                  <a:gd name="T1" fmla="*/ 35260220 h 240"/>
                  <a:gd name="T2" fmla="*/ 35453251 w 216"/>
                  <a:gd name="T3" fmla="*/ 35260220 h 240"/>
                  <a:gd name="T4" fmla="*/ 35453251 w 216"/>
                  <a:gd name="T5" fmla="*/ 35260220 h 240"/>
                  <a:gd name="T6" fmla="*/ 35453251 w 216"/>
                  <a:gd name="T7" fmla="*/ 35260220 h 240"/>
                  <a:gd name="T8" fmla="*/ 35453251 w 216"/>
                  <a:gd name="T9" fmla="*/ 35260220 h 240"/>
                  <a:gd name="T10" fmla="*/ 35453251 w 216"/>
                  <a:gd name="T11" fmla="*/ 35260220 h 240"/>
                  <a:gd name="T12" fmla="*/ 35453251 w 216"/>
                  <a:gd name="T13" fmla="*/ 35260220 h 240"/>
                  <a:gd name="T14" fmla="*/ 35453251 w 216"/>
                  <a:gd name="T15" fmla="*/ 35260220 h 240"/>
                  <a:gd name="T16" fmla="*/ 35453251 w 216"/>
                  <a:gd name="T17" fmla="*/ 35260220 h 240"/>
                  <a:gd name="T18" fmla="*/ 35453251 w 216"/>
                  <a:gd name="T19" fmla="*/ 35260220 h 240"/>
                  <a:gd name="T20" fmla="*/ 35453251 w 216"/>
                  <a:gd name="T21" fmla="*/ 35260220 h 240"/>
                  <a:gd name="T22" fmla="*/ 35453251 w 216"/>
                  <a:gd name="T23" fmla="*/ 35260220 h 240"/>
                  <a:gd name="T24" fmla="*/ 35453251 w 216"/>
                  <a:gd name="T25" fmla="*/ 35260220 h 240"/>
                  <a:gd name="T26" fmla="*/ 35453251 w 216"/>
                  <a:gd name="T27" fmla="*/ 35260220 h 240"/>
                  <a:gd name="T28" fmla="*/ 35453251 w 216"/>
                  <a:gd name="T29" fmla="*/ 35260220 h 240"/>
                  <a:gd name="T30" fmla="*/ 35453251 w 216"/>
                  <a:gd name="T31" fmla="*/ 35260220 h 240"/>
                  <a:gd name="T32" fmla="*/ 35453251 w 216"/>
                  <a:gd name="T33" fmla="*/ 35260220 h 240"/>
                  <a:gd name="T34" fmla="*/ 35453251 w 216"/>
                  <a:gd name="T35" fmla="*/ 35260220 h 240"/>
                  <a:gd name="T36" fmla="*/ 35453251 w 216"/>
                  <a:gd name="T37" fmla="*/ 35260220 h 240"/>
                  <a:gd name="T38" fmla="*/ 35453251 w 216"/>
                  <a:gd name="T39" fmla="*/ 35260220 h 240"/>
                  <a:gd name="T40" fmla="*/ 35453251 w 216"/>
                  <a:gd name="T41" fmla="*/ 35260220 h 240"/>
                  <a:gd name="T42" fmla="*/ 35453251 w 216"/>
                  <a:gd name="T43" fmla="*/ 35260220 h 240"/>
                  <a:gd name="T44" fmla="*/ 35453251 w 216"/>
                  <a:gd name="T45" fmla="*/ 35260220 h 240"/>
                  <a:gd name="T46" fmla="*/ 35453251 w 216"/>
                  <a:gd name="T47" fmla="*/ 35260220 h 240"/>
                  <a:gd name="T48" fmla="*/ 35453251 w 216"/>
                  <a:gd name="T49" fmla="*/ 35260220 h 240"/>
                  <a:gd name="T50" fmla="*/ 35453251 w 216"/>
                  <a:gd name="T51" fmla="*/ 35260220 h 240"/>
                  <a:gd name="T52" fmla="*/ 35453251 w 216"/>
                  <a:gd name="T53" fmla="*/ 35260220 h 240"/>
                  <a:gd name="T54" fmla="*/ 35453251 w 216"/>
                  <a:gd name="T55" fmla="*/ 35260220 h 240"/>
                  <a:gd name="T56" fmla="*/ 35453251 w 216"/>
                  <a:gd name="T57" fmla="*/ 35260220 h 240"/>
                  <a:gd name="T58" fmla="*/ 35453251 w 216"/>
                  <a:gd name="T59" fmla="*/ 35260220 h 240"/>
                  <a:gd name="T60" fmla="*/ 35453251 w 216"/>
                  <a:gd name="T61" fmla="*/ 0 h 240"/>
                  <a:gd name="T62" fmla="*/ 35453251 w 216"/>
                  <a:gd name="T63" fmla="*/ 35260220 h 240"/>
                  <a:gd name="T64" fmla="*/ 35453251 w 216"/>
                  <a:gd name="T65" fmla="*/ 35260220 h 240"/>
                  <a:gd name="T66" fmla="*/ 35453251 w 216"/>
                  <a:gd name="T67" fmla="*/ 35260220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Malta"/>
              <p:cNvSpPr>
                <a:spLocks/>
              </p:cNvSpPr>
              <p:nvPr/>
            </p:nvSpPr>
            <p:spPr bwMode="gray">
              <a:xfrm>
                <a:off x="2905" y="1564"/>
                <a:ext cx="8" cy="7"/>
              </a:xfrm>
              <a:custGeom>
                <a:avLst/>
                <a:gdLst>
                  <a:gd name="T0" fmla="*/ 40722609 w 30"/>
                  <a:gd name="T1" fmla="*/ 27280961 h 30"/>
                  <a:gd name="T2" fmla="*/ 40722609 w 30"/>
                  <a:gd name="T3" fmla="*/ 27280961 h 30"/>
                  <a:gd name="T4" fmla="*/ 40722609 w 30"/>
                  <a:gd name="T5" fmla="*/ 27280961 h 30"/>
                  <a:gd name="T6" fmla="*/ 40722609 w 30"/>
                  <a:gd name="T7" fmla="*/ 0 h 30"/>
                  <a:gd name="T8" fmla="*/ 40722609 w 30"/>
                  <a:gd name="T9" fmla="*/ 0 h 30"/>
                  <a:gd name="T10" fmla="*/ 0 w 30"/>
                  <a:gd name="T11" fmla="*/ 27280961 h 30"/>
                  <a:gd name="T12" fmla="*/ 0 w 30"/>
                  <a:gd name="T13" fmla="*/ 27280961 h 30"/>
                  <a:gd name="T14" fmla="*/ 40722609 w 30"/>
                  <a:gd name="T15" fmla="*/ 27280961 h 30"/>
                  <a:gd name="T16" fmla="*/ 40722609 w 30"/>
                  <a:gd name="T17" fmla="*/ 27280961 h 30"/>
                  <a:gd name="T18" fmla="*/ 40722609 w 30"/>
                  <a:gd name="T19" fmla="*/ 27280961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Mauritania"/>
              <p:cNvSpPr>
                <a:spLocks/>
              </p:cNvSpPr>
              <p:nvPr/>
            </p:nvSpPr>
            <p:spPr bwMode="gray">
              <a:xfrm>
                <a:off x="2353" y="1749"/>
                <a:ext cx="219" cy="257"/>
              </a:xfrm>
              <a:custGeom>
                <a:avLst/>
                <a:gdLst>
                  <a:gd name="T0" fmla="*/ 548133651 w 858"/>
                  <a:gd name="T1" fmla="*/ 550801429 h 1002"/>
                  <a:gd name="T2" fmla="*/ 548133651 w 858"/>
                  <a:gd name="T3" fmla="*/ 550801429 h 1002"/>
                  <a:gd name="T4" fmla="*/ 548133651 w 858"/>
                  <a:gd name="T5" fmla="*/ 550801429 h 1002"/>
                  <a:gd name="T6" fmla="*/ 548133651 w 858"/>
                  <a:gd name="T7" fmla="*/ 550801429 h 1002"/>
                  <a:gd name="T8" fmla="*/ 548133651 w 858"/>
                  <a:gd name="T9" fmla="*/ 550801429 h 1002"/>
                  <a:gd name="T10" fmla="*/ 548133651 w 858"/>
                  <a:gd name="T11" fmla="*/ 550801429 h 1002"/>
                  <a:gd name="T12" fmla="*/ 548133651 w 858"/>
                  <a:gd name="T13" fmla="*/ 550801429 h 1002"/>
                  <a:gd name="T14" fmla="*/ 548133651 w 858"/>
                  <a:gd name="T15" fmla="*/ 550801429 h 1002"/>
                  <a:gd name="T16" fmla="*/ 548133651 w 858"/>
                  <a:gd name="T17" fmla="*/ 550801429 h 1002"/>
                  <a:gd name="T18" fmla="*/ 548133651 w 858"/>
                  <a:gd name="T19" fmla="*/ 550801429 h 1002"/>
                  <a:gd name="T20" fmla="*/ 548133651 w 858"/>
                  <a:gd name="T21" fmla="*/ 550801429 h 1002"/>
                  <a:gd name="T22" fmla="*/ 548133651 w 858"/>
                  <a:gd name="T23" fmla="*/ 550801429 h 1002"/>
                  <a:gd name="T24" fmla="*/ 548133651 w 858"/>
                  <a:gd name="T25" fmla="*/ 550801429 h 1002"/>
                  <a:gd name="T26" fmla="*/ 548133651 w 858"/>
                  <a:gd name="T27" fmla="*/ 550801429 h 1002"/>
                  <a:gd name="T28" fmla="*/ 548133651 w 858"/>
                  <a:gd name="T29" fmla="*/ 550801429 h 1002"/>
                  <a:gd name="T30" fmla="*/ 548133651 w 858"/>
                  <a:gd name="T31" fmla="*/ 550801429 h 1002"/>
                  <a:gd name="T32" fmla="*/ 548133651 w 858"/>
                  <a:gd name="T33" fmla="*/ 550801429 h 1002"/>
                  <a:gd name="T34" fmla="*/ 548133651 w 858"/>
                  <a:gd name="T35" fmla="*/ 550801429 h 1002"/>
                  <a:gd name="T36" fmla="*/ 548133651 w 858"/>
                  <a:gd name="T37" fmla="*/ 550801429 h 1002"/>
                  <a:gd name="T38" fmla="*/ 548133651 w 858"/>
                  <a:gd name="T39" fmla="*/ 550801429 h 1002"/>
                  <a:gd name="T40" fmla="*/ 548133651 w 858"/>
                  <a:gd name="T41" fmla="*/ 550801429 h 1002"/>
                  <a:gd name="T42" fmla="*/ 548133651 w 858"/>
                  <a:gd name="T43" fmla="*/ 550801429 h 1002"/>
                  <a:gd name="T44" fmla="*/ 548133651 w 858"/>
                  <a:gd name="T45" fmla="*/ 550801429 h 1002"/>
                  <a:gd name="T46" fmla="*/ 548133651 w 858"/>
                  <a:gd name="T47" fmla="*/ 550801429 h 1002"/>
                  <a:gd name="T48" fmla="*/ 548133651 w 858"/>
                  <a:gd name="T49" fmla="*/ 550801429 h 1002"/>
                  <a:gd name="T50" fmla="*/ 548133651 w 858"/>
                  <a:gd name="T51" fmla="*/ 550801429 h 1002"/>
                  <a:gd name="T52" fmla="*/ 548133651 w 858"/>
                  <a:gd name="T53" fmla="*/ 550801429 h 1002"/>
                  <a:gd name="T54" fmla="*/ 548133651 w 858"/>
                  <a:gd name="T55" fmla="*/ 550801429 h 1002"/>
                  <a:gd name="T56" fmla="*/ 548133651 w 858"/>
                  <a:gd name="T57" fmla="*/ 550801429 h 1002"/>
                  <a:gd name="T58" fmla="*/ 548133651 w 858"/>
                  <a:gd name="T59" fmla="*/ 550801429 h 1002"/>
                  <a:gd name="T60" fmla="*/ 548133651 w 858"/>
                  <a:gd name="T61" fmla="*/ 550801429 h 1002"/>
                  <a:gd name="T62" fmla="*/ 548133651 w 858"/>
                  <a:gd name="T63" fmla="*/ 550801429 h 1002"/>
                  <a:gd name="T64" fmla="*/ 548133651 w 858"/>
                  <a:gd name="T65" fmla="*/ 550801429 h 1002"/>
                  <a:gd name="T66" fmla="*/ 548133651 w 858"/>
                  <a:gd name="T67" fmla="*/ 550801429 h 1002"/>
                  <a:gd name="T68" fmla="*/ 548133651 w 858"/>
                  <a:gd name="T69" fmla="*/ 550801429 h 1002"/>
                  <a:gd name="T70" fmla="*/ 548133651 w 858"/>
                  <a:gd name="T71" fmla="*/ 550801429 h 1002"/>
                  <a:gd name="T72" fmla="*/ 548133651 w 858"/>
                  <a:gd name="T73" fmla="*/ 550801429 h 1002"/>
                  <a:gd name="T74" fmla="*/ 548133651 w 858"/>
                  <a:gd name="T75" fmla="*/ 550801429 h 1002"/>
                  <a:gd name="T76" fmla="*/ 548133651 w 858"/>
                  <a:gd name="T77" fmla="*/ 550801429 h 1002"/>
                  <a:gd name="T78" fmla="*/ 548133651 w 858"/>
                  <a:gd name="T79" fmla="*/ 550801429 h 1002"/>
                  <a:gd name="T80" fmla="*/ 548133651 w 858"/>
                  <a:gd name="T81" fmla="*/ 550801429 h 1002"/>
                  <a:gd name="T82" fmla="*/ 548133651 w 858"/>
                  <a:gd name="T83" fmla="*/ 550801429 h 1002"/>
                  <a:gd name="T84" fmla="*/ 548133651 w 858"/>
                  <a:gd name="T85" fmla="*/ 550801429 h 1002"/>
                  <a:gd name="T86" fmla="*/ 548133651 w 858"/>
                  <a:gd name="T87" fmla="*/ 550801429 h 1002"/>
                  <a:gd name="T88" fmla="*/ 548133651 w 858"/>
                  <a:gd name="T89" fmla="*/ 550801429 h 1002"/>
                  <a:gd name="T90" fmla="*/ 548133651 w 858"/>
                  <a:gd name="T91" fmla="*/ 550801429 h 1002"/>
                  <a:gd name="T92" fmla="*/ 548133651 w 858"/>
                  <a:gd name="T93" fmla="*/ 550801429 h 1002"/>
                  <a:gd name="T94" fmla="*/ 548133651 w 858"/>
                  <a:gd name="T95" fmla="*/ 550801429 h 1002"/>
                  <a:gd name="T96" fmla="*/ 548133651 w 858"/>
                  <a:gd name="T97" fmla="*/ 550801429 h 1002"/>
                  <a:gd name="T98" fmla="*/ 0 w 858"/>
                  <a:gd name="T99" fmla="*/ 550801429 h 10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8"/>
                  <a:gd name="T151" fmla="*/ 0 h 1002"/>
                  <a:gd name="T152" fmla="*/ 858 w 858"/>
                  <a:gd name="T153" fmla="*/ 1002 h 10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8" h="1002">
                    <a:moveTo>
                      <a:pt x="0" y="498"/>
                    </a:moveTo>
                    <a:lnTo>
                      <a:pt x="18" y="498"/>
                    </a:lnTo>
                    <a:lnTo>
                      <a:pt x="18" y="528"/>
                    </a:lnTo>
                    <a:lnTo>
                      <a:pt x="24" y="534"/>
                    </a:lnTo>
                    <a:lnTo>
                      <a:pt x="30" y="534"/>
                    </a:lnTo>
                    <a:lnTo>
                      <a:pt x="30" y="528"/>
                    </a:lnTo>
                    <a:lnTo>
                      <a:pt x="36" y="522"/>
                    </a:lnTo>
                    <a:lnTo>
                      <a:pt x="48" y="558"/>
                    </a:lnTo>
                    <a:lnTo>
                      <a:pt x="42" y="600"/>
                    </a:lnTo>
                    <a:lnTo>
                      <a:pt x="30" y="600"/>
                    </a:lnTo>
                    <a:lnTo>
                      <a:pt x="36" y="624"/>
                    </a:lnTo>
                    <a:lnTo>
                      <a:pt x="24" y="630"/>
                    </a:lnTo>
                    <a:lnTo>
                      <a:pt x="30" y="642"/>
                    </a:lnTo>
                    <a:lnTo>
                      <a:pt x="36" y="648"/>
                    </a:lnTo>
                    <a:lnTo>
                      <a:pt x="48" y="666"/>
                    </a:lnTo>
                    <a:lnTo>
                      <a:pt x="60" y="690"/>
                    </a:lnTo>
                    <a:lnTo>
                      <a:pt x="60" y="720"/>
                    </a:lnTo>
                    <a:lnTo>
                      <a:pt x="54" y="738"/>
                    </a:lnTo>
                    <a:lnTo>
                      <a:pt x="54" y="750"/>
                    </a:lnTo>
                    <a:lnTo>
                      <a:pt x="48" y="756"/>
                    </a:lnTo>
                    <a:lnTo>
                      <a:pt x="48" y="804"/>
                    </a:lnTo>
                    <a:lnTo>
                      <a:pt x="42" y="816"/>
                    </a:lnTo>
                    <a:lnTo>
                      <a:pt x="30" y="822"/>
                    </a:lnTo>
                    <a:lnTo>
                      <a:pt x="24" y="840"/>
                    </a:lnTo>
                    <a:lnTo>
                      <a:pt x="18" y="852"/>
                    </a:lnTo>
                    <a:lnTo>
                      <a:pt x="18" y="864"/>
                    </a:lnTo>
                    <a:lnTo>
                      <a:pt x="12" y="876"/>
                    </a:lnTo>
                    <a:lnTo>
                      <a:pt x="12" y="906"/>
                    </a:lnTo>
                    <a:lnTo>
                      <a:pt x="18" y="900"/>
                    </a:lnTo>
                    <a:lnTo>
                      <a:pt x="36" y="864"/>
                    </a:lnTo>
                    <a:lnTo>
                      <a:pt x="42" y="858"/>
                    </a:lnTo>
                    <a:lnTo>
                      <a:pt x="54" y="852"/>
                    </a:lnTo>
                    <a:lnTo>
                      <a:pt x="60" y="852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84" y="852"/>
                    </a:lnTo>
                    <a:lnTo>
                      <a:pt x="114" y="858"/>
                    </a:lnTo>
                    <a:lnTo>
                      <a:pt x="114" y="840"/>
                    </a:lnTo>
                    <a:lnTo>
                      <a:pt x="138" y="852"/>
                    </a:lnTo>
                    <a:lnTo>
                      <a:pt x="162" y="852"/>
                    </a:lnTo>
                    <a:lnTo>
                      <a:pt x="174" y="858"/>
                    </a:lnTo>
                    <a:lnTo>
                      <a:pt x="180" y="858"/>
                    </a:lnTo>
                    <a:lnTo>
                      <a:pt x="186" y="870"/>
                    </a:lnTo>
                    <a:lnTo>
                      <a:pt x="198" y="882"/>
                    </a:lnTo>
                    <a:lnTo>
                      <a:pt x="204" y="894"/>
                    </a:lnTo>
                    <a:lnTo>
                      <a:pt x="216" y="888"/>
                    </a:lnTo>
                    <a:lnTo>
                      <a:pt x="234" y="888"/>
                    </a:lnTo>
                    <a:lnTo>
                      <a:pt x="240" y="894"/>
                    </a:lnTo>
                    <a:lnTo>
                      <a:pt x="240" y="900"/>
                    </a:lnTo>
                    <a:lnTo>
                      <a:pt x="246" y="912"/>
                    </a:lnTo>
                    <a:lnTo>
                      <a:pt x="246" y="942"/>
                    </a:lnTo>
                    <a:lnTo>
                      <a:pt x="264" y="942"/>
                    </a:lnTo>
                    <a:lnTo>
                      <a:pt x="270" y="948"/>
                    </a:lnTo>
                    <a:lnTo>
                      <a:pt x="270" y="972"/>
                    </a:lnTo>
                    <a:lnTo>
                      <a:pt x="300" y="978"/>
                    </a:lnTo>
                    <a:lnTo>
                      <a:pt x="312" y="1002"/>
                    </a:lnTo>
                    <a:lnTo>
                      <a:pt x="330" y="1002"/>
                    </a:lnTo>
                    <a:lnTo>
                      <a:pt x="342" y="996"/>
                    </a:lnTo>
                    <a:lnTo>
                      <a:pt x="348" y="996"/>
                    </a:lnTo>
                    <a:lnTo>
                      <a:pt x="348" y="948"/>
                    </a:lnTo>
                    <a:lnTo>
                      <a:pt x="360" y="936"/>
                    </a:lnTo>
                    <a:lnTo>
                      <a:pt x="378" y="936"/>
                    </a:lnTo>
                    <a:lnTo>
                      <a:pt x="402" y="960"/>
                    </a:lnTo>
                    <a:lnTo>
                      <a:pt x="408" y="972"/>
                    </a:lnTo>
                    <a:lnTo>
                      <a:pt x="420" y="948"/>
                    </a:lnTo>
                    <a:lnTo>
                      <a:pt x="456" y="948"/>
                    </a:lnTo>
                    <a:lnTo>
                      <a:pt x="462" y="954"/>
                    </a:lnTo>
                    <a:lnTo>
                      <a:pt x="492" y="954"/>
                    </a:lnTo>
                    <a:lnTo>
                      <a:pt x="504" y="948"/>
                    </a:lnTo>
                    <a:lnTo>
                      <a:pt x="510" y="948"/>
                    </a:lnTo>
                    <a:lnTo>
                      <a:pt x="510" y="936"/>
                    </a:lnTo>
                    <a:lnTo>
                      <a:pt x="516" y="930"/>
                    </a:lnTo>
                    <a:lnTo>
                      <a:pt x="522" y="930"/>
                    </a:lnTo>
                    <a:lnTo>
                      <a:pt x="522" y="942"/>
                    </a:lnTo>
                    <a:lnTo>
                      <a:pt x="786" y="942"/>
                    </a:lnTo>
                    <a:lnTo>
                      <a:pt x="798" y="900"/>
                    </a:lnTo>
                    <a:lnTo>
                      <a:pt x="804" y="894"/>
                    </a:lnTo>
                    <a:lnTo>
                      <a:pt x="804" y="882"/>
                    </a:lnTo>
                    <a:lnTo>
                      <a:pt x="786" y="864"/>
                    </a:lnTo>
                    <a:lnTo>
                      <a:pt x="780" y="864"/>
                    </a:lnTo>
                    <a:lnTo>
                      <a:pt x="738" y="174"/>
                    </a:lnTo>
                    <a:lnTo>
                      <a:pt x="858" y="180"/>
                    </a:lnTo>
                    <a:lnTo>
                      <a:pt x="600" y="0"/>
                    </a:lnTo>
                    <a:lnTo>
                      <a:pt x="594" y="48"/>
                    </a:lnTo>
                    <a:lnTo>
                      <a:pt x="588" y="54"/>
                    </a:lnTo>
                    <a:lnTo>
                      <a:pt x="588" y="90"/>
                    </a:lnTo>
                    <a:lnTo>
                      <a:pt x="366" y="96"/>
                    </a:lnTo>
                    <a:lnTo>
                      <a:pt x="366" y="108"/>
                    </a:lnTo>
                    <a:lnTo>
                      <a:pt x="354" y="114"/>
                    </a:lnTo>
                    <a:lnTo>
                      <a:pt x="354" y="306"/>
                    </a:lnTo>
                    <a:lnTo>
                      <a:pt x="348" y="312"/>
                    </a:lnTo>
                    <a:lnTo>
                      <a:pt x="336" y="318"/>
                    </a:lnTo>
                    <a:lnTo>
                      <a:pt x="306" y="318"/>
                    </a:lnTo>
                    <a:lnTo>
                      <a:pt x="282" y="330"/>
                    </a:lnTo>
                    <a:lnTo>
                      <a:pt x="276" y="342"/>
                    </a:lnTo>
                    <a:lnTo>
                      <a:pt x="276" y="360"/>
                    </a:lnTo>
                    <a:lnTo>
                      <a:pt x="282" y="372"/>
                    </a:lnTo>
                    <a:lnTo>
                      <a:pt x="276" y="474"/>
                    </a:lnTo>
                    <a:lnTo>
                      <a:pt x="0" y="474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20" name="Mali"/>
              <p:cNvSpPr>
                <a:spLocks/>
              </p:cNvSpPr>
              <p:nvPr/>
            </p:nvSpPr>
            <p:spPr bwMode="gray">
              <a:xfrm>
                <a:off x="2433" y="1794"/>
                <a:ext cx="297" cy="307"/>
              </a:xfrm>
              <a:custGeom>
                <a:avLst/>
                <a:gdLst>
                  <a:gd name="T0" fmla="*/ 547940055 w 1164"/>
                  <a:gd name="T1" fmla="*/ 549397545 h 1200"/>
                  <a:gd name="T2" fmla="*/ 547940055 w 1164"/>
                  <a:gd name="T3" fmla="*/ 549397545 h 1200"/>
                  <a:gd name="T4" fmla="*/ 547940055 w 1164"/>
                  <a:gd name="T5" fmla="*/ 549397545 h 1200"/>
                  <a:gd name="T6" fmla="*/ 547940055 w 1164"/>
                  <a:gd name="T7" fmla="*/ 549397545 h 1200"/>
                  <a:gd name="T8" fmla="*/ 547940055 w 1164"/>
                  <a:gd name="T9" fmla="*/ 549397545 h 1200"/>
                  <a:gd name="T10" fmla="*/ 547940055 w 1164"/>
                  <a:gd name="T11" fmla="*/ 549397545 h 1200"/>
                  <a:gd name="T12" fmla="*/ 547940055 w 1164"/>
                  <a:gd name="T13" fmla="*/ 549397545 h 1200"/>
                  <a:gd name="T14" fmla="*/ 547940055 w 1164"/>
                  <a:gd name="T15" fmla="*/ 549397545 h 1200"/>
                  <a:gd name="T16" fmla="*/ 547940055 w 1164"/>
                  <a:gd name="T17" fmla="*/ 549397545 h 1200"/>
                  <a:gd name="T18" fmla="*/ 547940055 w 1164"/>
                  <a:gd name="T19" fmla="*/ 549397545 h 1200"/>
                  <a:gd name="T20" fmla="*/ 547940055 w 1164"/>
                  <a:gd name="T21" fmla="*/ 549397545 h 1200"/>
                  <a:gd name="T22" fmla="*/ 547940055 w 1164"/>
                  <a:gd name="T23" fmla="*/ 549397545 h 1200"/>
                  <a:gd name="T24" fmla="*/ 547940055 w 1164"/>
                  <a:gd name="T25" fmla="*/ 549397545 h 1200"/>
                  <a:gd name="T26" fmla="*/ 547940055 w 1164"/>
                  <a:gd name="T27" fmla="*/ 549397545 h 1200"/>
                  <a:gd name="T28" fmla="*/ 547940055 w 1164"/>
                  <a:gd name="T29" fmla="*/ 549397545 h 1200"/>
                  <a:gd name="T30" fmla="*/ 547940055 w 1164"/>
                  <a:gd name="T31" fmla="*/ 549397545 h 1200"/>
                  <a:gd name="T32" fmla="*/ 547940055 w 1164"/>
                  <a:gd name="T33" fmla="*/ 549397545 h 1200"/>
                  <a:gd name="T34" fmla="*/ 547940055 w 1164"/>
                  <a:gd name="T35" fmla="*/ 549397545 h 1200"/>
                  <a:gd name="T36" fmla="*/ 547940055 w 1164"/>
                  <a:gd name="T37" fmla="*/ 549397545 h 1200"/>
                  <a:gd name="T38" fmla="*/ 547940055 w 1164"/>
                  <a:gd name="T39" fmla="*/ 549397545 h 1200"/>
                  <a:gd name="T40" fmla="*/ 547940055 w 1164"/>
                  <a:gd name="T41" fmla="*/ 549397545 h 1200"/>
                  <a:gd name="T42" fmla="*/ 547940055 w 1164"/>
                  <a:gd name="T43" fmla="*/ 549397545 h 1200"/>
                  <a:gd name="T44" fmla="*/ 547940055 w 1164"/>
                  <a:gd name="T45" fmla="*/ 549397545 h 1200"/>
                  <a:gd name="T46" fmla="*/ 547940055 w 1164"/>
                  <a:gd name="T47" fmla="*/ 549397545 h 1200"/>
                  <a:gd name="T48" fmla="*/ 547940055 w 1164"/>
                  <a:gd name="T49" fmla="*/ 549397545 h 1200"/>
                  <a:gd name="T50" fmla="*/ 547940055 w 1164"/>
                  <a:gd name="T51" fmla="*/ 549397545 h 1200"/>
                  <a:gd name="T52" fmla="*/ 547940055 w 1164"/>
                  <a:gd name="T53" fmla="*/ 549397545 h 1200"/>
                  <a:gd name="T54" fmla="*/ 0 w 1164"/>
                  <a:gd name="T55" fmla="*/ 549397545 h 1200"/>
                  <a:gd name="T56" fmla="*/ 547940055 w 1164"/>
                  <a:gd name="T57" fmla="*/ 549397545 h 1200"/>
                  <a:gd name="T58" fmla="*/ 547940055 w 1164"/>
                  <a:gd name="T59" fmla="*/ 549397545 h 1200"/>
                  <a:gd name="T60" fmla="*/ 547940055 w 1164"/>
                  <a:gd name="T61" fmla="*/ 549397545 h 1200"/>
                  <a:gd name="T62" fmla="*/ 547940055 w 1164"/>
                  <a:gd name="T63" fmla="*/ 549397545 h 1200"/>
                  <a:gd name="T64" fmla="*/ 547940055 w 1164"/>
                  <a:gd name="T65" fmla="*/ 549397545 h 1200"/>
                  <a:gd name="T66" fmla="*/ 547940055 w 1164"/>
                  <a:gd name="T67" fmla="*/ 549397545 h 1200"/>
                  <a:gd name="T68" fmla="*/ 547940055 w 1164"/>
                  <a:gd name="T69" fmla="*/ 549397545 h 1200"/>
                  <a:gd name="T70" fmla="*/ 547940055 w 1164"/>
                  <a:gd name="T71" fmla="*/ 549397545 h 1200"/>
                  <a:gd name="T72" fmla="*/ 547940055 w 1164"/>
                  <a:gd name="T73" fmla="*/ 549397545 h 1200"/>
                  <a:gd name="T74" fmla="*/ 547940055 w 1164"/>
                  <a:gd name="T75" fmla="*/ 549397545 h 1200"/>
                  <a:gd name="T76" fmla="*/ 547940055 w 1164"/>
                  <a:gd name="T77" fmla="*/ 549397545 h 1200"/>
                  <a:gd name="T78" fmla="*/ 547940055 w 1164"/>
                  <a:gd name="T79" fmla="*/ 549397545 h 1200"/>
                  <a:gd name="T80" fmla="*/ 547940055 w 1164"/>
                  <a:gd name="T81" fmla="*/ 549397545 h 1200"/>
                  <a:gd name="T82" fmla="*/ 547940055 w 1164"/>
                  <a:gd name="T83" fmla="*/ 549397545 h 1200"/>
                  <a:gd name="T84" fmla="*/ 547940055 w 1164"/>
                  <a:gd name="T85" fmla="*/ 549397545 h 1200"/>
                  <a:gd name="T86" fmla="*/ 547940055 w 1164"/>
                  <a:gd name="T87" fmla="*/ 549397545 h 1200"/>
                  <a:gd name="T88" fmla="*/ 547940055 w 1164"/>
                  <a:gd name="T89" fmla="*/ 549397545 h 1200"/>
                  <a:gd name="T90" fmla="*/ 547940055 w 1164"/>
                  <a:gd name="T91" fmla="*/ 549397545 h 1200"/>
                  <a:gd name="T92" fmla="*/ 547940055 w 1164"/>
                  <a:gd name="T93" fmla="*/ 549397545 h 1200"/>
                  <a:gd name="T94" fmla="*/ 547940055 w 1164"/>
                  <a:gd name="T95" fmla="*/ 549397545 h 1200"/>
                  <a:gd name="T96" fmla="*/ 547940055 w 1164"/>
                  <a:gd name="T97" fmla="*/ 549397545 h 1200"/>
                  <a:gd name="T98" fmla="*/ 547940055 w 1164"/>
                  <a:gd name="T99" fmla="*/ 549397545 h 1200"/>
                  <a:gd name="T100" fmla="*/ 547940055 w 1164"/>
                  <a:gd name="T101" fmla="*/ 549397545 h 1200"/>
                  <a:gd name="T102" fmla="*/ 547940055 w 1164"/>
                  <a:gd name="T103" fmla="*/ 549397545 h 1200"/>
                  <a:gd name="T104" fmla="*/ 547940055 w 1164"/>
                  <a:gd name="T105" fmla="*/ 549397545 h 1200"/>
                  <a:gd name="T106" fmla="*/ 547940055 w 1164"/>
                  <a:gd name="T107" fmla="*/ 549397545 h 12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4"/>
                  <a:gd name="T163" fmla="*/ 0 h 1200"/>
                  <a:gd name="T164" fmla="*/ 1164 w 1164"/>
                  <a:gd name="T165" fmla="*/ 1200 h 12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4" h="1200">
                    <a:moveTo>
                      <a:pt x="612" y="954"/>
                    </a:moveTo>
                    <a:lnTo>
                      <a:pt x="636" y="948"/>
                    </a:lnTo>
                    <a:lnTo>
                      <a:pt x="636" y="912"/>
                    </a:lnTo>
                    <a:lnTo>
                      <a:pt x="654" y="912"/>
                    </a:lnTo>
                    <a:lnTo>
                      <a:pt x="654" y="906"/>
                    </a:lnTo>
                    <a:lnTo>
                      <a:pt x="660" y="900"/>
                    </a:lnTo>
                    <a:lnTo>
                      <a:pt x="666" y="888"/>
                    </a:lnTo>
                    <a:lnTo>
                      <a:pt x="678" y="882"/>
                    </a:lnTo>
                    <a:lnTo>
                      <a:pt x="684" y="870"/>
                    </a:lnTo>
                    <a:lnTo>
                      <a:pt x="690" y="864"/>
                    </a:lnTo>
                    <a:lnTo>
                      <a:pt x="696" y="864"/>
                    </a:lnTo>
                    <a:lnTo>
                      <a:pt x="708" y="876"/>
                    </a:lnTo>
                    <a:lnTo>
                      <a:pt x="720" y="876"/>
                    </a:lnTo>
                    <a:lnTo>
                      <a:pt x="720" y="870"/>
                    </a:lnTo>
                    <a:lnTo>
                      <a:pt x="726" y="864"/>
                    </a:lnTo>
                    <a:lnTo>
                      <a:pt x="726" y="846"/>
                    </a:lnTo>
                    <a:lnTo>
                      <a:pt x="750" y="846"/>
                    </a:lnTo>
                    <a:lnTo>
                      <a:pt x="768" y="822"/>
                    </a:lnTo>
                    <a:lnTo>
                      <a:pt x="792" y="822"/>
                    </a:lnTo>
                    <a:lnTo>
                      <a:pt x="810" y="804"/>
                    </a:lnTo>
                    <a:lnTo>
                      <a:pt x="858" y="804"/>
                    </a:lnTo>
                    <a:lnTo>
                      <a:pt x="882" y="816"/>
                    </a:lnTo>
                    <a:lnTo>
                      <a:pt x="930" y="804"/>
                    </a:lnTo>
                    <a:lnTo>
                      <a:pt x="954" y="786"/>
                    </a:lnTo>
                    <a:lnTo>
                      <a:pt x="1020" y="792"/>
                    </a:lnTo>
                    <a:lnTo>
                      <a:pt x="1020" y="774"/>
                    </a:lnTo>
                    <a:lnTo>
                      <a:pt x="1068" y="780"/>
                    </a:lnTo>
                    <a:lnTo>
                      <a:pt x="1080" y="774"/>
                    </a:lnTo>
                    <a:lnTo>
                      <a:pt x="1104" y="774"/>
                    </a:lnTo>
                    <a:lnTo>
                      <a:pt x="1122" y="768"/>
                    </a:lnTo>
                    <a:lnTo>
                      <a:pt x="1134" y="762"/>
                    </a:lnTo>
                    <a:lnTo>
                      <a:pt x="1140" y="750"/>
                    </a:lnTo>
                    <a:lnTo>
                      <a:pt x="1140" y="732"/>
                    </a:lnTo>
                    <a:lnTo>
                      <a:pt x="1146" y="720"/>
                    </a:lnTo>
                    <a:lnTo>
                      <a:pt x="1146" y="708"/>
                    </a:lnTo>
                    <a:lnTo>
                      <a:pt x="1164" y="684"/>
                    </a:lnTo>
                    <a:lnTo>
                      <a:pt x="1164" y="480"/>
                    </a:lnTo>
                    <a:lnTo>
                      <a:pt x="1140" y="480"/>
                    </a:lnTo>
                    <a:lnTo>
                      <a:pt x="1134" y="486"/>
                    </a:lnTo>
                    <a:lnTo>
                      <a:pt x="1104" y="486"/>
                    </a:lnTo>
                    <a:lnTo>
                      <a:pt x="1092" y="480"/>
                    </a:lnTo>
                    <a:lnTo>
                      <a:pt x="1086" y="474"/>
                    </a:lnTo>
                    <a:lnTo>
                      <a:pt x="1086" y="468"/>
                    </a:lnTo>
                    <a:lnTo>
                      <a:pt x="1104" y="450"/>
                    </a:lnTo>
                    <a:lnTo>
                      <a:pt x="1104" y="432"/>
                    </a:lnTo>
                    <a:lnTo>
                      <a:pt x="1092" y="408"/>
                    </a:lnTo>
                    <a:lnTo>
                      <a:pt x="1080" y="402"/>
                    </a:lnTo>
                    <a:lnTo>
                      <a:pt x="1050" y="402"/>
                    </a:lnTo>
                    <a:lnTo>
                      <a:pt x="1044" y="408"/>
                    </a:lnTo>
                    <a:lnTo>
                      <a:pt x="1038" y="408"/>
                    </a:lnTo>
                    <a:lnTo>
                      <a:pt x="1032" y="378"/>
                    </a:lnTo>
                    <a:lnTo>
                      <a:pt x="996" y="378"/>
                    </a:lnTo>
                    <a:lnTo>
                      <a:pt x="984" y="366"/>
                    </a:lnTo>
                    <a:lnTo>
                      <a:pt x="984" y="348"/>
                    </a:lnTo>
                    <a:lnTo>
                      <a:pt x="978" y="342"/>
                    </a:lnTo>
                    <a:lnTo>
                      <a:pt x="954" y="342"/>
                    </a:lnTo>
                    <a:lnTo>
                      <a:pt x="954" y="318"/>
                    </a:lnTo>
                    <a:lnTo>
                      <a:pt x="546" y="6"/>
                    </a:lnTo>
                    <a:lnTo>
                      <a:pt x="426" y="0"/>
                    </a:lnTo>
                    <a:lnTo>
                      <a:pt x="468" y="690"/>
                    </a:lnTo>
                    <a:lnTo>
                      <a:pt x="474" y="690"/>
                    </a:lnTo>
                    <a:lnTo>
                      <a:pt x="492" y="708"/>
                    </a:lnTo>
                    <a:lnTo>
                      <a:pt x="492" y="720"/>
                    </a:lnTo>
                    <a:lnTo>
                      <a:pt x="486" y="726"/>
                    </a:lnTo>
                    <a:lnTo>
                      <a:pt x="474" y="768"/>
                    </a:lnTo>
                    <a:lnTo>
                      <a:pt x="210" y="768"/>
                    </a:lnTo>
                    <a:lnTo>
                      <a:pt x="210" y="756"/>
                    </a:lnTo>
                    <a:lnTo>
                      <a:pt x="204" y="756"/>
                    </a:lnTo>
                    <a:lnTo>
                      <a:pt x="198" y="762"/>
                    </a:lnTo>
                    <a:lnTo>
                      <a:pt x="198" y="774"/>
                    </a:lnTo>
                    <a:lnTo>
                      <a:pt x="192" y="774"/>
                    </a:lnTo>
                    <a:lnTo>
                      <a:pt x="180" y="780"/>
                    </a:lnTo>
                    <a:lnTo>
                      <a:pt x="150" y="780"/>
                    </a:lnTo>
                    <a:lnTo>
                      <a:pt x="144" y="774"/>
                    </a:lnTo>
                    <a:lnTo>
                      <a:pt x="108" y="774"/>
                    </a:lnTo>
                    <a:lnTo>
                      <a:pt x="96" y="798"/>
                    </a:lnTo>
                    <a:lnTo>
                      <a:pt x="90" y="786"/>
                    </a:lnTo>
                    <a:lnTo>
                      <a:pt x="66" y="762"/>
                    </a:lnTo>
                    <a:lnTo>
                      <a:pt x="48" y="762"/>
                    </a:lnTo>
                    <a:lnTo>
                      <a:pt x="36" y="774"/>
                    </a:lnTo>
                    <a:lnTo>
                      <a:pt x="36" y="822"/>
                    </a:lnTo>
                    <a:lnTo>
                      <a:pt x="30" y="822"/>
                    </a:lnTo>
                    <a:lnTo>
                      <a:pt x="18" y="828"/>
                    </a:lnTo>
                    <a:lnTo>
                      <a:pt x="0" y="828"/>
                    </a:lnTo>
                    <a:lnTo>
                      <a:pt x="0" y="852"/>
                    </a:lnTo>
                    <a:lnTo>
                      <a:pt x="12" y="870"/>
                    </a:lnTo>
                    <a:lnTo>
                      <a:pt x="12" y="876"/>
                    </a:lnTo>
                    <a:lnTo>
                      <a:pt x="24" y="888"/>
                    </a:lnTo>
                    <a:lnTo>
                      <a:pt x="24" y="906"/>
                    </a:lnTo>
                    <a:lnTo>
                      <a:pt x="18" y="912"/>
                    </a:lnTo>
                    <a:lnTo>
                      <a:pt x="18" y="936"/>
                    </a:lnTo>
                    <a:lnTo>
                      <a:pt x="24" y="942"/>
                    </a:lnTo>
                    <a:lnTo>
                      <a:pt x="36" y="942"/>
                    </a:lnTo>
                    <a:lnTo>
                      <a:pt x="36" y="936"/>
                    </a:lnTo>
                    <a:lnTo>
                      <a:pt x="42" y="936"/>
                    </a:lnTo>
                    <a:lnTo>
                      <a:pt x="48" y="942"/>
                    </a:lnTo>
                    <a:lnTo>
                      <a:pt x="54" y="954"/>
                    </a:lnTo>
                    <a:lnTo>
                      <a:pt x="54" y="1032"/>
                    </a:lnTo>
                    <a:lnTo>
                      <a:pt x="60" y="1044"/>
                    </a:lnTo>
                    <a:lnTo>
                      <a:pt x="60" y="1050"/>
                    </a:lnTo>
                    <a:lnTo>
                      <a:pt x="66" y="1056"/>
                    </a:lnTo>
                    <a:lnTo>
                      <a:pt x="72" y="1050"/>
                    </a:lnTo>
                    <a:lnTo>
                      <a:pt x="78" y="1038"/>
                    </a:lnTo>
                    <a:lnTo>
                      <a:pt x="90" y="1026"/>
                    </a:lnTo>
                    <a:lnTo>
                      <a:pt x="102" y="1038"/>
                    </a:lnTo>
                    <a:lnTo>
                      <a:pt x="108" y="1050"/>
                    </a:lnTo>
                    <a:lnTo>
                      <a:pt x="108" y="1062"/>
                    </a:lnTo>
                    <a:lnTo>
                      <a:pt x="114" y="1050"/>
                    </a:lnTo>
                    <a:lnTo>
                      <a:pt x="126" y="1038"/>
                    </a:lnTo>
                    <a:lnTo>
                      <a:pt x="132" y="1026"/>
                    </a:lnTo>
                    <a:lnTo>
                      <a:pt x="138" y="1026"/>
                    </a:lnTo>
                    <a:lnTo>
                      <a:pt x="144" y="1032"/>
                    </a:lnTo>
                    <a:lnTo>
                      <a:pt x="150" y="1032"/>
                    </a:lnTo>
                    <a:lnTo>
                      <a:pt x="162" y="1038"/>
                    </a:lnTo>
                    <a:lnTo>
                      <a:pt x="168" y="1044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204" y="1008"/>
                    </a:lnTo>
                    <a:lnTo>
                      <a:pt x="216" y="1008"/>
                    </a:lnTo>
                    <a:lnTo>
                      <a:pt x="228" y="1014"/>
                    </a:lnTo>
                    <a:lnTo>
                      <a:pt x="228" y="1032"/>
                    </a:lnTo>
                    <a:lnTo>
                      <a:pt x="246" y="1044"/>
                    </a:lnTo>
                    <a:lnTo>
                      <a:pt x="234" y="1074"/>
                    </a:lnTo>
                    <a:lnTo>
                      <a:pt x="270" y="1092"/>
                    </a:lnTo>
                    <a:lnTo>
                      <a:pt x="246" y="1128"/>
                    </a:lnTo>
                    <a:lnTo>
                      <a:pt x="270" y="1128"/>
                    </a:lnTo>
                    <a:lnTo>
                      <a:pt x="270" y="1164"/>
                    </a:lnTo>
                    <a:lnTo>
                      <a:pt x="300" y="1194"/>
                    </a:lnTo>
                    <a:lnTo>
                      <a:pt x="312" y="1200"/>
                    </a:lnTo>
                    <a:lnTo>
                      <a:pt x="312" y="1182"/>
                    </a:lnTo>
                    <a:lnTo>
                      <a:pt x="318" y="1176"/>
                    </a:lnTo>
                    <a:lnTo>
                      <a:pt x="330" y="1176"/>
                    </a:lnTo>
                    <a:lnTo>
                      <a:pt x="348" y="1182"/>
                    </a:lnTo>
                    <a:lnTo>
                      <a:pt x="366" y="1200"/>
                    </a:lnTo>
                    <a:lnTo>
                      <a:pt x="372" y="1182"/>
                    </a:lnTo>
                    <a:lnTo>
                      <a:pt x="390" y="1182"/>
                    </a:lnTo>
                    <a:lnTo>
                      <a:pt x="396" y="1158"/>
                    </a:lnTo>
                    <a:lnTo>
                      <a:pt x="408" y="1176"/>
                    </a:lnTo>
                    <a:lnTo>
                      <a:pt x="420" y="1152"/>
                    </a:lnTo>
                    <a:lnTo>
                      <a:pt x="420" y="1188"/>
                    </a:lnTo>
                    <a:lnTo>
                      <a:pt x="444" y="1194"/>
                    </a:lnTo>
                    <a:lnTo>
                      <a:pt x="450" y="1188"/>
                    </a:lnTo>
                    <a:lnTo>
                      <a:pt x="456" y="1176"/>
                    </a:lnTo>
                    <a:lnTo>
                      <a:pt x="462" y="1170"/>
                    </a:lnTo>
                    <a:lnTo>
                      <a:pt x="474" y="1170"/>
                    </a:lnTo>
                    <a:lnTo>
                      <a:pt x="468" y="1116"/>
                    </a:lnTo>
                    <a:lnTo>
                      <a:pt x="492" y="1116"/>
                    </a:lnTo>
                    <a:lnTo>
                      <a:pt x="504" y="1092"/>
                    </a:lnTo>
                    <a:lnTo>
                      <a:pt x="480" y="1062"/>
                    </a:lnTo>
                    <a:lnTo>
                      <a:pt x="498" y="1050"/>
                    </a:lnTo>
                    <a:lnTo>
                      <a:pt x="504" y="1050"/>
                    </a:lnTo>
                    <a:lnTo>
                      <a:pt x="510" y="1044"/>
                    </a:lnTo>
                    <a:lnTo>
                      <a:pt x="546" y="1044"/>
                    </a:lnTo>
                    <a:lnTo>
                      <a:pt x="546" y="1032"/>
                    </a:lnTo>
                    <a:lnTo>
                      <a:pt x="540" y="1026"/>
                    </a:lnTo>
                    <a:lnTo>
                      <a:pt x="546" y="1026"/>
                    </a:lnTo>
                    <a:lnTo>
                      <a:pt x="552" y="1020"/>
                    </a:lnTo>
                    <a:lnTo>
                      <a:pt x="552" y="990"/>
                    </a:lnTo>
                    <a:lnTo>
                      <a:pt x="570" y="990"/>
                    </a:lnTo>
                    <a:lnTo>
                      <a:pt x="570" y="960"/>
                    </a:lnTo>
                    <a:lnTo>
                      <a:pt x="564" y="954"/>
                    </a:lnTo>
                    <a:lnTo>
                      <a:pt x="582" y="924"/>
                    </a:lnTo>
                    <a:lnTo>
                      <a:pt x="612" y="95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21" name="Malaysia"/>
              <p:cNvSpPr>
                <a:spLocks/>
              </p:cNvSpPr>
              <p:nvPr/>
            </p:nvSpPr>
            <p:spPr bwMode="gray">
              <a:xfrm>
                <a:off x="4470" y="2171"/>
                <a:ext cx="78" cy="112"/>
              </a:xfrm>
              <a:custGeom>
                <a:avLst/>
                <a:gdLst>
                  <a:gd name="T0" fmla="*/ 547397444 w 306"/>
                  <a:gd name="T1" fmla="*/ 549127955 h 438"/>
                  <a:gd name="T2" fmla="*/ 547397444 w 306"/>
                  <a:gd name="T3" fmla="*/ 549127955 h 438"/>
                  <a:gd name="T4" fmla="*/ 547397444 w 306"/>
                  <a:gd name="T5" fmla="*/ 549127955 h 438"/>
                  <a:gd name="T6" fmla="*/ 547397444 w 306"/>
                  <a:gd name="T7" fmla="*/ 549127955 h 438"/>
                  <a:gd name="T8" fmla="*/ 547397444 w 306"/>
                  <a:gd name="T9" fmla="*/ 549127955 h 438"/>
                  <a:gd name="T10" fmla="*/ 547397444 w 306"/>
                  <a:gd name="T11" fmla="*/ 549127955 h 438"/>
                  <a:gd name="T12" fmla="*/ 547397444 w 306"/>
                  <a:gd name="T13" fmla="*/ 549127955 h 438"/>
                  <a:gd name="T14" fmla="*/ 547397444 w 306"/>
                  <a:gd name="T15" fmla="*/ 549127955 h 438"/>
                  <a:gd name="T16" fmla="*/ 547397444 w 306"/>
                  <a:gd name="T17" fmla="*/ 549127955 h 438"/>
                  <a:gd name="T18" fmla="*/ 547397444 w 306"/>
                  <a:gd name="T19" fmla="*/ 549127955 h 438"/>
                  <a:gd name="T20" fmla="*/ 547397444 w 306"/>
                  <a:gd name="T21" fmla="*/ 549127955 h 438"/>
                  <a:gd name="T22" fmla="*/ 547397444 w 306"/>
                  <a:gd name="T23" fmla="*/ 549127955 h 438"/>
                  <a:gd name="T24" fmla="*/ 547397444 w 306"/>
                  <a:gd name="T25" fmla="*/ 549127955 h 438"/>
                  <a:gd name="T26" fmla="*/ 547397444 w 306"/>
                  <a:gd name="T27" fmla="*/ 549127955 h 438"/>
                  <a:gd name="T28" fmla="*/ 547397444 w 306"/>
                  <a:gd name="T29" fmla="*/ 549127955 h 438"/>
                  <a:gd name="T30" fmla="*/ 547397444 w 306"/>
                  <a:gd name="T31" fmla="*/ 549127955 h 438"/>
                  <a:gd name="T32" fmla="*/ 547397444 w 306"/>
                  <a:gd name="T33" fmla="*/ 549127955 h 438"/>
                  <a:gd name="T34" fmla="*/ 547397444 w 306"/>
                  <a:gd name="T35" fmla="*/ 549127955 h 438"/>
                  <a:gd name="T36" fmla="*/ 547397444 w 306"/>
                  <a:gd name="T37" fmla="*/ 549127955 h 438"/>
                  <a:gd name="T38" fmla="*/ 547397444 w 306"/>
                  <a:gd name="T39" fmla="*/ 549127955 h 438"/>
                  <a:gd name="T40" fmla="*/ 547397444 w 306"/>
                  <a:gd name="T41" fmla="*/ 549127955 h 438"/>
                  <a:gd name="T42" fmla="*/ 547397444 w 306"/>
                  <a:gd name="T43" fmla="*/ 549127955 h 438"/>
                  <a:gd name="T44" fmla="*/ 547397444 w 306"/>
                  <a:gd name="T45" fmla="*/ 549127955 h 438"/>
                  <a:gd name="T46" fmla="*/ 547397444 w 306"/>
                  <a:gd name="T47" fmla="*/ 549127955 h 438"/>
                  <a:gd name="T48" fmla="*/ 547397444 w 306"/>
                  <a:gd name="T49" fmla="*/ 549127955 h 438"/>
                  <a:gd name="T50" fmla="*/ 547397444 w 306"/>
                  <a:gd name="T51" fmla="*/ 549127955 h 438"/>
                  <a:gd name="T52" fmla="*/ 547397444 w 306"/>
                  <a:gd name="T53" fmla="*/ 549127955 h 438"/>
                  <a:gd name="T54" fmla="*/ 547397444 w 306"/>
                  <a:gd name="T55" fmla="*/ 549127955 h 438"/>
                  <a:gd name="T56" fmla="*/ 547397444 w 306"/>
                  <a:gd name="T57" fmla="*/ 549127955 h 438"/>
                  <a:gd name="T58" fmla="*/ 547397444 w 306"/>
                  <a:gd name="T59" fmla="*/ 549127955 h 438"/>
                  <a:gd name="T60" fmla="*/ 547397444 w 306"/>
                  <a:gd name="T61" fmla="*/ 549127955 h 438"/>
                  <a:gd name="T62" fmla="*/ 547397444 w 306"/>
                  <a:gd name="T63" fmla="*/ 549127955 h 438"/>
                  <a:gd name="T64" fmla="*/ 547397444 w 306"/>
                  <a:gd name="T65" fmla="*/ 549127955 h 438"/>
                  <a:gd name="T66" fmla="*/ 547397444 w 306"/>
                  <a:gd name="T67" fmla="*/ 549127955 h 438"/>
                  <a:gd name="T68" fmla="*/ 547397444 w 306"/>
                  <a:gd name="T69" fmla="*/ 549127955 h 438"/>
                  <a:gd name="T70" fmla="*/ 547397444 w 306"/>
                  <a:gd name="T71" fmla="*/ 549127955 h 438"/>
                  <a:gd name="T72" fmla="*/ 547397444 w 306"/>
                  <a:gd name="T73" fmla="*/ 549127955 h 438"/>
                  <a:gd name="T74" fmla="*/ 547397444 w 306"/>
                  <a:gd name="T75" fmla="*/ 549127955 h 438"/>
                  <a:gd name="T76" fmla="*/ 547397444 w 306"/>
                  <a:gd name="T77" fmla="*/ 0 h 438"/>
                  <a:gd name="T78" fmla="*/ 547397444 w 306"/>
                  <a:gd name="T79" fmla="*/ 549127955 h 438"/>
                  <a:gd name="T80" fmla="*/ 547397444 w 306"/>
                  <a:gd name="T81" fmla="*/ 549127955 h 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438"/>
                  <a:gd name="T125" fmla="*/ 306 w 306"/>
                  <a:gd name="T126" fmla="*/ 438 h 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438">
                    <a:moveTo>
                      <a:pt x="0" y="42"/>
                    </a:moveTo>
                    <a:lnTo>
                      <a:pt x="6" y="138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54" y="168"/>
                    </a:lnTo>
                    <a:lnTo>
                      <a:pt x="48" y="180"/>
                    </a:lnTo>
                    <a:lnTo>
                      <a:pt x="48" y="198"/>
                    </a:lnTo>
                    <a:lnTo>
                      <a:pt x="54" y="216"/>
                    </a:lnTo>
                    <a:lnTo>
                      <a:pt x="60" y="228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90" y="240"/>
                    </a:lnTo>
                    <a:lnTo>
                      <a:pt x="84" y="252"/>
                    </a:lnTo>
                    <a:lnTo>
                      <a:pt x="84" y="282"/>
                    </a:lnTo>
                    <a:lnTo>
                      <a:pt x="96" y="306"/>
                    </a:lnTo>
                    <a:lnTo>
                      <a:pt x="102" y="312"/>
                    </a:lnTo>
                    <a:lnTo>
                      <a:pt x="114" y="318"/>
                    </a:lnTo>
                    <a:lnTo>
                      <a:pt x="132" y="330"/>
                    </a:lnTo>
                    <a:lnTo>
                      <a:pt x="144" y="336"/>
                    </a:lnTo>
                    <a:lnTo>
                      <a:pt x="162" y="354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2"/>
                    </a:lnTo>
                    <a:lnTo>
                      <a:pt x="174" y="378"/>
                    </a:lnTo>
                    <a:lnTo>
                      <a:pt x="180" y="384"/>
                    </a:lnTo>
                    <a:lnTo>
                      <a:pt x="186" y="384"/>
                    </a:lnTo>
                    <a:lnTo>
                      <a:pt x="198" y="390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22" y="402"/>
                    </a:lnTo>
                    <a:lnTo>
                      <a:pt x="228" y="402"/>
                    </a:lnTo>
                    <a:lnTo>
                      <a:pt x="252" y="438"/>
                    </a:lnTo>
                    <a:lnTo>
                      <a:pt x="300" y="432"/>
                    </a:lnTo>
                    <a:lnTo>
                      <a:pt x="300" y="420"/>
                    </a:lnTo>
                    <a:lnTo>
                      <a:pt x="306" y="408"/>
                    </a:lnTo>
                    <a:lnTo>
                      <a:pt x="306" y="378"/>
                    </a:lnTo>
                    <a:lnTo>
                      <a:pt x="294" y="354"/>
                    </a:lnTo>
                    <a:lnTo>
                      <a:pt x="270" y="330"/>
                    </a:lnTo>
                    <a:lnTo>
                      <a:pt x="264" y="318"/>
                    </a:lnTo>
                    <a:lnTo>
                      <a:pt x="258" y="312"/>
                    </a:lnTo>
                    <a:lnTo>
                      <a:pt x="258" y="288"/>
                    </a:lnTo>
                    <a:lnTo>
                      <a:pt x="252" y="276"/>
                    </a:lnTo>
                    <a:lnTo>
                      <a:pt x="246" y="270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52" y="126"/>
                    </a:lnTo>
                    <a:lnTo>
                      <a:pt x="246" y="114"/>
                    </a:lnTo>
                    <a:lnTo>
                      <a:pt x="222" y="90"/>
                    </a:lnTo>
                    <a:lnTo>
                      <a:pt x="204" y="84"/>
                    </a:lnTo>
                    <a:lnTo>
                      <a:pt x="192" y="72"/>
                    </a:lnTo>
                    <a:lnTo>
                      <a:pt x="180" y="66"/>
                    </a:lnTo>
                    <a:lnTo>
                      <a:pt x="156" y="42"/>
                    </a:lnTo>
                    <a:lnTo>
                      <a:pt x="150" y="54"/>
                    </a:lnTo>
                    <a:lnTo>
                      <a:pt x="144" y="60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32" y="84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78" y="54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6" y="3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84" name="AutoShape 81"/>
              <p:cNvSpPr>
                <a:spLocks/>
              </p:cNvSpPr>
              <p:nvPr/>
            </p:nvSpPr>
            <p:spPr bwMode="gray">
              <a:xfrm>
                <a:off x="4653" y="2158"/>
                <a:ext cx="176" cy="135"/>
              </a:xfrm>
              <a:custGeom>
                <a:avLst/>
                <a:gdLst>
                  <a:gd name="T0" fmla="*/ 35638549 w 690"/>
                  <a:gd name="T1" fmla="*/ 35894552 h 528"/>
                  <a:gd name="T2" fmla="*/ 35638549 w 690"/>
                  <a:gd name="T3" fmla="*/ 35894552 h 528"/>
                  <a:gd name="T4" fmla="*/ 35638549 w 690"/>
                  <a:gd name="T5" fmla="*/ 35894552 h 528"/>
                  <a:gd name="T6" fmla="*/ 35638549 w 690"/>
                  <a:gd name="T7" fmla="*/ 35894552 h 528"/>
                  <a:gd name="T8" fmla="*/ 35638549 w 690"/>
                  <a:gd name="T9" fmla="*/ 35894552 h 528"/>
                  <a:gd name="T10" fmla="*/ 35638549 w 690"/>
                  <a:gd name="T11" fmla="*/ 35894552 h 528"/>
                  <a:gd name="T12" fmla="*/ 35638549 w 690"/>
                  <a:gd name="T13" fmla="*/ 35894552 h 528"/>
                  <a:gd name="T14" fmla="*/ 35638549 w 690"/>
                  <a:gd name="T15" fmla="*/ 35894552 h 528"/>
                  <a:gd name="T16" fmla="*/ 35638549 w 690"/>
                  <a:gd name="T17" fmla="*/ 35894552 h 528"/>
                  <a:gd name="T18" fmla="*/ 35638549 w 690"/>
                  <a:gd name="T19" fmla="*/ 35894552 h 528"/>
                  <a:gd name="T20" fmla="*/ 35638549 w 690"/>
                  <a:gd name="T21" fmla="*/ 35894552 h 528"/>
                  <a:gd name="T22" fmla="*/ 35638549 w 690"/>
                  <a:gd name="T23" fmla="*/ 35894552 h 528"/>
                  <a:gd name="T24" fmla="*/ 35638549 w 690"/>
                  <a:gd name="T25" fmla="*/ 35894552 h 528"/>
                  <a:gd name="T26" fmla="*/ 35638549 w 690"/>
                  <a:gd name="T27" fmla="*/ 35894552 h 528"/>
                  <a:gd name="T28" fmla="*/ 35638549 w 690"/>
                  <a:gd name="T29" fmla="*/ 35894552 h 528"/>
                  <a:gd name="T30" fmla="*/ 35638549 w 690"/>
                  <a:gd name="T31" fmla="*/ 35894552 h 528"/>
                  <a:gd name="T32" fmla="*/ 35638549 w 690"/>
                  <a:gd name="T33" fmla="*/ 35894552 h 528"/>
                  <a:gd name="T34" fmla="*/ 35638549 w 690"/>
                  <a:gd name="T35" fmla="*/ 35894552 h 528"/>
                  <a:gd name="T36" fmla="*/ 35638549 w 690"/>
                  <a:gd name="T37" fmla="*/ 35894552 h 528"/>
                  <a:gd name="T38" fmla="*/ 35638549 w 690"/>
                  <a:gd name="T39" fmla="*/ 35894552 h 528"/>
                  <a:gd name="T40" fmla="*/ 35638549 w 690"/>
                  <a:gd name="T41" fmla="*/ 35894552 h 528"/>
                  <a:gd name="T42" fmla="*/ 35638549 w 690"/>
                  <a:gd name="T43" fmla="*/ 35894552 h 528"/>
                  <a:gd name="T44" fmla="*/ 35638549 w 690"/>
                  <a:gd name="T45" fmla="*/ 35894552 h 528"/>
                  <a:gd name="T46" fmla="*/ 35638549 w 690"/>
                  <a:gd name="T47" fmla="*/ 35894552 h 528"/>
                  <a:gd name="T48" fmla="*/ 35638549 w 690"/>
                  <a:gd name="T49" fmla="*/ 35894552 h 528"/>
                  <a:gd name="T50" fmla="*/ 35638549 w 690"/>
                  <a:gd name="T51" fmla="*/ 35894552 h 528"/>
                  <a:gd name="T52" fmla="*/ 35638549 w 690"/>
                  <a:gd name="T53" fmla="*/ 35894552 h 528"/>
                  <a:gd name="T54" fmla="*/ 35638549 w 690"/>
                  <a:gd name="T55" fmla="*/ 35894552 h 528"/>
                  <a:gd name="T56" fmla="*/ 35638549 w 690"/>
                  <a:gd name="T57" fmla="*/ 35894552 h 528"/>
                  <a:gd name="T58" fmla="*/ 35638549 w 690"/>
                  <a:gd name="T59" fmla="*/ 35894552 h 528"/>
                  <a:gd name="T60" fmla="*/ 35638549 w 690"/>
                  <a:gd name="T61" fmla="*/ 35894552 h 528"/>
                  <a:gd name="T62" fmla="*/ 35638549 w 690"/>
                  <a:gd name="T63" fmla="*/ 35894552 h 528"/>
                  <a:gd name="T64" fmla="*/ 35638549 w 690"/>
                  <a:gd name="T65" fmla="*/ 35894552 h 528"/>
                  <a:gd name="T66" fmla="*/ 35638549 w 690"/>
                  <a:gd name="T67" fmla="*/ 35894552 h 528"/>
                  <a:gd name="T68" fmla="*/ 35638549 w 690"/>
                  <a:gd name="T69" fmla="*/ 35894552 h 528"/>
                  <a:gd name="T70" fmla="*/ 35638549 w 690"/>
                  <a:gd name="T71" fmla="*/ 0 h 528"/>
                  <a:gd name="T72" fmla="*/ 35638549 w 690"/>
                  <a:gd name="T73" fmla="*/ 0 h 528"/>
                  <a:gd name="T74" fmla="*/ 35638549 w 690"/>
                  <a:gd name="T75" fmla="*/ 35894552 h 528"/>
                  <a:gd name="T76" fmla="*/ 35638549 w 690"/>
                  <a:gd name="T77" fmla="*/ 35894552 h 528"/>
                  <a:gd name="T78" fmla="*/ 35638549 w 690"/>
                  <a:gd name="T79" fmla="*/ 35894552 h 528"/>
                  <a:gd name="T80" fmla="*/ 35638549 w 690"/>
                  <a:gd name="T81" fmla="*/ 35894552 h 528"/>
                  <a:gd name="T82" fmla="*/ 35638549 w 690"/>
                  <a:gd name="T83" fmla="*/ 35894552 h 528"/>
                  <a:gd name="T84" fmla="*/ 35638549 w 690"/>
                  <a:gd name="T85" fmla="*/ 35894552 h 528"/>
                  <a:gd name="T86" fmla="*/ 35638549 w 690"/>
                  <a:gd name="T87" fmla="*/ 35894552 h 528"/>
                  <a:gd name="T88" fmla="*/ 35638549 w 690"/>
                  <a:gd name="T89" fmla="*/ 35894552 h 528"/>
                  <a:gd name="T90" fmla="*/ 35638549 w 690"/>
                  <a:gd name="T91" fmla="*/ 35894552 h 528"/>
                  <a:gd name="T92" fmla="*/ 35638549 w 690"/>
                  <a:gd name="T93" fmla="*/ 35894552 h 528"/>
                  <a:gd name="T94" fmla="*/ 35638549 w 690"/>
                  <a:gd name="T95" fmla="*/ 35894552 h 528"/>
                  <a:gd name="T96" fmla="*/ 35638549 w 690"/>
                  <a:gd name="T97" fmla="*/ 35894552 h 528"/>
                  <a:gd name="T98" fmla="*/ 35638549 w 690"/>
                  <a:gd name="T99" fmla="*/ 35894552 h 528"/>
                  <a:gd name="T100" fmla="*/ 35638549 w 690"/>
                  <a:gd name="T101" fmla="*/ 35894552 h 528"/>
                  <a:gd name="T102" fmla="*/ 35638549 w 690"/>
                  <a:gd name="T103" fmla="*/ 35894552 h 528"/>
                  <a:gd name="T104" fmla="*/ 35638549 w 690"/>
                  <a:gd name="T105" fmla="*/ 35894552 h 528"/>
                  <a:gd name="T106" fmla="*/ 35638549 w 690"/>
                  <a:gd name="T107" fmla="*/ 35894552 h 528"/>
                  <a:gd name="T108" fmla="*/ 35638549 w 690"/>
                  <a:gd name="T109" fmla="*/ 35894552 h 528"/>
                  <a:gd name="T110" fmla="*/ 35638549 w 690"/>
                  <a:gd name="T111" fmla="*/ 35894552 h 528"/>
                  <a:gd name="T112" fmla="*/ 35638549 w 690"/>
                  <a:gd name="T113" fmla="*/ 35894552 h 528"/>
                  <a:gd name="T114" fmla="*/ 0 w 690"/>
                  <a:gd name="T115" fmla="*/ 35894552 h 5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0"/>
                  <a:gd name="T175" fmla="*/ 0 h 528"/>
                  <a:gd name="T176" fmla="*/ 690 w 690"/>
                  <a:gd name="T177" fmla="*/ 528 h 5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0" h="528">
                    <a:moveTo>
                      <a:pt x="12" y="504"/>
                    </a:moveTo>
                    <a:lnTo>
                      <a:pt x="24" y="510"/>
                    </a:lnTo>
                    <a:lnTo>
                      <a:pt x="30" y="516"/>
                    </a:lnTo>
                    <a:lnTo>
                      <a:pt x="54" y="528"/>
                    </a:lnTo>
                    <a:lnTo>
                      <a:pt x="60" y="528"/>
                    </a:lnTo>
                    <a:lnTo>
                      <a:pt x="78" y="510"/>
                    </a:lnTo>
                    <a:lnTo>
                      <a:pt x="102" y="510"/>
                    </a:lnTo>
                    <a:lnTo>
                      <a:pt x="120" y="516"/>
                    </a:lnTo>
                    <a:lnTo>
                      <a:pt x="144" y="516"/>
                    </a:lnTo>
                    <a:lnTo>
                      <a:pt x="174" y="486"/>
                    </a:lnTo>
                    <a:lnTo>
                      <a:pt x="180" y="474"/>
                    </a:lnTo>
                    <a:lnTo>
                      <a:pt x="222" y="474"/>
                    </a:lnTo>
                    <a:lnTo>
                      <a:pt x="234" y="486"/>
                    </a:lnTo>
                    <a:lnTo>
                      <a:pt x="258" y="498"/>
                    </a:lnTo>
                    <a:lnTo>
                      <a:pt x="264" y="504"/>
                    </a:lnTo>
                    <a:lnTo>
                      <a:pt x="270" y="504"/>
                    </a:lnTo>
                    <a:lnTo>
                      <a:pt x="282" y="492"/>
                    </a:lnTo>
                    <a:lnTo>
                      <a:pt x="294" y="486"/>
                    </a:lnTo>
                    <a:lnTo>
                      <a:pt x="300" y="480"/>
                    </a:lnTo>
                    <a:lnTo>
                      <a:pt x="324" y="480"/>
                    </a:lnTo>
                    <a:lnTo>
                      <a:pt x="354" y="444"/>
                    </a:lnTo>
                    <a:lnTo>
                      <a:pt x="348" y="432"/>
                    </a:lnTo>
                    <a:lnTo>
                      <a:pt x="384" y="402"/>
                    </a:lnTo>
                    <a:lnTo>
                      <a:pt x="378" y="390"/>
                    </a:lnTo>
                    <a:lnTo>
                      <a:pt x="372" y="384"/>
                    </a:lnTo>
                    <a:lnTo>
                      <a:pt x="372" y="360"/>
                    </a:lnTo>
                    <a:lnTo>
                      <a:pt x="378" y="354"/>
                    </a:lnTo>
                    <a:lnTo>
                      <a:pt x="396" y="354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18"/>
                    </a:lnTo>
                    <a:lnTo>
                      <a:pt x="408" y="264"/>
                    </a:lnTo>
                    <a:lnTo>
                      <a:pt x="414" y="252"/>
                    </a:lnTo>
                    <a:lnTo>
                      <a:pt x="420" y="246"/>
                    </a:lnTo>
                    <a:lnTo>
                      <a:pt x="516" y="246"/>
                    </a:lnTo>
                    <a:lnTo>
                      <a:pt x="540" y="270"/>
                    </a:lnTo>
                    <a:lnTo>
                      <a:pt x="552" y="276"/>
                    </a:lnTo>
                    <a:lnTo>
                      <a:pt x="558" y="282"/>
                    </a:lnTo>
                    <a:lnTo>
                      <a:pt x="576" y="276"/>
                    </a:lnTo>
                    <a:lnTo>
                      <a:pt x="564" y="216"/>
                    </a:lnTo>
                    <a:lnTo>
                      <a:pt x="576" y="222"/>
                    </a:lnTo>
                    <a:lnTo>
                      <a:pt x="582" y="234"/>
                    </a:lnTo>
                    <a:lnTo>
                      <a:pt x="594" y="240"/>
                    </a:lnTo>
                    <a:lnTo>
                      <a:pt x="636" y="240"/>
                    </a:lnTo>
                    <a:lnTo>
                      <a:pt x="630" y="234"/>
                    </a:lnTo>
                    <a:lnTo>
                      <a:pt x="624" y="222"/>
                    </a:lnTo>
                    <a:lnTo>
                      <a:pt x="618" y="216"/>
                    </a:lnTo>
                    <a:lnTo>
                      <a:pt x="606" y="192"/>
                    </a:lnTo>
                    <a:lnTo>
                      <a:pt x="606" y="186"/>
                    </a:lnTo>
                    <a:lnTo>
                      <a:pt x="612" y="180"/>
                    </a:lnTo>
                    <a:lnTo>
                      <a:pt x="624" y="180"/>
                    </a:lnTo>
                    <a:lnTo>
                      <a:pt x="642" y="186"/>
                    </a:lnTo>
                    <a:lnTo>
                      <a:pt x="654" y="186"/>
                    </a:lnTo>
                    <a:lnTo>
                      <a:pt x="660" y="192"/>
                    </a:lnTo>
                    <a:lnTo>
                      <a:pt x="666" y="192"/>
                    </a:lnTo>
                    <a:lnTo>
                      <a:pt x="690" y="162"/>
                    </a:lnTo>
                    <a:lnTo>
                      <a:pt x="666" y="156"/>
                    </a:lnTo>
                    <a:lnTo>
                      <a:pt x="660" y="144"/>
                    </a:lnTo>
                    <a:lnTo>
                      <a:pt x="642" y="126"/>
                    </a:lnTo>
                    <a:lnTo>
                      <a:pt x="630" y="120"/>
                    </a:lnTo>
                    <a:lnTo>
                      <a:pt x="612" y="120"/>
                    </a:lnTo>
                    <a:lnTo>
                      <a:pt x="600" y="114"/>
                    </a:lnTo>
                    <a:lnTo>
                      <a:pt x="588" y="114"/>
                    </a:lnTo>
                    <a:lnTo>
                      <a:pt x="588" y="108"/>
                    </a:lnTo>
                    <a:lnTo>
                      <a:pt x="582" y="102"/>
                    </a:lnTo>
                    <a:lnTo>
                      <a:pt x="582" y="90"/>
                    </a:lnTo>
                    <a:lnTo>
                      <a:pt x="576" y="78"/>
                    </a:lnTo>
                    <a:lnTo>
                      <a:pt x="564" y="66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28" y="60"/>
                    </a:lnTo>
                    <a:lnTo>
                      <a:pt x="510" y="0"/>
                    </a:lnTo>
                    <a:lnTo>
                      <a:pt x="504" y="18"/>
                    </a:lnTo>
                    <a:lnTo>
                      <a:pt x="492" y="0"/>
                    </a:lnTo>
                    <a:lnTo>
                      <a:pt x="480" y="60"/>
                    </a:lnTo>
                    <a:lnTo>
                      <a:pt x="468" y="66"/>
                    </a:lnTo>
                    <a:lnTo>
                      <a:pt x="462" y="66"/>
                    </a:lnTo>
                    <a:lnTo>
                      <a:pt x="450" y="72"/>
                    </a:lnTo>
                    <a:lnTo>
                      <a:pt x="438" y="96"/>
                    </a:lnTo>
                    <a:lnTo>
                      <a:pt x="438" y="114"/>
                    </a:lnTo>
                    <a:lnTo>
                      <a:pt x="408" y="126"/>
                    </a:lnTo>
                    <a:lnTo>
                      <a:pt x="420" y="162"/>
                    </a:lnTo>
                    <a:lnTo>
                      <a:pt x="408" y="162"/>
                    </a:lnTo>
                    <a:lnTo>
                      <a:pt x="390" y="156"/>
                    </a:lnTo>
                    <a:lnTo>
                      <a:pt x="378" y="156"/>
                    </a:lnTo>
                    <a:lnTo>
                      <a:pt x="360" y="150"/>
                    </a:lnTo>
                    <a:lnTo>
                      <a:pt x="354" y="150"/>
                    </a:lnTo>
                    <a:lnTo>
                      <a:pt x="342" y="156"/>
                    </a:lnTo>
                    <a:lnTo>
                      <a:pt x="342" y="168"/>
                    </a:lnTo>
                    <a:lnTo>
                      <a:pt x="336" y="180"/>
                    </a:lnTo>
                    <a:lnTo>
                      <a:pt x="336" y="204"/>
                    </a:lnTo>
                    <a:lnTo>
                      <a:pt x="294" y="246"/>
                    </a:lnTo>
                    <a:lnTo>
                      <a:pt x="294" y="258"/>
                    </a:lnTo>
                    <a:lnTo>
                      <a:pt x="282" y="294"/>
                    </a:lnTo>
                    <a:lnTo>
                      <a:pt x="276" y="306"/>
                    </a:lnTo>
                    <a:lnTo>
                      <a:pt x="264" y="318"/>
                    </a:lnTo>
                    <a:lnTo>
                      <a:pt x="228" y="336"/>
                    </a:lnTo>
                    <a:lnTo>
                      <a:pt x="186" y="342"/>
                    </a:lnTo>
                    <a:lnTo>
                      <a:pt x="162" y="348"/>
                    </a:lnTo>
                    <a:lnTo>
                      <a:pt x="156" y="354"/>
                    </a:lnTo>
                    <a:lnTo>
                      <a:pt x="132" y="366"/>
                    </a:lnTo>
                    <a:lnTo>
                      <a:pt x="114" y="384"/>
                    </a:lnTo>
                    <a:lnTo>
                      <a:pt x="102" y="390"/>
                    </a:lnTo>
                    <a:lnTo>
                      <a:pt x="84" y="426"/>
                    </a:lnTo>
                    <a:lnTo>
                      <a:pt x="102" y="444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84" y="480"/>
                    </a:lnTo>
                    <a:lnTo>
                      <a:pt x="72" y="480"/>
                    </a:lnTo>
                    <a:lnTo>
                      <a:pt x="48" y="468"/>
                    </a:lnTo>
                    <a:lnTo>
                      <a:pt x="42" y="462"/>
                    </a:lnTo>
                    <a:lnTo>
                      <a:pt x="30" y="456"/>
                    </a:lnTo>
                    <a:lnTo>
                      <a:pt x="24" y="456"/>
                    </a:lnTo>
                    <a:lnTo>
                      <a:pt x="12" y="462"/>
                    </a:lnTo>
                    <a:lnTo>
                      <a:pt x="0" y="474"/>
                    </a:lnTo>
                    <a:lnTo>
                      <a:pt x="0" y="492"/>
                    </a:lnTo>
                    <a:lnTo>
                      <a:pt x="12" y="50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Malawi"/>
              <p:cNvSpPr>
                <a:spLocks/>
              </p:cNvSpPr>
              <p:nvPr/>
            </p:nvSpPr>
            <p:spPr bwMode="gray">
              <a:xfrm>
                <a:off x="3244" y="2504"/>
                <a:ext cx="60" cy="160"/>
              </a:xfrm>
              <a:custGeom>
                <a:avLst/>
                <a:gdLst>
                  <a:gd name="T0" fmla="*/ 36202280 w 234"/>
                  <a:gd name="T1" fmla="*/ 36202242 h 624"/>
                  <a:gd name="T2" fmla="*/ 36202280 w 234"/>
                  <a:gd name="T3" fmla="*/ 36202242 h 624"/>
                  <a:gd name="T4" fmla="*/ 36202280 w 234"/>
                  <a:gd name="T5" fmla="*/ 36202242 h 624"/>
                  <a:gd name="T6" fmla="*/ 36202280 w 234"/>
                  <a:gd name="T7" fmla="*/ 36202242 h 624"/>
                  <a:gd name="T8" fmla="*/ 36202280 w 234"/>
                  <a:gd name="T9" fmla="*/ 36202242 h 624"/>
                  <a:gd name="T10" fmla="*/ 36202280 w 234"/>
                  <a:gd name="T11" fmla="*/ 36202242 h 624"/>
                  <a:gd name="T12" fmla="*/ 36202280 w 234"/>
                  <a:gd name="T13" fmla="*/ 36202242 h 624"/>
                  <a:gd name="T14" fmla="*/ 36202280 w 234"/>
                  <a:gd name="T15" fmla="*/ 36202242 h 624"/>
                  <a:gd name="T16" fmla="*/ 36202280 w 234"/>
                  <a:gd name="T17" fmla="*/ 36202242 h 624"/>
                  <a:gd name="T18" fmla="*/ 36202280 w 234"/>
                  <a:gd name="T19" fmla="*/ 36202242 h 624"/>
                  <a:gd name="T20" fmla="*/ 36202280 w 234"/>
                  <a:gd name="T21" fmla="*/ 36202242 h 624"/>
                  <a:gd name="T22" fmla="*/ 36202280 w 234"/>
                  <a:gd name="T23" fmla="*/ 36202242 h 624"/>
                  <a:gd name="T24" fmla="*/ 36202280 w 234"/>
                  <a:gd name="T25" fmla="*/ 36202242 h 624"/>
                  <a:gd name="T26" fmla="*/ 36202280 w 234"/>
                  <a:gd name="T27" fmla="*/ 36202242 h 624"/>
                  <a:gd name="T28" fmla="*/ 36202280 w 234"/>
                  <a:gd name="T29" fmla="*/ 36202242 h 624"/>
                  <a:gd name="T30" fmla="*/ 36202280 w 234"/>
                  <a:gd name="T31" fmla="*/ 36202242 h 624"/>
                  <a:gd name="T32" fmla="*/ 36202280 w 234"/>
                  <a:gd name="T33" fmla="*/ 36202242 h 624"/>
                  <a:gd name="T34" fmla="*/ 36202280 w 234"/>
                  <a:gd name="T35" fmla="*/ 36202242 h 624"/>
                  <a:gd name="T36" fmla="*/ 36202280 w 234"/>
                  <a:gd name="T37" fmla="*/ 36202242 h 624"/>
                  <a:gd name="T38" fmla="*/ 36202280 w 234"/>
                  <a:gd name="T39" fmla="*/ 36202242 h 624"/>
                  <a:gd name="T40" fmla="*/ 36202280 w 234"/>
                  <a:gd name="T41" fmla="*/ 36202242 h 624"/>
                  <a:gd name="T42" fmla="*/ 36202280 w 234"/>
                  <a:gd name="T43" fmla="*/ 36202242 h 624"/>
                  <a:gd name="T44" fmla="*/ 36202280 w 234"/>
                  <a:gd name="T45" fmla="*/ 36202242 h 624"/>
                  <a:gd name="T46" fmla="*/ 36202280 w 234"/>
                  <a:gd name="T47" fmla="*/ 0 h 624"/>
                  <a:gd name="T48" fmla="*/ 36202280 w 234"/>
                  <a:gd name="T49" fmla="*/ 36202242 h 624"/>
                  <a:gd name="T50" fmla="*/ 36202280 w 234"/>
                  <a:gd name="T51" fmla="*/ 36202242 h 624"/>
                  <a:gd name="T52" fmla="*/ 36202280 w 234"/>
                  <a:gd name="T53" fmla="*/ 36202242 h 624"/>
                  <a:gd name="T54" fmla="*/ 36202280 w 234"/>
                  <a:gd name="T55" fmla="*/ 36202242 h 624"/>
                  <a:gd name="T56" fmla="*/ 36202280 w 234"/>
                  <a:gd name="T57" fmla="*/ 36202242 h 624"/>
                  <a:gd name="T58" fmla="*/ 36202280 w 234"/>
                  <a:gd name="T59" fmla="*/ 36202242 h 624"/>
                  <a:gd name="T60" fmla="*/ 36202280 w 234"/>
                  <a:gd name="T61" fmla="*/ 36202242 h 624"/>
                  <a:gd name="T62" fmla="*/ 36202280 w 234"/>
                  <a:gd name="T63" fmla="*/ 36202242 h 624"/>
                  <a:gd name="T64" fmla="*/ 36202280 w 234"/>
                  <a:gd name="T65" fmla="*/ 36202242 h 624"/>
                  <a:gd name="T66" fmla="*/ 36202280 w 234"/>
                  <a:gd name="T67" fmla="*/ 36202242 h 624"/>
                  <a:gd name="T68" fmla="*/ 36202280 w 234"/>
                  <a:gd name="T69" fmla="*/ 36202242 h 624"/>
                  <a:gd name="T70" fmla="*/ 36202280 w 234"/>
                  <a:gd name="T71" fmla="*/ 36202242 h 624"/>
                  <a:gd name="T72" fmla="*/ 36202280 w 234"/>
                  <a:gd name="T73" fmla="*/ 36202242 h 624"/>
                  <a:gd name="T74" fmla="*/ 0 w 234"/>
                  <a:gd name="T75" fmla="*/ 36202242 h 624"/>
                  <a:gd name="T76" fmla="*/ 36202280 w 234"/>
                  <a:gd name="T77" fmla="*/ 36202242 h 624"/>
                  <a:gd name="T78" fmla="*/ 36202280 w 234"/>
                  <a:gd name="T79" fmla="*/ 36202242 h 624"/>
                  <a:gd name="T80" fmla="*/ 36202280 w 234"/>
                  <a:gd name="T81" fmla="*/ 36202242 h 624"/>
                  <a:gd name="T82" fmla="*/ 36202280 w 234"/>
                  <a:gd name="T83" fmla="*/ 36202242 h 624"/>
                  <a:gd name="T84" fmla="*/ 36202280 w 234"/>
                  <a:gd name="T85" fmla="*/ 36202242 h 624"/>
                  <a:gd name="T86" fmla="*/ 36202280 w 234"/>
                  <a:gd name="T87" fmla="*/ 36202242 h 624"/>
                  <a:gd name="T88" fmla="*/ 36202280 w 234"/>
                  <a:gd name="T89" fmla="*/ 36202242 h 624"/>
                  <a:gd name="T90" fmla="*/ 36202280 w 234"/>
                  <a:gd name="T91" fmla="*/ 36202242 h 624"/>
                  <a:gd name="T92" fmla="*/ 36202280 w 234"/>
                  <a:gd name="T93" fmla="*/ 36202242 h 624"/>
                  <a:gd name="T94" fmla="*/ 36202280 w 234"/>
                  <a:gd name="T95" fmla="*/ 36202242 h 624"/>
                  <a:gd name="T96" fmla="*/ 36202280 w 234"/>
                  <a:gd name="T97" fmla="*/ 36202242 h 624"/>
                  <a:gd name="T98" fmla="*/ 36202280 w 234"/>
                  <a:gd name="T99" fmla="*/ 36202242 h 624"/>
                  <a:gd name="T100" fmla="*/ 36202280 w 234"/>
                  <a:gd name="T101" fmla="*/ 36202242 h 624"/>
                  <a:gd name="T102" fmla="*/ 36202280 w 234"/>
                  <a:gd name="T103" fmla="*/ 36202242 h 624"/>
                  <a:gd name="T104" fmla="*/ 36202280 w 234"/>
                  <a:gd name="T105" fmla="*/ 36202242 h 624"/>
                  <a:gd name="T106" fmla="*/ 36202280 w 234"/>
                  <a:gd name="T107" fmla="*/ 36202242 h 624"/>
                  <a:gd name="T108" fmla="*/ 36202280 w 234"/>
                  <a:gd name="T109" fmla="*/ 36202242 h 624"/>
                  <a:gd name="T110" fmla="*/ 36202280 w 234"/>
                  <a:gd name="T111" fmla="*/ 36202242 h 624"/>
                  <a:gd name="T112" fmla="*/ 36202280 w 234"/>
                  <a:gd name="T113" fmla="*/ 36202242 h 624"/>
                  <a:gd name="T114" fmla="*/ 36202280 w 234"/>
                  <a:gd name="T115" fmla="*/ 36202242 h 624"/>
                  <a:gd name="T116" fmla="*/ 36202280 w 234"/>
                  <a:gd name="T117" fmla="*/ 36202242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4"/>
                  <a:gd name="T178" fmla="*/ 0 h 624"/>
                  <a:gd name="T179" fmla="*/ 234 w 234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4" h="624">
                    <a:moveTo>
                      <a:pt x="234" y="432"/>
                    </a:moveTo>
                    <a:lnTo>
                      <a:pt x="222" y="420"/>
                    </a:lnTo>
                    <a:lnTo>
                      <a:pt x="210" y="402"/>
                    </a:lnTo>
                    <a:lnTo>
                      <a:pt x="204" y="390"/>
                    </a:lnTo>
                    <a:lnTo>
                      <a:pt x="198" y="384"/>
                    </a:lnTo>
                    <a:lnTo>
                      <a:pt x="186" y="360"/>
                    </a:lnTo>
                    <a:lnTo>
                      <a:pt x="162" y="336"/>
                    </a:lnTo>
                    <a:lnTo>
                      <a:pt x="156" y="336"/>
                    </a:lnTo>
                    <a:lnTo>
                      <a:pt x="156" y="330"/>
                    </a:lnTo>
                    <a:lnTo>
                      <a:pt x="150" y="330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8"/>
                    </a:lnTo>
                    <a:lnTo>
                      <a:pt x="174" y="390"/>
                    </a:lnTo>
                    <a:lnTo>
                      <a:pt x="168" y="396"/>
                    </a:lnTo>
                    <a:lnTo>
                      <a:pt x="162" y="396"/>
                    </a:lnTo>
                    <a:lnTo>
                      <a:pt x="162" y="390"/>
                    </a:lnTo>
                    <a:lnTo>
                      <a:pt x="156" y="384"/>
                    </a:lnTo>
                    <a:lnTo>
                      <a:pt x="156" y="378"/>
                    </a:lnTo>
                    <a:lnTo>
                      <a:pt x="144" y="384"/>
                    </a:lnTo>
                    <a:lnTo>
                      <a:pt x="132" y="384"/>
                    </a:lnTo>
                    <a:lnTo>
                      <a:pt x="132" y="360"/>
                    </a:lnTo>
                    <a:lnTo>
                      <a:pt x="126" y="354"/>
                    </a:lnTo>
                    <a:lnTo>
                      <a:pt x="126" y="342"/>
                    </a:lnTo>
                    <a:lnTo>
                      <a:pt x="120" y="330"/>
                    </a:lnTo>
                    <a:lnTo>
                      <a:pt x="120" y="282"/>
                    </a:lnTo>
                    <a:lnTo>
                      <a:pt x="84" y="246"/>
                    </a:lnTo>
                    <a:lnTo>
                      <a:pt x="90" y="240"/>
                    </a:lnTo>
                    <a:lnTo>
                      <a:pt x="90" y="222"/>
                    </a:lnTo>
                    <a:lnTo>
                      <a:pt x="96" y="210"/>
                    </a:lnTo>
                    <a:lnTo>
                      <a:pt x="114" y="192"/>
                    </a:lnTo>
                    <a:lnTo>
                      <a:pt x="120" y="180"/>
                    </a:lnTo>
                    <a:lnTo>
                      <a:pt x="126" y="174"/>
                    </a:lnTo>
                    <a:lnTo>
                      <a:pt x="126" y="156"/>
                    </a:lnTo>
                    <a:lnTo>
                      <a:pt x="120" y="150"/>
                    </a:lnTo>
                    <a:lnTo>
                      <a:pt x="120" y="102"/>
                    </a:lnTo>
                    <a:lnTo>
                      <a:pt x="114" y="78"/>
                    </a:lnTo>
                    <a:lnTo>
                      <a:pt x="114" y="60"/>
                    </a:lnTo>
                    <a:lnTo>
                      <a:pt x="102" y="60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54" y="66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66" y="84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48" y="156"/>
                    </a:lnTo>
                    <a:lnTo>
                      <a:pt x="48" y="228"/>
                    </a:lnTo>
                    <a:lnTo>
                      <a:pt x="60" y="228"/>
                    </a:lnTo>
                    <a:lnTo>
                      <a:pt x="60" y="234"/>
                    </a:lnTo>
                    <a:lnTo>
                      <a:pt x="42" y="25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18" y="264"/>
                    </a:lnTo>
                    <a:lnTo>
                      <a:pt x="24" y="300"/>
                    </a:lnTo>
                    <a:lnTo>
                      <a:pt x="18" y="312"/>
                    </a:lnTo>
                    <a:lnTo>
                      <a:pt x="12" y="318"/>
                    </a:lnTo>
                    <a:lnTo>
                      <a:pt x="6" y="330"/>
                    </a:lnTo>
                    <a:lnTo>
                      <a:pt x="0" y="336"/>
                    </a:lnTo>
                    <a:lnTo>
                      <a:pt x="0" y="342"/>
                    </a:lnTo>
                    <a:lnTo>
                      <a:pt x="12" y="348"/>
                    </a:lnTo>
                    <a:lnTo>
                      <a:pt x="24" y="360"/>
                    </a:lnTo>
                    <a:lnTo>
                      <a:pt x="36" y="366"/>
                    </a:lnTo>
                    <a:lnTo>
                      <a:pt x="66" y="414"/>
                    </a:lnTo>
                    <a:lnTo>
                      <a:pt x="96" y="414"/>
                    </a:lnTo>
                    <a:lnTo>
                      <a:pt x="102" y="408"/>
                    </a:lnTo>
                    <a:lnTo>
                      <a:pt x="120" y="408"/>
                    </a:lnTo>
                    <a:lnTo>
                      <a:pt x="126" y="414"/>
                    </a:lnTo>
                    <a:lnTo>
                      <a:pt x="126" y="450"/>
                    </a:lnTo>
                    <a:lnTo>
                      <a:pt x="132" y="450"/>
                    </a:lnTo>
                    <a:lnTo>
                      <a:pt x="126" y="480"/>
                    </a:lnTo>
                    <a:lnTo>
                      <a:pt x="114" y="486"/>
                    </a:lnTo>
                    <a:lnTo>
                      <a:pt x="126" y="504"/>
                    </a:lnTo>
                    <a:lnTo>
                      <a:pt x="120" y="510"/>
                    </a:lnTo>
                    <a:lnTo>
                      <a:pt x="108" y="516"/>
                    </a:lnTo>
                    <a:lnTo>
                      <a:pt x="102" y="522"/>
                    </a:lnTo>
                    <a:lnTo>
                      <a:pt x="102" y="528"/>
                    </a:lnTo>
                    <a:lnTo>
                      <a:pt x="114" y="528"/>
                    </a:lnTo>
                    <a:lnTo>
                      <a:pt x="114" y="558"/>
                    </a:lnTo>
                    <a:lnTo>
                      <a:pt x="126" y="564"/>
                    </a:lnTo>
                    <a:lnTo>
                      <a:pt x="132" y="570"/>
                    </a:lnTo>
                    <a:lnTo>
                      <a:pt x="144" y="576"/>
                    </a:lnTo>
                    <a:lnTo>
                      <a:pt x="150" y="582"/>
                    </a:lnTo>
                    <a:lnTo>
                      <a:pt x="162" y="588"/>
                    </a:lnTo>
                    <a:lnTo>
                      <a:pt x="162" y="600"/>
                    </a:lnTo>
                    <a:lnTo>
                      <a:pt x="156" y="606"/>
                    </a:lnTo>
                    <a:lnTo>
                      <a:pt x="156" y="618"/>
                    </a:lnTo>
                    <a:lnTo>
                      <a:pt x="162" y="624"/>
                    </a:lnTo>
                    <a:lnTo>
                      <a:pt x="168" y="618"/>
                    </a:lnTo>
                    <a:lnTo>
                      <a:pt x="180" y="612"/>
                    </a:lnTo>
                    <a:lnTo>
                      <a:pt x="180" y="582"/>
                    </a:lnTo>
                    <a:lnTo>
                      <a:pt x="174" y="576"/>
                    </a:lnTo>
                    <a:lnTo>
                      <a:pt x="168" y="576"/>
                    </a:lnTo>
                    <a:lnTo>
                      <a:pt x="168" y="558"/>
                    </a:lnTo>
                    <a:lnTo>
                      <a:pt x="174" y="546"/>
                    </a:lnTo>
                    <a:lnTo>
                      <a:pt x="186" y="540"/>
                    </a:lnTo>
                    <a:lnTo>
                      <a:pt x="210" y="540"/>
                    </a:lnTo>
                    <a:lnTo>
                      <a:pt x="216" y="534"/>
                    </a:lnTo>
                    <a:lnTo>
                      <a:pt x="216" y="474"/>
                    </a:lnTo>
                    <a:lnTo>
                      <a:pt x="222" y="468"/>
                    </a:lnTo>
                    <a:lnTo>
                      <a:pt x="228" y="456"/>
                    </a:lnTo>
                    <a:lnTo>
                      <a:pt x="234" y="450"/>
                    </a:lnTo>
                    <a:lnTo>
                      <a:pt x="234" y="43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Madagascar"/>
              <p:cNvSpPr>
                <a:spLocks/>
              </p:cNvSpPr>
              <p:nvPr/>
            </p:nvSpPr>
            <p:spPr bwMode="gray">
              <a:xfrm>
                <a:off x="3419" y="2563"/>
                <a:ext cx="152" cy="279"/>
              </a:xfrm>
              <a:custGeom>
                <a:avLst/>
                <a:gdLst>
                  <a:gd name="T0" fmla="*/ 35983284 w 594"/>
                  <a:gd name="T1" fmla="*/ 35815735 h 1092"/>
                  <a:gd name="T2" fmla="*/ 35983284 w 594"/>
                  <a:gd name="T3" fmla="*/ 35815735 h 1092"/>
                  <a:gd name="T4" fmla="*/ 35983284 w 594"/>
                  <a:gd name="T5" fmla="*/ 35815735 h 1092"/>
                  <a:gd name="T6" fmla="*/ 35983284 w 594"/>
                  <a:gd name="T7" fmla="*/ 35815735 h 1092"/>
                  <a:gd name="T8" fmla="*/ 35983284 w 594"/>
                  <a:gd name="T9" fmla="*/ 35815735 h 1092"/>
                  <a:gd name="T10" fmla="*/ 35983284 w 594"/>
                  <a:gd name="T11" fmla="*/ 35815735 h 1092"/>
                  <a:gd name="T12" fmla="*/ 35983284 w 594"/>
                  <a:gd name="T13" fmla="*/ 35815735 h 1092"/>
                  <a:gd name="T14" fmla="*/ 35983284 w 594"/>
                  <a:gd name="T15" fmla="*/ 35815735 h 1092"/>
                  <a:gd name="T16" fmla="*/ 35983284 w 594"/>
                  <a:gd name="T17" fmla="*/ 35815735 h 1092"/>
                  <a:gd name="T18" fmla="*/ 35983284 w 594"/>
                  <a:gd name="T19" fmla="*/ 35815735 h 1092"/>
                  <a:gd name="T20" fmla="*/ 35983284 w 594"/>
                  <a:gd name="T21" fmla="*/ 35815735 h 1092"/>
                  <a:gd name="T22" fmla="*/ 35983284 w 594"/>
                  <a:gd name="T23" fmla="*/ 35815735 h 1092"/>
                  <a:gd name="T24" fmla="*/ 35983284 w 594"/>
                  <a:gd name="T25" fmla="*/ 35815735 h 1092"/>
                  <a:gd name="T26" fmla="*/ 35983284 w 594"/>
                  <a:gd name="T27" fmla="*/ 35815735 h 1092"/>
                  <a:gd name="T28" fmla="*/ 35983284 w 594"/>
                  <a:gd name="T29" fmla="*/ 35815735 h 1092"/>
                  <a:gd name="T30" fmla="*/ 35983284 w 594"/>
                  <a:gd name="T31" fmla="*/ 35815735 h 1092"/>
                  <a:gd name="T32" fmla="*/ 35983284 w 594"/>
                  <a:gd name="T33" fmla="*/ 0 h 1092"/>
                  <a:gd name="T34" fmla="*/ 35983284 w 594"/>
                  <a:gd name="T35" fmla="*/ 35815735 h 1092"/>
                  <a:gd name="T36" fmla="*/ 35983284 w 594"/>
                  <a:gd name="T37" fmla="*/ 35815735 h 1092"/>
                  <a:gd name="T38" fmla="*/ 35983284 w 594"/>
                  <a:gd name="T39" fmla="*/ 35815735 h 1092"/>
                  <a:gd name="T40" fmla="*/ 35983284 w 594"/>
                  <a:gd name="T41" fmla="*/ 35815735 h 1092"/>
                  <a:gd name="T42" fmla="*/ 35983284 w 594"/>
                  <a:gd name="T43" fmla="*/ 35815735 h 1092"/>
                  <a:gd name="T44" fmla="*/ 35983284 w 594"/>
                  <a:gd name="T45" fmla="*/ 35815735 h 1092"/>
                  <a:gd name="T46" fmla="*/ 35983284 w 594"/>
                  <a:gd name="T47" fmla="*/ 35815735 h 1092"/>
                  <a:gd name="T48" fmla="*/ 35983284 w 594"/>
                  <a:gd name="T49" fmla="*/ 35815735 h 1092"/>
                  <a:gd name="T50" fmla="*/ 35983284 w 594"/>
                  <a:gd name="T51" fmla="*/ 35815735 h 1092"/>
                  <a:gd name="T52" fmla="*/ 35983284 w 594"/>
                  <a:gd name="T53" fmla="*/ 35815735 h 1092"/>
                  <a:gd name="T54" fmla="*/ 35983284 w 594"/>
                  <a:gd name="T55" fmla="*/ 35815735 h 1092"/>
                  <a:gd name="T56" fmla="*/ 35983284 w 594"/>
                  <a:gd name="T57" fmla="*/ 35815735 h 1092"/>
                  <a:gd name="T58" fmla="*/ 35983284 w 594"/>
                  <a:gd name="T59" fmla="*/ 35815735 h 1092"/>
                  <a:gd name="T60" fmla="*/ 35983284 w 594"/>
                  <a:gd name="T61" fmla="*/ 35815735 h 1092"/>
                  <a:gd name="T62" fmla="*/ 35983284 w 594"/>
                  <a:gd name="T63" fmla="*/ 35815735 h 1092"/>
                  <a:gd name="T64" fmla="*/ 35983284 w 594"/>
                  <a:gd name="T65" fmla="*/ 35815735 h 1092"/>
                  <a:gd name="T66" fmla="*/ 35983284 w 594"/>
                  <a:gd name="T67" fmla="*/ 35815735 h 1092"/>
                  <a:gd name="T68" fmla="*/ 35983284 w 594"/>
                  <a:gd name="T69" fmla="*/ 35815735 h 1092"/>
                  <a:gd name="T70" fmla="*/ 35983284 w 594"/>
                  <a:gd name="T71" fmla="*/ 35815735 h 1092"/>
                  <a:gd name="T72" fmla="*/ 35983284 w 594"/>
                  <a:gd name="T73" fmla="*/ 35815735 h 1092"/>
                  <a:gd name="T74" fmla="*/ 35983284 w 594"/>
                  <a:gd name="T75" fmla="*/ 35815735 h 1092"/>
                  <a:gd name="T76" fmla="*/ 35983284 w 594"/>
                  <a:gd name="T77" fmla="*/ 35815735 h 1092"/>
                  <a:gd name="T78" fmla="*/ 35983284 w 594"/>
                  <a:gd name="T79" fmla="*/ 35815735 h 1092"/>
                  <a:gd name="T80" fmla="*/ 35983284 w 594"/>
                  <a:gd name="T81" fmla="*/ 35815735 h 1092"/>
                  <a:gd name="T82" fmla="*/ 35983284 w 594"/>
                  <a:gd name="T83" fmla="*/ 35815735 h 1092"/>
                  <a:gd name="T84" fmla="*/ 35983284 w 594"/>
                  <a:gd name="T85" fmla="*/ 35815735 h 1092"/>
                  <a:gd name="T86" fmla="*/ 0 w 594"/>
                  <a:gd name="T87" fmla="*/ 35815735 h 1092"/>
                  <a:gd name="T88" fmla="*/ 35983284 w 594"/>
                  <a:gd name="T89" fmla="*/ 35815735 h 1092"/>
                  <a:gd name="T90" fmla="*/ 35983284 w 594"/>
                  <a:gd name="T91" fmla="*/ 35815735 h 1092"/>
                  <a:gd name="T92" fmla="*/ 35983284 w 594"/>
                  <a:gd name="T93" fmla="*/ 35815735 h 1092"/>
                  <a:gd name="T94" fmla="*/ 35983284 w 594"/>
                  <a:gd name="T95" fmla="*/ 35815735 h 1092"/>
                  <a:gd name="T96" fmla="*/ 35983284 w 594"/>
                  <a:gd name="T97" fmla="*/ 35815735 h 1092"/>
                  <a:gd name="T98" fmla="*/ 35983284 w 594"/>
                  <a:gd name="T99" fmla="*/ 35815735 h 1092"/>
                  <a:gd name="T100" fmla="*/ 35983284 w 594"/>
                  <a:gd name="T101" fmla="*/ 35815735 h 1092"/>
                  <a:gd name="T102" fmla="*/ 35983284 w 594"/>
                  <a:gd name="T103" fmla="*/ 35815735 h 10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1092"/>
                  <a:gd name="T158" fmla="*/ 594 w 594"/>
                  <a:gd name="T159" fmla="*/ 1092 h 10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1092">
                    <a:moveTo>
                      <a:pt x="120" y="330"/>
                    </a:moveTo>
                    <a:lnTo>
                      <a:pt x="144" y="324"/>
                    </a:lnTo>
                    <a:lnTo>
                      <a:pt x="192" y="324"/>
                    </a:lnTo>
                    <a:lnTo>
                      <a:pt x="192" y="300"/>
                    </a:lnTo>
                    <a:lnTo>
                      <a:pt x="252" y="312"/>
                    </a:lnTo>
                    <a:lnTo>
                      <a:pt x="270" y="282"/>
                    </a:lnTo>
                    <a:lnTo>
                      <a:pt x="312" y="288"/>
                    </a:lnTo>
                    <a:lnTo>
                      <a:pt x="312" y="258"/>
                    </a:lnTo>
                    <a:lnTo>
                      <a:pt x="324" y="228"/>
                    </a:lnTo>
                    <a:lnTo>
                      <a:pt x="324" y="258"/>
                    </a:lnTo>
                    <a:lnTo>
                      <a:pt x="336" y="276"/>
                    </a:lnTo>
                    <a:lnTo>
                      <a:pt x="348" y="240"/>
                    </a:lnTo>
                    <a:lnTo>
                      <a:pt x="348" y="210"/>
                    </a:lnTo>
                    <a:lnTo>
                      <a:pt x="354" y="192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98"/>
                    </a:lnTo>
                    <a:lnTo>
                      <a:pt x="372" y="204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96" y="168"/>
                    </a:lnTo>
                    <a:lnTo>
                      <a:pt x="396" y="150"/>
                    </a:lnTo>
                    <a:lnTo>
                      <a:pt x="390" y="138"/>
                    </a:lnTo>
                    <a:lnTo>
                      <a:pt x="402" y="126"/>
                    </a:lnTo>
                    <a:lnTo>
                      <a:pt x="414" y="126"/>
                    </a:lnTo>
                    <a:lnTo>
                      <a:pt x="420" y="132"/>
                    </a:lnTo>
                    <a:lnTo>
                      <a:pt x="426" y="132"/>
                    </a:lnTo>
                    <a:lnTo>
                      <a:pt x="432" y="126"/>
                    </a:lnTo>
                    <a:lnTo>
                      <a:pt x="438" y="114"/>
                    </a:lnTo>
                    <a:lnTo>
                      <a:pt x="450" y="102"/>
                    </a:lnTo>
                    <a:lnTo>
                      <a:pt x="456" y="90"/>
                    </a:lnTo>
                    <a:lnTo>
                      <a:pt x="462" y="72"/>
                    </a:lnTo>
                    <a:lnTo>
                      <a:pt x="462" y="42"/>
                    </a:lnTo>
                    <a:lnTo>
                      <a:pt x="492" y="0"/>
                    </a:lnTo>
                    <a:lnTo>
                      <a:pt x="546" y="60"/>
                    </a:lnTo>
                    <a:lnTo>
                      <a:pt x="546" y="90"/>
                    </a:lnTo>
                    <a:lnTo>
                      <a:pt x="552" y="96"/>
                    </a:lnTo>
                    <a:lnTo>
                      <a:pt x="558" y="114"/>
                    </a:lnTo>
                    <a:lnTo>
                      <a:pt x="576" y="150"/>
                    </a:lnTo>
                    <a:lnTo>
                      <a:pt x="582" y="156"/>
                    </a:lnTo>
                    <a:lnTo>
                      <a:pt x="582" y="162"/>
                    </a:lnTo>
                    <a:lnTo>
                      <a:pt x="564" y="216"/>
                    </a:lnTo>
                    <a:lnTo>
                      <a:pt x="594" y="276"/>
                    </a:lnTo>
                    <a:lnTo>
                      <a:pt x="594" y="288"/>
                    </a:lnTo>
                    <a:lnTo>
                      <a:pt x="588" y="294"/>
                    </a:lnTo>
                    <a:lnTo>
                      <a:pt x="576" y="294"/>
                    </a:lnTo>
                    <a:lnTo>
                      <a:pt x="564" y="288"/>
                    </a:lnTo>
                    <a:lnTo>
                      <a:pt x="558" y="282"/>
                    </a:lnTo>
                    <a:lnTo>
                      <a:pt x="552" y="282"/>
                    </a:lnTo>
                    <a:lnTo>
                      <a:pt x="522" y="288"/>
                    </a:lnTo>
                    <a:lnTo>
                      <a:pt x="528" y="330"/>
                    </a:lnTo>
                    <a:lnTo>
                      <a:pt x="522" y="336"/>
                    </a:lnTo>
                    <a:lnTo>
                      <a:pt x="516" y="348"/>
                    </a:lnTo>
                    <a:lnTo>
                      <a:pt x="504" y="354"/>
                    </a:lnTo>
                    <a:lnTo>
                      <a:pt x="486" y="390"/>
                    </a:lnTo>
                    <a:lnTo>
                      <a:pt x="486" y="402"/>
                    </a:lnTo>
                    <a:lnTo>
                      <a:pt x="492" y="414"/>
                    </a:lnTo>
                    <a:lnTo>
                      <a:pt x="504" y="450"/>
                    </a:lnTo>
                    <a:lnTo>
                      <a:pt x="498" y="468"/>
                    </a:lnTo>
                    <a:lnTo>
                      <a:pt x="486" y="510"/>
                    </a:lnTo>
                    <a:lnTo>
                      <a:pt x="462" y="570"/>
                    </a:lnTo>
                    <a:lnTo>
                      <a:pt x="432" y="642"/>
                    </a:lnTo>
                    <a:lnTo>
                      <a:pt x="390" y="720"/>
                    </a:lnTo>
                    <a:lnTo>
                      <a:pt x="324" y="852"/>
                    </a:lnTo>
                    <a:lnTo>
                      <a:pt x="312" y="894"/>
                    </a:lnTo>
                    <a:lnTo>
                      <a:pt x="306" y="912"/>
                    </a:lnTo>
                    <a:lnTo>
                      <a:pt x="306" y="948"/>
                    </a:lnTo>
                    <a:lnTo>
                      <a:pt x="294" y="984"/>
                    </a:lnTo>
                    <a:lnTo>
                      <a:pt x="276" y="1014"/>
                    </a:lnTo>
                    <a:lnTo>
                      <a:pt x="258" y="1032"/>
                    </a:lnTo>
                    <a:lnTo>
                      <a:pt x="240" y="1044"/>
                    </a:lnTo>
                    <a:lnTo>
                      <a:pt x="222" y="1062"/>
                    </a:lnTo>
                    <a:lnTo>
                      <a:pt x="216" y="1062"/>
                    </a:lnTo>
                    <a:lnTo>
                      <a:pt x="210" y="1068"/>
                    </a:lnTo>
                    <a:lnTo>
                      <a:pt x="186" y="1068"/>
                    </a:lnTo>
                    <a:lnTo>
                      <a:pt x="150" y="1086"/>
                    </a:lnTo>
                    <a:lnTo>
                      <a:pt x="114" y="1092"/>
                    </a:lnTo>
                    <a:lnTo>
                      <a:pt x="78" y="1074"/>
                    </a:lnTo>
                    <a:lnTo>
                      <a:pt x="60" y="1056"/>
                    </a:lnTo>
                    <a:lnTo>
                      <a:pt x="48" y="1038"/>
                    </a:lnTo>
                    <a:lnTo>
                      <a:pt x="36" y="1026"/>
                    </a:lnTo>
                    <a:lnTo>
                      <a:pt x="36" y="1020"/>
                    </a:lnTo>
                    <a:lnTo>
                      <a:pt x="30" y="1014"/>
                    </a:lnTo>
                    <a:lnTo>
                      <a:pt x="48" y="990"/>
                    </a:lnTo>
                    <a:lnTo>
                      <a:pt x="42" y="978"/>
                    </a:lnTo>
                    <a:lnTo>
                      <a:pt x="24" y="948"/>
                    </a:lnTo>
                    <a:lnTo>
                      <a:pt x="12" y="900"/>
                    </a:lnTo>
                    <a:lnTo>
                      <a:pt x="0" y="834"/>
                    </a:lnTo>
                    <a:lnTo>
                      <a:pt x="0" y="786"/>
                    </a:lnTo>
                    <a:lnTo>
                      <a:pt x="6" y="756"/>
                    </a:lnTo>
                    <a:lnTo>
                      <a:pt x="18" y="738"/>
                    </a:lnTo>
                    <a:lnTo>
                      <a:pt x="60" y="696"/>
                    </a:lnTo>
                    <a:lnTo>
                      <a:pt x="72" y="678"/>
                    </a:lnTo>
                    <a:lnTo>
                      <a:pt x="90" y="672"/>
                    </a:lnTo>
                    <a:lnTo>
                      <a:pt x="96" y="660"/>
                    </a:lnTo>
                    <a:lnTo>
                      <a:pt x="108" y="654"/>
                    </a:lnTo>
                    <a:lnTo>
                      <a:pt x="108" y="636"/>
                    </a:lnTo>
                    <a:lnTo>
                      <a:pt x="102" y="600"/>
                    </a:lnTo>
                    <a:lnTo>
                      <a:pt x="96" y="558"/>
                    </a:lnTo>
                    <a:lnTo>
                      <a:pt x="96" y="522"/>
                    </a:lnTo>
                    <a:lnTo>
                      <a:pt x="78" y="432"/>
                    </a:lnTo>
                    <a:lnTo>
                      <a:pt x="90" y="408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20" y="33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Macedonia"/>
              <p:cNvSpPr>
                <a:spLocks/>
              </p:cNvSpPr>
              <p:nvPr/>
            </p:nvSpPr>
            <p:spPr bwMode="gray">
              <a:xfrm>
                <a:off x="3009" y="1436"/>
                <a:ext cx="42" cy="33"/>
              </a:xfrm>
              <a:custGeom>
                <a:avLst/>
                <a:gdLst>
                  <a:gd name="T0" fmla="*/ 37422438 w 162"/>
                  <a:gd name="T1" fmla="*/ 38579777 h 126"/>
                  <a:gd name="T2" fmla="*/ 37422438 w 162"/>
                  <a:gd name="T3" fmla="*/ 38579777 h 126"/>
                  <a:gd name="T4" fmla="*/ 37422438 w 162"/>
                  <a:gd name="T5" fmla="*/ 38579777 h 126"/>
                  <a:gd name="T6" fmla="*/ 37422438 w 162"/>
                  <a:gd name="T7" fmla="*/ 38579777 h 126"/>
                  <a:gd name="T8" fmla="*/ 37422438 w 162"/>
                  <a:gd name="T9" fmla="*/ 0 h 126"/>
                  <a:gd name="T10" fmla="*/ 37422438 w 162"/>
                  <a:gd name="T11" fmla="*/ 38579777 h 126"/>
                  <a:gd name="T12" fmla="*/ 37422438 w 162"/>
                  <a:gd name="T13" fmla="*/ 38579777 h 126"/>
                  <a:gd name="T14" fmla="*/ 37422438 w 162"/>
                  <a:gd name="T15" fmla="*/ 38579777 h 126"/>
                  <a:gd name="T16" fmla="*/ 37422438 w 162"/>
                  <a:gd name="T17" fmla="*/ 38579777 h 126"/>
                  <a:gd name="T18" fmla="*/ 37422438 w 162"/>
                  <a:gd name="T19" fmla="*/ 38579777 h 126"/>
                  <a:gd name="T20" fmla="*/ 37422438 w 162"/>
                  <a:gd name="T21" fmla="*/ 38579777 h 126"/>
                  <a:gd name="T22" fmla="*/ 0 w 162"/>
                  <a:gd name="T23" fmla="*/ 38579777 h 126"/>
                  <a:gd name="T24" fmla="*/ 0 w 162"/>
                  <a:gd name="T25" fmla="*/ 38579777 h 126"/>
                  <a:gd name="T26" fmla="*/ 37422438 w 162"/>
                  <a:gd name="T27" fmla="*/ 38579777 h 126"/>
                  <a:gd name="T28" fmla="*/ 37422438 w 162"/>
                  <a:gd name="T29" fmla="*/ 38579777 h 126"/>
                  <a:gd name="T30" fmla="*/ 37422438 w 162"/>
                  <a:gd name="T31" fmla="*/ 38579777 h 126"/>
                  <a:gd name="T32" fmla="*/ 37422438 w 162"/>
                  <a:gd name="T33" fmla="*/ 38579777 h 126"/>
                  <a:gd name="T34" fmla="*/ 37422438 w 162"/>
                  <a:gd name="T35" fmla="*/ 38579777 h 126"/>
                  <a:gd name="T36" fmla="*/ 37422438 w 162"/>
                  <a:gd name="T37" fmla="*/ 38579777 h 126"/>
                  <a:gd name="T38" fmla="*/ 37422438 w 162"/>
                  <a:gd name="T39" fmla="*/ 38579777 h 126"/>
                  <a:gd name="T40" fmla="*/ 37422438 w 162"/>
                  <a:gd name="T41" fmla="*/ 38579777 h 126"/>
                  <a:gd name="T42" fmla="*/ 37422438 w 162"/>
                  <a:gd name="T43" fmla="*/ 38579777 h 126"/>
                  <a:gd name="T44" fmla="*/ 37422438 w 162"/>
                  <a:gd name="T45" fmla="*/ 38579777 h 126"/>
                  <a:gd name="T46" fmla="*/ 37422438 w 162"/>
                  <a:gd name="T47" fmla="*/ 38579777 h 126"/>
                  <a:gd name="T48" fmla="*/ 37422438 w 162"/>
                  <a:gd name="T49" fmla="*/ 38579777 h 126"/>
                  <a:gd name="T50" fmla="*/ 37422438 w 162"/>
                  <a:gd name="T51" fmla="*/ 38579777 h 126"/>
                  <a:gd name="T52" fmla="*/ 37422438 w 162"/>
                  <a:gd name="T53" fmla="*/ 38579777 h 126"/>
                  <a:gd name="T54" fmla="*/ 37422438 w 162"/>
                  <a:gd name="T55" fmla="*/ 38579777 h 126"/>
                  <a:gd name="T56" fmla="*/ 37422438 w 162"/>
                  <a:gd name="T57" fmla="*/ 38579777 h 126"/>
                  <a:gd name="T58" fmla="*/ 37422438 w 162"/>
                  <a:gd name="T59" fmla="*/ 38579777 h 126"/>
                  <a:gd name="T60" fmla="*/ 37422438 w 162"/>
                  <a:gd name="T61" fmla="*/ 38579777 h 126"/>
                  <a:gd name="T62" fmla="*/ 37422438 w 162"/>
                  <a:gd name="T63" fmla="*/ 38579777 h 126"/>
                  <a:gd name="T64" fmla="*/ 37422438 w 162"/>
                  <a:gd name="T65" fmla="*/ 3857977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Luxembourg"/>
              <p:cNvSpPr>
                <a:spLocks/>
              </p:cNvSpPr>
              <p:nvPr/>
            </p:nvSpPr>
            <p:spPr bwMode="gray">
              <a:xfrm>
                <a:off x="2766" y="1281"/>
                <a:ext cx="13" cy="11"/>
              </a:xfrm>
              <a:custGeom>
                <a:avLst/>
                <a:gdLst>
                  <a:gd name="T0" fmla="*/ 29962507 w 54"/>
                  <a:gd name="T1" fmla="*/ 38579739 h 42"/>
                  <a:gd name="T2" fmla="*/ 29962507 w 54"/>
                  <a:gd name="T3" fmla="*/ 38579739 h 42"/>
                  <a:gd name="T4" fmla="*/ 29962507 w 54"/>
                  <a:gd name="T5" fmla="*/ 38579739 h 42"/>
                  <a:gd name="T6" fmla="*/ 29962507 w 54"/>
                  <a:gd name="T7" fmla="*/ 38579739 h 42"/>
                  <a:gd name="T8" fmla="*/ 29962507 w 54"/>
                  <a:gd name="T9" fmla="*/ 38579739 h 42"/>
                  <a:gd name="T10" fmla="*/ 29962507 w 54"/>
                  <a:gd name="T11" fmla="*/ 38579739 h 42"/>
                  <a:gd name="T12" fmla="*/ 29962507 w 54"/>
                  <a:gd name="T13" fmla="*/ 38579739 h 42"/>
                  <a:gd name="T14" fmla="*/ 29962507 w 54"/>
                  <a:gd name="T15" fmla="*/ 38579739 h 42"/>
                  <a:gd name="T16" fmla="*/ 29962507 w 54"/>
                  <a:gd name="T17" fmla="*/ 0 h 42"/>
                  <a:gd name="T18" fmla="*/ 29962507 w 54"/>
                  <a:gd name="T19" fmla="*/ 0 h 42"/>
                  <a:gd name="T20" fmla="*/ 29962507 w 54"/>
                  <a:gd name="T21" fmla="*/ 38579739 h 42"/>
                  <a:gd name="T22" fmla="*/ 29962507 w 54"/>
                  <a:gd name="T23" fmla="*/ 38579739 h 42"/>
                  <a:gd name="T24" fmla="*/ 0 w 54"/>
                  <a:gd name="T25" fmla="*/ 38579739 h 42"/>
                  <a:gd name="T26" fmla="*/ 0 w 54"/>
                  <a:gd name="T27" fmla="*/ 38579739 h 42"/>
                  <a:gd name="T28" fmla="*/ 29962507 w 54"/>
                  <a:gd name="T29" fmla="*/ 38579739 h 42"/>
                  <a:gd name="T30" fmla="*/ 29962507 w 54"/>
                  <a:gd name="T31" fmla="*/ 38579739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Lithuania"/>
              <p:cNvSpPr>
                <a:spLocks/>
              </p:cNvSpPr>
              <p:nvPr/>
            </p:nvSpPr>
            <p:spPr bwMode="gray">
              <a:xfrm>
                <a:off x="3002" y="1156"/>
                <a:ext cx="87" cy="50"/>
              </a:xfrm>
              <a:custGeom>
                <a:avLst/>
                <a:gdLst>
                  <a:gd name="T0" fmla="*/ 35351561 w 342"/>
                  <a:gd name="T1" fmla="*/ 34581500 h 198"/>
                  <a:gd name="T2" fmla="*/ 35351561 w 342"/>
                  <a:gd name="T3" fmla="*/ 34581500 h 198"/>
                  <a:gd name="T4" fmla="*/ 35351561 w 342"/>
                  <a:gd name="T5" fmla="*/ 34581500 h 198"/>
                  <a:gd name="T6" fmla="*/ 35351561 w 342"/>
                  <a:gd name="T7" fmla="*/ 34581500 h 198"/>
                  <a:gd name="T8" fmla="*/ 35351561 w 342"/>
                  <a:gd name="T9" fmla="*/ 34581500 h 198"/>
                  <a:gd name="T10" fmla="*/ 35351561 w 342"/>
                  <a:gd name="T11" fmla="*/ 34581500 h 198"/>
                  <a:gd name="T12" fmla="*/ 35351561 w 342"/>
                  <a:gd name="T13" fmla="*/ 34581500 h 198"/>
                  <a:gd name="T14" fmla="*/ 35351561 w 342"/>
                  <a:gd name="T15" fmla="*/ 34581500 h 198"/>
                  <a:gd name="T16" fmla="*/ 35351561 w 342"/>
                  <a:gd name="T17" fmla="*/ 34581500 h 198"/>
                  <a:gd name="T18" fmla="*/ 35351561 w 342"/>
                  <a:gd name="T19" fmla="*/ 34581500 h 198"/>
                  <a:gd name="T20" fmla="*/ 35351561 w 342"/>
                  <a:gd name="T21" fmla="*/ 34581500 h 198"/>
                  <a:gd name="T22" fmla="*/ 35351561 w 342"/>
                  <a:gd name="T23" fmla="*/ 34581500 h 198"/>
                  <a:gd name="T24" fmla="*/ 35351561 w 342"/>
                  <a:gd name="T25" fmla="*/ 0 h 198"/>
                  <a:gd name="T26" fmla="*/ 35351561 w 342"/>
                  <a:gd name="T27" fmla="*/ 34581500 h 198"/>
                  <a:gd name="T28" fmla="*/ 0 w 342"/>
                  <a:gd name="T29" fmla="*/ 34581500 h 198"/>
                  <a:gd name="T30" fmla="*/ 35351561 w 342"/>
                  <a:gd name="T31" fmla="*/ 34581500 h 198"/>
                  <a:gd name="T32" fmla="*/ 35351561 w 342"/>
                  <a:gd name="T33" fmla="*/ 34581500 h 198"/>
                  <a:gd name="T34" fmla="*/ 35351561 w 342"/>
                  <a:gd name="T35" fmla="*/ 34581500 h 198"/>
                  <a:gd name="T36" fmla="*/ 35351561 w 342"/>
                  <a:gd name="T37" fmla="*/ 34581500 h 198"/>
                  <a:gd name="T38" fmla="*/ 35351561 w 342"/>
                  <a:gd name="T39" fmla="*/ 34581500 h 198"/>
                  <a:gd name="T40" fmla="*/ 35351561 w 342"/>
                  <a:gd name="T41" fmla="*/ 34581500 h 198"/>
                  <a:gd name="T42" fmla="*/ 35351561 w 342"/>
                  <a:gd name="T43" fmla="*/ 34581500 h 198"/>
                  <a:gd name="T44" fmla="*/ 35351561 w 342"/>
                  <a:gd name="T45" fmla="*/ 34581500 h 198"/>
                  <a:gd name="T46" fmla="*/ 35351561 w 342"/>
                  <a:gd name="T47" fmla="*/ 34581500 h 198"/>
                  <a:gd name="T48" fmla="*/ 35351561 w 342"/>
                  <a:gd name="T49" fmla="*/ 34581500 h 198"/>
                  <a:gd name="T50" fmla="*/ 35351561 w 342"/>
                  <a:gd name="T51" fmla="*/ 34581500 h 198"/>
                  <a:gd name="T52" fmla="*/ 35351561 w 342"/>
                  <a:gd name="T53" fmla="*/ 34581500 h 198"/>
                  <a:gd name="T54" fmla="*/ 35351561 w 342"/>
                  <a:gd name="T55" fmla="*/ 34581500 h 198"/>
                  <a:gd name="T56" fmla="*/ 35351561 w 342"/>
                  <a:gd name="T57" fmla="*/ 34581500 h 198"/>
                  <a:gd name="T58" fmla="*/ 35351561 w 342"/>
                  <a:gd name="T59" fmla="*/ 34581500 h 198"/>
                  <a:gd name="T60" fmla="*/ 35351561 w 342"/>
                  <a:gd name="T61" fmla="*/ 34581500 h 198"/>
                  <a:gd name="T62" fmla="*/ 35351561 w 342"/>
                  <a:gd name="T63" fmla="*/ 34581500 h 198"/>
                  <a:gd name="T64" fmla="*/ 35351561 w 342"/>
                  <a:gd name="T65" fmla="*/ 34581500 h 198"/>
                  <a:gd name="T66" fmla="*/ 35351561 w 342"/>
                  <a:gd name="T67" fmla="*/ 34581500 h 198"/>
                  <a:gd name="T68" fmla="*/ 35351561 w 342"/>
                  <a:gd name="T69" fmla="*/ 34581500 h 198"/>
                  <a:gd name="T70" fmla="*/ 35351561 w 342"/>
                  <a:gd name="T71" fmla="*/ 34581500 h 198"/>
                  <a:gd name="T72" fmla="*/ 35351561 w 342"/>
                  <a:gd name="T73" fmla="*/ 34581500 h 198"/>
                  <a:gd name="T74" fmla="*/ 35351561 w 342"/>
                  <a:gd name="T75" fmla="*/ 34581500 h 198"/>
                  <a:gd name="T76" fmla="*/ 35351561 w 342"/>
                  <a:gd name="T77" fmla="*/ 34581500 h 198"/>
                  <a:gd name="T78" fmla="*/ 35351561 w 342"/>
                  <a:gd name="T79" fmla="*/ 34581500 h 198"/>
                  <a:gd name="T80" fmla="*/ 35351561 w 342"/>
                  <a:gd name="T81" fmla="*/ 34581500 h 198"/>
                  <a:gd name="T82" fmla="*/ 35351561 w 342"/>
                  <a:gd name="T83" fmla="*/ 34581500 h 198"/>
                  <a:gd name="T84" fmla="*/ 35351561 w 342"/>
                  <a:gd name="T85" fmla="*/ 34581500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Liechtenstein"/>
              <p:cNvSpPr>
                <a:spLocks/>
              </p:cNvSpPr>
              <p:nvPr/>
            </p:nvSpPr>
            <p:spPr bwMode="gray">
              <a:xfrm>
                <a:off x="2824" y="1337"/>
                <a:ext cx="4" cy="6"/>
              </a:xfrm>
              <a:custGeom>
                <a:avLst/>
                <a:gdLst>
                  <a:gd name="T0" fmla="*/ 477218272 w 18"/>
                  <a:gd name="T1" fmla="*/ 0 h 24"/>
                  <a:gd name="T2" fmla="*/ 477218272 w 18"/>
                  <a:gd name="T3" fmla="*/ 536870613 h 24"/>
                  <a:gd name="T4" fmla="*/ 0 w 18"/>
                  <a:gd name="T5" fmla="*/ 536870613 h 24"/>
                  <a:gd name="T6" fmla="*/ 0 w 18"/>
                  <a:gd name="T7" fmla="*/ 536870613 h 24"/>
                  <a:gd name="T8" fmla="*/ 477218272 w 18"/>
                  <a:gd name="T9" fmla="*/ 536870613 h 24"/>
                  <a:gd name="T10" fmla="*/ 477218272 w 18"/>
                  <a:gd name="T11" fmla="*/ 0 h 24"/>
                  <a:gd name="T12" fmla="*/ 477218272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91" name="Libya"/>
              <p:cNvSpPr>
                <a:spLocks/>
              </p:cNvSpPr>
              <p:nvPr/>
            </p:nvSpPr>
            <p:spPr bwMode="gray">
              <a:xfrm>
                <a:off x="2822" y="1625"/>
                <a:ext cx="281" cy="285"/>
              </a:xfrm>
              <a:custGeom>
                <a:avLst/>
                <a:gdLst>
                  <a:gd name="T0" fmla="*/ 140649165 w 1098"/>
                  <a:gd name="T1" fmla="*/ 141073882 h 1110"/>
                  <a:gd name="T2" fmla="*/ 140649165 w 1098"/>
                  <a:gd name="T3" fmla="*/ 141073882 h 1110"/>
                  <a:gd name="T4" fmla="*/ 140649165 w 1098"/>
                  <a:gd name="T5" fmla="*/ 141073882 h 1110"/>
                  <a:gd name="T6" fmla="*/ 140649165 w 1098"/>
                  <a:gd name="T7" fmla="*/ 141073882 h 1110"/>
                  <a:gd name="T8" fmla="*/ 140649165 w 1098"/>
                  <a:gd name="T9" fmla="*/ 141073882 h 1110"/>
                  <a:gd name="T10" fmla="*/ 140649165 w 1098"/>
                  <a:gd name="T11" fmla="*/ 141073882 h 1110"/>
                  <a:gd name="T12" fmla="*/ 140649165 w 1098"/>
                  <a:gd name="T13" fmla="*/ 141073882 h 1110"/>
                  <a:gd name="T14" fmla="*/ 140649165 w 1098"/>
                  <a:gd name="T15" fmla="*/ 141073882 h 1110"/>
                  <a:gd name="T16" fmla="*/ 140649165 w 1098"/>
                  <a:gd name="T17" fmla="*/ 141073882 h 1110"/>
                  <a:gd name="T18" fmla="*/ 140649165 w 1098"/>
                  <a:gd name="T19" fmla="*/ 141073882 h 1110"/>
                  <a:gd name="T20" fmla="*/ 140649165 w 1098"/>
                  <a:gd name="T21" fmla="*/ 141073882 h 1110"/>
                  <a:gd name="T22" fmla="*/ 140649165 w 1098"/>
                  <a:gd name="T23" fmla="*/ 141073882 h 1110"/>
                  <a:gd name="T24" fmla="*/ 0 w 1098"/>
                  <a:gd name="T25" fmla="*/ 141073882 h 1110"/>
                  <a:gd name="T26" fmla="*/ 140649165 w 1098"/>
                  <a:gd name="T27" fmla="*/ 141073882 h 1110"/>
                  <a:gd name="T28" fmla="*/ 140649165 w 1098"/>
                  <a:gd name="T29" fmla="*/ 141073882 h 1110"/>
                  <a:gd name="T30" fmla="*/ 140649165 w 1098"/>
                  <a:gd name="T31" fmla="*/ 141073882 h 1110"/>
                  <a:gd name="T32" fmla="*/ 140649165 w 1098"/>
                  <a:gd name="T33" fmla="*/ 141073882 h 1110"/>
                  <a:gd name="T34" fmla="*/ 140649165 w 1098"/>
                  <a:gd name="T35" fmla="*/ 141073882 h 1110"/>
                  <a:gd name="T36" fmla="*/ 140649165 w 1098"/>
                  <a:gd name="T37" fmla="*/ 141073882 h 1110"/>
                  <a:gd name="T38" fmla="*/ 140649165 w 1098"/>
                  <a:gd name="T39" fmla="*/ 141073882 h 1110"/>
                  <a:gd name="T40" fmla="*/ 140649165 w 1098"/>
                  <a:gd name="T41" fmla="*/ 141073882 h 1110"/>
                  <a:gd name="T42" fmla="*/ 140649165 w 1098"/>
                  <a:gd name="T43" fmla="*/ 141073882 h 1110"/>
                  <a:gd name="T44" fmla="*/ 140649165 w 1098"/>
                  <a:gd name="T45" fmla="*/ 141073882 h 1110"/>
                  <a:gd name="T46" fmla="*/ 140649165 w 1098"/>
                  <a:gd name="T47" fmla="*/ 141073882 h 1110"/>
                  <a:gd name="T48" fmla="*/ 140649165 w 1098"/>
                  <a:gd name="T49" fmla="*/ 141073882 h 1110"/>
                  <a:gd name="T50" fmla="*/ 140649165 w 1098"/>
                  <a:gd name="T51" fmla="*/ 141073882 h 1110"/>
                  <a:gd name="T52" fmla="*/ 140649165 w 1098"/>
                  <a:gd name="T53" fmla="*/ 141073882 h 1110"/>
                  <a:gd name="T54" fmla="*/ 140649165 w 1098"/>
                  <a:gd name="T55" fmla="*/ 141073882 h 1110"/>
                  <a:gd name="T56" fmla="*/ 140649165 w 1098"/>
                  <a:gd name="T57" fmla="*/ 141073882 h 1110"/>
                  <a:gd name="T58" fmla="*/ 140649165 w 1098"/>
                  <a:gd name="T59" fmla="*/ 141073882 h 1110"/>
                  <a:gd name="T60" fmla="*/ 140649165 w 1098"/>
                  <a:gd name="T61" fmla="*/ 141073882 h 1110"/>
                  <a:gd name="T62" fmla="*/ 140649165 w 1098"/>
                  <a:gd name="T63" fmla="*/ 141073882 h 1110"/>
                  <a:gd name="T64" fmla="*/ 140649165 w 1098"/>
                  <a:gd name="T65" fmla="*/ 141073882 h 1110"/>
                  <a:gd name="T66" fmla="*/ 140649165 w 1098"/>
                  <a:gd name="T67" fmla="*/ 141073882 h 1110"/>
                  <a:gd name="T68" fmla="*/ 140649165 w 1098"/>
                  <a:gd name="T69" fmla="*/ 141073882 h 1110"/>
                  <a:gd name="T70" fmla="*/ 140649165 w 1098"/>
                  <a:gd name="T71" fmla="*/ 141073882 h 1110"/>
                  <a:gd name="T72" fmla="*/ 140649165 w 1098"/>
                  <a:gd name="T73" fmla="*/ 141073882 h 1110"/>
                  <a:gd name="T74" fmla="*/ 140649165 w 1098"/>
                  <a:gd name="T75" fmla="*/ 141073882 h 1110"/>
                  <a:gd name="T76" fmla="*/ 140649165 w 1098"/>
                  <a:gd name="T77" fmla="*/ 141073882 h 1110"/>
                  <a:gd name="T78" fmla="*/ 140649165 w 1098"/>
                  <a:gd name="T79" fmla="*/ 141073882 h 1110"/>
                  <a:gd name="T80" fmla="*/ 140649165 w 1098"/>
                  <a:gd name="T81" fmla="*/ 141073882 h 1110"/>
                  <a:gd name="T82" fmla="*/ 140649165 w 1098"/>
                  <a:gd name="T83" fmla="*/ 141073882 h 1110"/>
                  <a:gd name="T84" fmla="*/ 140649165 w 1098"/>
                  <a:gd name="T85" fmla="*/ 141073882 h 1110"/>
                  <a:gd name="T86" fmla="*/ 140649165 w 1098"/>
                  <a:gd name="T87" fmla="*/ 141073882 h 1110"/>
                  <a:gd name="T88" fmla="*/ 140649165 w 1098"/>
                  <a:gd name="T89" fmla="*/ 141073882 h 1110"/>
                  <a:gd name="T90" fmla="*/ 140649165 w 1098"/>
                  <a:gd name="T91" fmla="*/ 141073882 h 1110"/>
                  <a:gd name="T92" fmla="*/ 140649165 w 1098"/>
                  <a:gd name="T93" fmla="*/ 141073882 h 1110"/>
                  <a:gd name="T94" fmla="*/ 140649165 w 1098"/>
                  <a:gd name="T95" fmla="*/ 141073882 h 1110"/>
                  <a:gd name="T96" fmla="*/ 140649165 w 1098"/>
                  <a:gd name="T97" fmla="*/ 141073882 h 1110"/>
                  <a:gd name="T98" fmla="*/ 140649165 w 1098"/>
                  <a:gd name="T99" fmla="*/ 141073882 h 1110"/>
                  <a:gd name="T100" fmla="*/ 140649165 w 1098"/>
                  <a:gd name="T101" fmla="*/ 141073882 h 1110"/>
                  <a:gd name="T102" fmla="*/ 140649165 w 1098"/>
                  <a:gd name="T103" fmla="*/ 141073882 h 1110"/>
                  <a:gd name="T104" fmla="*/ 140649165 w 1098"/>
                  <a:gd name="T105" fmla="*/ 141073882 h 1110"/>
                  <a:gd name="T106" fmla="*/ 140649165 w 1098"/>
                  <a:gd name="T107" fmla="*/ 141073882 h 1110"/>
                  <a:gd name="T108" fmla="*/ 140649165 w 1098"/>
                  <a:gd name="T109" fmla="*/ 141073882 h 1110"/>
                  <a:gd name="T110" fmla="*/ 140649165 w 1098"/>
                  <a:gd name="T111" fmla="*/ 141073882 h 1110"/>
                  <a:gd name="T112" fmla="*/ 140649165 w 1098"/>
                  <a:gd name="T113" fmla="*/ 141073882 h 1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8"/>
                  <a:gd name="T172" fmla="*/ 0 h 1110"/>
                  <a:gd name="T173" fmla="*/ 1098 w 1098"/>
                  <a:gd name="T174" fmla="*/ 1110 h 1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8" h="1110">
                    <a:moveTo>
                      <a:pt x="156" y="60"/>
                    </a:moveTo>
                    <a:lnTo>
                      <a:pt x="150" y="66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02" y="84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78" y="120"/>
                    </a:lnTo>
                    <a:lnTo>
                      <a:pt x="72" y="120"/>
                    </a:lnTo>
                    <a:lnTo>
                      <a:pt x="54" y="138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66" y="204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24" y="240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0" y="252"/>
                    </a:lnTo>
                    <a:lnTo>
                      <a:pt x="12" y="270"/>
                    </a:lnTo>
                    <a:lnTo>
                      <a:pt x="36" y="330"/>
                    </a:lnTo>
                    <a:lnTo>
                      <a:pt x="48" y="354"/>
                    </a:lnTo>
                    <a:lnTo>
                      <a:pt x="48" y="360"/>
                    </a:lnTo>
                    <a:lnTo>
                      <a:pt x="42" y="372"/>
                    </a:lnTo>
                    <a:lnTo>
                      <a:pt x="42" y="402"/>
                    </a:lnTo>
                    <a:lnTo>
                      <a:pt x="36" y="408"/>
                    </a:lnTo>
                    <a:lnTo>
                      <a:pt x="36" y="414"/>
                    </a:lnTo>
                    <a:lnTo>
                      <a:pt x="42" y="432"/>
                    </a:lnTo>
                    <a:lnTo>
                      <a:pt x="30" y="456"/>
                    </a:lnTo>
                    <a:lnTo>
                      <a:pt x="36" y="510"/>
                    </a:lnTo>
                    <a:lnTo>
                      <a:pt x="36" y="516"/>
                    </a:lnTo>
                    <a:lnTo>
                      <a:pt x="42" y="522"/>
                    </a:lnTo>
                    <a:lnTo>
                      <a:pt x="42" y="534"/>
                    </a:lnTo>
                    <a:lnTo>
                      <a:pt x="36" y="546"/>
                    </a:lnTo>
                    <a:lnTo>
                      <a:pt x="30" y="552"/>
                    </a:lnTo>
                    <a:lnTo>
                      <a:pt x="18" y="558"/>
                    </a:lnTo>
                    <a:lnTo>
                      <a:pt x="6" y="558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6" y="58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36" y="624"/>
                    </a:lnTo>
                    <a:lnTo>
                      <a:pt x="42" y="636"/>
                    </a:lnTo>
                    <a:lnTo>
                      <a:pt x="48" y="642"/>
                    </a:lnTo>
                    <a:lnTo>
                      <a:pt x="48" y="684"/>
                    </a:lnTo>
                    <a:lnTo>
                      <a:pt x="72" y="708"/>
                    </a:lnTo>
                    <a:lnTo>
                      <a:pt x="96" y="696"/>
                    </a:lnTo>
                    <a:lnTo>
                      <a:pt x="102" y="696"/>
                    </a:lnTo>
                    <a:lnTo>
                      <a:pt x="138" y="714"/>
                    </a:lnTo>
                    <a:lnTo>
                      <a:pt x="150" y="714"/>
                    </a:lnTo>
                    <a:lnTo>
                      <a:pt x="162" y="726"/>
                    </a:lnTo>
                    <a:lnTo>
                      <a:pt x="162" y="732"/>
                    </a:lnTo>
                    <a:lnTo>
                      <a:pt x="168" y="744"/>
                    </a:lnTo>
                    <a:lnTo>
                      <a:pt x="174" y="762"/>
                    </a:lnTo>
                    <a:lnTo>
                      <a:pt x="180" y="774"/>
                    </a:lnTo>
                    <a:lnTo>
                      <a:pt x="186" y="780"/>
                    </a:lnTo>
                    <a:lnTo>
                      <a:pt x="186" y="786"/>
                    </a:lnTo>
                    <a:lnTo>
                      <a:pt x="222" y="792"/>
                    </a:lnTo>
                    <a:lnTo>
                      <a:pt x="234" y="792"/>
                    </a:lnTo>
                    <a:lnTo>
                      <a:pt x="246" y="798"/>
                    </a:lnTo>
                    <a:lnTo>
                      <a:pt x="258" y="798"/>
                    </a:lnTo>
                    <a:lnTo>
                      <a:pt x="276" y="804"/>
                    </a:lnTo>
                    <a:lnTo>
                      <a:pt x="288" y="810"/>
                    </a:lnTo>
                    <a:lnTo>
                      <a:pt x="294" y="810"/>
                    </a:lnTo>
                    <a:lnTo>
                      <a:pt x="300" y="816"/>
                    </a:lnTo>
                    <a:lnTo>
                      <a:pt x="312" y="822"/>
                    </a:lnTo>
                    <a:lnTo>
                      <a:pt x="318" y="828"/>
                    </a:lnTo>
                    <a:lnTo>
                      <a:pt x="324" y="840"/>
                    </a:lnTo>
                    <a:lnTo>
                      <a:pt x="336" y="846"/>
                    </a:lnTo>
                    <a:lnTo>
                      <a:pt x="342" y="852"/>
                    </a:lnTo>
                    <a:lnTo>
                      <a:pt x="360" y="846"/>
                    </a:lnTo>
                    <a:lnTo>
                      <a:pt x="396" y="828"/>
                    </a:lnTo>
                    <a:lnTo>
                      <a:pt x="456" y="792"/>
                    </a:lnTo>
                    <a:lnTo>
                      <a:pt x="468" y="786"/>
                    </a:lnTo>
                    <a:lnTo>
                      <a:pt x="1026" y="1110"/>
                    </a:lnTo>
                    <a:lnTo>
                      <a:pt x="1026" y="1062"/>
                    </a:lnTo>
                    <a:lnTo>
                      <a:pt x="1098" y="1062"/>
                    </a:lnTo>
                    <a:lnTo>
                      <a:pt x="1098" y="828"/>
                    </a:lnTo>
                    <a:lnTo>
                      <a:pt x="1092" y="750"/>
                    </a:lnTo>
                    <a:lnTo>
                      <a:pt x="1092" y="660"/>
                    </a:lnTo>
                    <a:lnTo>
                      <a:pt x="1086" y="564"/>
                    </a:lnTo>
                    <a:lnTo>
                      <a:pt x="1086" y="468"/>
                    </a:lnTo>
                    <a:lnTo>
                      <a:pt x="1080" y="390"/>
                    </a:lnTo>
                    <a:lnTo>
                      <a:pt x="1080" y="306"/>
                    </a:lnTo>
                    <a:lnTo>
                      <a:pt x="1068" y="270"/>
                    </a:lnTo>
                    <a:lnTo>
                      <a:pt x="1056" y="258"/>
                    </a:lnTo>
                    <a:lnTo>
                      <a:pt x="1050" y="246"/>
                    </a:lnTo>
                    <a:lnTo>
                      <a:pt x="1050" y="240"/>
                    </a:lnTo>
                    <a:lnTo>
                      <a:pt x="1056" y="228"/>
                    </a:lnTo>
                    <a:lnTo>
                      <a:pt x="1062" y="222"/>
                    </a:lnTo>
                    <a:lnTo>
                      <a:pt x="1068" y="210"/>
                    </a:lnTo>
                    <a:lnTo>
                      <a:pt x="1074" y="204"/>
                    </a:lnTo>
                    <a:lnTo>
                      <a:pt x="1074" y="198"/>
                    </a:lnTo>
                    <a:lnTo>
                      <a:pt x="1068" y="186"/>
                    </a:lnTo>
                    <a:lnTo>
                      <a:pt x="1056" y="180"/>
                    </a:lnTo>
                    <a:lnTo>
                      <a:pt x="1056" y="150"/>
                    </a:lnTo>
                    <a:lnTo>
                      <a:pt x="1080" y="126"/>
                    </a:lnTo>
                    <a:lnTo>
                      <a:pt x="1074" y="114"/>
                    </a:lnTo>
                    <a:lnTo>
                      <a:pt x="1074" y="96"/>
                    </a:lnTo>
                    <a:lnTo>
                      <a:pt x="1056" y="102"/>
                    </a:lnTo>
                    <a:lnTo>
                      <a:pt x="1044" y="90"/>
                    </a:lnTo>
                    <a:lnTo>
                      <a:pt x="1032" y="102"/>
                    </a:lnTo>
                    <a:lnTo>
                      <a:pt x="1026" y="102"/>
                    </a:lnTo>
                    <a:lnTo>
                      <a:pt x="1020" y="96"/>
                    </a:lnTo>
                    <a:lnTo>
                      <a:pt x="1008" y="90"/>
                    </a:lnTo>
                    <a:lnTo>
                      <a:pt x="1002" y="84"/>
                    </a:lnTo>
                    <a:lnTo>
                      <a:pt x="990" y="78"/>
                    </a:lnTo>
                    <a:lnTo>
                      <a:pt x="978" y="78"/>
                    </a:lnTo>
                    <a:lnTo>
                      <a:pt x="966" y="84"/>
                    </a:lnTo>
                    <a:lnTo>
                      <a:pt x="954" y="84"/>
                    </a:lnTo>
                    <a:lnTo>
                      <a:pt x="942" y="78"/>
                    </a:lnTo>
                    <a:lnTo>
                      <a:pt x="936" y="72"/>
                    </a:lnTo>
                    <a:lnTo>
                      <a:pt x="936" y="48"/>
                    </a:lnTo>
                    <a:lnTo>
                      <a:pt x="930" y="42"/>
                    </a:lnTo>
                    <a:lnTo>
                      <a:pt x="918" y="36"/>
                    </a:lnTo>
                    <a:lnTo>
                      <a:pt x="882" y="36"/>
                    </a:lnTo>
                    <a:lnTo>
                      <a:pt x="876" y="30"/>
                    </a:lnTo>
                    <a:lnTo>
                      <a:pt x="864" y="30"/>
                    </a:lnTo>
                    <a:lnTo>
                      <a:pt x="852" y="24"/>
                    </a:lnTo>
                    <a:lnTo>
                      <a:pt x="840" y="24"/>
                    </a:lnTo>
                    <a:lnTo>
                      <a:pt x="834" y="30"/>
                    </a:lnTo>
                    <a:lnTo>
                      <a:pt x="834" y="36"/>
                    </a:lnTo>
                    <a:lnTo>
                      <a:pt x="798" y="36"/>
                    </a:lnTo>
                    <a:lnTo>
                      <a:pt x="780" y="42"/>
                    </a:lnTo>
                    <a:lnTo>
                      <a:pt x="768" y="48"/>
                    </a:lnTo>
                    <a:lnTo>
                      <a:pt x="732" y="84"/>
                    </a:lnTo>
                    <a:lnTo>
                      <a:pt x="720" y="108"/>
                    </a:lnTo>
                    <a:lnTo>
                      <a:pt x="720" y="120"/>
                    </a:lnTo>
                    <a:lnTo>
                      <a:pt x="726" y="138"/>
                    </a:lnTo>
                    <a:lnTo>
                      <a:pt x="738" y="150"/>
                    </a:lnTo>
                    <a:lnTo>
                      <a:pt x="744" y="162"/>
                    </a:lnTo>
                    <a:lnTo>
                      <a:pt x="744" y="180"/>
                    </a:lnTo>
                    <a:lnTo>
                      <a:pt x="738" y="192"/>
                    </a:lnTo>
                    <a:lnTo>
                      <a:pt x="714" y="216"/>
                    </a:lnTo>
                    <a:lnTo>
                      <a:pt x="708" y="228"/>
                    </a:lnTo>
                    <a:lnTo>
                      <a:pt x="696" y="234"/>
                    </a:lnTo>
                    <a:lnTo>
                      <a:pt x="666" y="234"/>
                    </a:lnTo>
                    <a:lnTo>
                      <a:pt x="648" y="228"/>
                    </a:lnTo>
                    <a:lnTo>
                      <a:pt x="630" y="216"/>
                    </a:lnTo>
                    <a:lnTo>
                      <a:pt x="612" y="198"/>
                    </a:lnTo>
                    <a:lnTo>
                      <a:pt x="582" y="180"/>
                    </a:lnTo>
                    <a:lnTo>
                      <a:pt x="552" y="168"/>
                    </a:lnTo>
                    <a:lnTo>
                      <a:pt x="528" y="162"/>
                    </a:lnTo>
                    <a:lnTo>
                      <a:pt x="462" y="162"/>
                    </a:lnTo>
                    <a:lnTo>
                      <a:pt x="438" y="150"/>
                    </a:lnTo>
                    <a:lnTo>
                      <a:pt x="426" y="138"/>
                    </a:lnTo>
                    <a:lnTo>
                      <a:pt x="420" y="126"/>
                    </a:lnTo>
                    <a:lnTo>
                      <a:pt x="414" y="108"/>
                    </a:lnTo>
                    <a:lnTo>
                      <a:pt x="414" y="96"/>
                    </a:lnTo>
                    <a:lnTo>
                      <a:pt x="402" y="72"/>
                    </a:lnTo>
                    <a:lnTo>
                      <a:pt x="378" y="60"/>
                    </a:lnTo>
                    <a:lnTo>
                      <a:pt x="366" y="60"/>
                    </a:lnTo>
                    <a:lnTo>
                      <a:pt x="354" y="54"/>
                    </a:lnTo>
                    <a:lnTo>
                      <a:pt x="348" y="48"/>
                    </a:lnTo>
                    <a:lnTo>
                      <a:pt x="324" y="36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264" y="30"/>
                    </a:lnTo>
                    <a:lnTo>
                      <a:pt x="252" y="36"/>
                    </a:lnTo>
                    <a:lnTo>
                      <a:pt x="216" y="36"/>
                    </a:lnTo>
                    <a:lnTo>
                      <a:pt x="192" y="24"/>
                    </a:lnTo>
                    <a:lnTo>
                      <a:pt x="180" y="12"/>
                    </a:lnTo>
                    <a:lnTo>
                      <a:pt x="168" y="6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56" y="54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C4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Liberia"/>
              <p:cNvSpPr>
                <a:spLocks/>
              </p:cNvSpPr>
              <p:nvPr/>
            </p:nvSpPr>
            <p:spPr bwMode="gray">
              <a:xfrm>
                <a:off x="2439" y="2133"/>
                <a:ext cx="79" cy="88"/>
              </a:xfrm>
              <a:custGeom>
                <a:avLst/>
                <a:gdLst>
                  <a:gd name="T0" fmla="*/ 543753530 w 312"/>
                  <a:gd name="T1" fmla="*/ 552568563 h 342"/>
                  <a:gd name="T2" fmla="*/ 543753530 w 312"/>
                  <a:gd name="T3" fmla="*/ 552568563 h 342"/>
                  <a:gd name="T4" fmla="*/ 543753530 w 312"/>
                  <a:gd name="T5" fmla="*/ 552568563 h 342"/>
                  <a:gd name="T6" fmla="*/ 543753530 w 312"/>
                  <a:gd name="T7" fmla="*/ 552568563 h 342"/>
                  <a:gd name="T8" fmla="*/ 543753530 w 312"/>
                  <a:gd name="T9" fmla="*/ 552568563 h 342"/>
                  <a:gd name="T10" fmla="*/ 543753530 w 312"/>
                  <a:gd name="T11" fmla="*/ 552568563 h 342"/>
                  <a:gd name="T12" fmla="*/ 543753530 w 312"/>
                  <a:gd name="T13" fmla="*/ 552568563 h 342"/>
                  <a:gd name="T14" fmla="*/ 543753530 w 312"/>
                  <a:gd name="T15" fmla="*/ 552568563 h 342"/>
                  <a:gd name="T16" fmla="*/ 543753530 w 312"/>
                  <a:gd name="T17" fmla="*/ 552568563 h 342"/>
                  <a:gd name="T18" fmla="*/ 543753530 w 312"/>
                  <a:gd name="T19" fmla="*/ 552568563 h 342"/>
                  <a:gd name="T20" fmla="*/ 543753530 w 312"/>
                  <a:gd name="T21" fmla="*/ 552568563 h 342"/>
                  <a:gd name="T22" fmla="*/ 543753530 w 312"/>
                  <a:gd name="T23" fmla="*/ 552568563 h 342"/>
                  <a:gd name="T24" fmla="*/ 543753530 w 312"/>
                  <a:gd name="T25" fmla="*/ 552568563 h 342"/>
                  <a:gd name="T26" fmla="*/ 543753530 w 312"/>
                  <a:gd name="T27" fmla="*/ 552568563 h 342"/>
                  <a:gd name="T28" fmla="*/ 543753530 w 312"/>
                  <a:gd name="T29" fmla="*/ 552568563 h 342"/>
                  <a:gd name="T30" fmla="*/ 543753530 w 312"/>
                  <a:gd name="T31" fmla="*/ 552568563 h 342"/>
                  <a:gd name="T32" fmla="*/ 543753530 w 312"/>
                  <a:gd name="T33" fmla="*/ 552568563 h 342"/>
                  <a:gd name="T34" fmla="*/ 543753530 w 312"/>
                  <a:gd name="T35" fmla="*/ 552568563 h 342"/>
                  <a:gd name="T36" fmla="*/ 543753530 w 312"/>
                  <a:gd name="T37" fmla="*/ 552568563 h 342"/>
                  <a:gd name="T38" fmla="*/ 543753530 w 312"/>
                  <a:gd name="T39" fmla="*/ 552568563 h 342"/>
                  <a:gd name="T40" fmla="*/ 543753530 w 312"/>
                  <a:gd name="T41" fmla="*/ 552568563 h 342"/>
                  <a:gd name="T42" fmla="*/ 543753530 w 312"/>
                  <a:gd name="T43" fmla="*/ 552568563 h 342"/>
                  <a:gd name="T44" fmla="*/ 543753530 w 312"/>
                  <a:gd name="T45" fmla="*/ 552568563 h 342"/>
                  <a:gd name="T46" fmla="*/ 543753530 w 312"/>
                  <a:gd name="T47" fmla="*/ 552568563 h 342"/>
                  <a:gd name="T48" fmla="*/ 543753530 w 312"/>
                  <a:gd name="T49" fmla="*/ 552568563 h 342"/>
                  <a:gd name="T50" fmla="*/ 543753530 w 312"/>
                  <a:gd name="T51" fmla="*/ 0 h 342"/>
                  <a:gd name="T52" fmla="*/ 543753530 w 312"/>
                  <a:gd name="T53" fmla="*/ 0 h 342"/>
                  <a:gd name="T54" fmla="*/ 543753530 w 312"/>
                  <a:gd name="T55" fmla="*/ 552568563 h 342"/>
                  <a:gd name="T56" fmla="*/ 543753530 w 312"/>
                  <a:gd name="T57" fmla="*/ 552568563 h 342"/>
                  <a:gd name="T58" fmla="*/ 543753530 w 312"/>
                  <a:gd name="T59" fmla="*/ 552568563 h 342"/>
                  <a:gd name="T60" fmla="*/ 543753530 w 312"/>
                  <a:gd name="T61" fmla="*/ 552568563 h 342"/>
                  <a:gd name="T62" fmla="*/ 543753530 w 312"/>
                  <a:gd name="T63" fmla="*/ 552568563 h 342"/>
                  <a:gd name="T64" fmla="*/ 543753530 w 312"/>
                  <a:gd name="T65" fmla="*/ 552568563 h 342"/>
                  <a:gd name="T66" fmla="*/ 543753530 w 312"/>
                  <a:gd name="T67" fmla="*/ 552568563 h 342"/>
                  <a:gd name="T68" fmla="*/ 543753530 w 312"/>
                  <a:gd name="T69" fmla="*/ 552568563 h 342"/>
                  <a:gd name="T70" fmla="*/ 543753530 w 312"/>
                  <a:gd name="T71" fmla="*/ 552568563 h 342"/>
                  <a:gd name="T72" fmla="*/ 543753530 w 312"/>
                  <a:gd name="T73" fmla="*/ 552568563 h 342"/>
                  <a:gd name="T74" fmla="*/ 543753530 w 312"/>
                  <a:gd name="T75" fmla="*/ 552568563 h 342"/>
                  <a:gd name="T76" fmla="*/ 543753530 w 312"/>
                  <a:gd name="T77" fmla="*/ 552568563 h 342"/>
                  <a:gd name="T78" fmla="*/ 0 w 312"/>
                  <a:gd name="T79" fmla="*/ 552568563 h 342"/>
                  <a:gd name="T80" fmla="*/ 543753530 w 312"/>
                  <a:gd name="T81" fmla="*/ 552568563 h 342"/>
                  <a:gd name="T82" fmla="*/ 543753530 w 312"/>
                  <a:gd name="T83" fmla="*/ 552568563 h 342"/>
                  <a:gd name="T84" fmla="*/ 543753530 w 312"/>
                  <a:gd name="T85" fmla="*/ 552568563 h 342"/>
                  <a:gd name="T86" fmla="*/ 543753530 w 312"/>
                  <a:gd name="T87" fmla="*/ 552568563 h 342"/>
                  <a:gd name="T88" fmla="*/ 543753530 w 312"/>
                  <a:gd name="T89" fmla="*/ 552568563 h 342"/>
                  <a:gd name="T90" fmla="*/ 543753530 w 312"/>
                  <a:gd name="T91" fmla="*/ 552568563 h 342"/>
                  <a:gd name="T92" fmla="*/ 543753530 w 312"/>
                  <a:gd name="T93" fmla="*/ 552568563 h 342"/>
                  <a:gd name="T94" fmla="*/ 543753530 w 312"/>
                  <a:gd name="T95" fmla="*/ 552568563 h 342"/>
                  <a:gd name="T96" fmla="*/ 543753530 w 312"/>
                  <a:gd name="T97" fmla="*/ 552568563 h 342"/>
                  <a:gd name="T98" fmla="*/ 543753530 w 312"/>
                  <a:gd name="T99" fmla="*/ 552568563 h 342"/>
                  <a:gd name="T100" fmla="*/ 543753530 w 312"/>
                  <a:gd name="T101" fmla="*/ 552568563 h 342"/>
                  <a:gd name="T102" fmla="*/ 543753530 w 312"/>
                  <a:gd name="T103" fmla="*/ 552568563 h 342"/>
                  <a:gd name="T104" fmla="*/ 543753530 w 312"/>
                  <a:gd name="T105" fmla="*/ 552568563 h 342"/>
                  <a:gd name="T106" fmla="*/ 543753530 w 312"/>
                  <a:gd name="T107" fmla="*/ 552568563 h 342"/>
                  <a:gd name="T108" fmla="*/ 543753530 w 312"/>
                  <a:gd name="T109" fmla="*/ 552568563 h 342"/>
                  <a:gd name="T110" fmla="*/ 543753530 w 312"/>
                  <a:gd name="T111" fmla="*/ 552568563 h 342"/>
                  <a:gd name="T112" fmla="*/ 543753530 w 312"/>
                  <a:gd name="T113" fmla="*/ 552568563 h 342"/>
                  <a:gd name="T114" fmla="*/ 543753530 w 312"/>
                  <a:gd name="T115" fmla="*/ 552568563 h 342"/>
                  <a:gd name="T116" fmla="*/ 543753530 w 312"/>
                  <a:gd name="T117" fmla="*/ 552568563 h 342"/>
                  <a:gd name="T118" fmla="*/ 543753530 w 312"/>
                  <a:gd name="T119" fmla="*/ 552568563 h 342"/>
                  <a:gd name="T120" fmla="*/ 543753530 w 312"/>
                  <a:gd name="T121" fmla="*/ 552568563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2"/>
                  <a:gd name="T184" fmla="*/ 0 h 342"/>
                  <a:gd name="T185" fmla="*/ 312 w 3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2" h="342">
                    <a:moveTo>
                      <a:pt x="312" y="252"/>
                    </a:moveTo>
                    <a:lnTo>
                      <a:pt x="312" y="240"/>
                    </a:lnTo>
                    <a:lnTo>
                      <a:pt x="282" y="210"/>
                    </a:lnTo>
                    <a:lnTo>
                      <a:pt x="282" y="180"/>
                    </a:lnTo>
                    <a:lnTo>
                      <a:pt x="246" y="186"/>
                    </a:lnTo>
                    <a:lnTo>
                      <a:pt x="246" y="174"/>
                    </a:lnTo>
                    <a:lnTo>
                      <a:pt x="228" y="174"/>
                    </a:lnTo>
                    <a:lnTo>
                      <a:pt x="222" y="168"/>
                    </a:lnTo>
                    <a:lnTo>
                      <a:pt x="228" y="156"/>
                    </a:lnTo>
                    <a:lnTo>
                      <a:pt x="240" y="150"/>
                    </a:lnTo>
                    <a:lnTo>
                      <a:pt x="246" y="132"/>
                    </a:lnTo>
                    <a:lnTo>
                      <a:pt x="246" y="108"/>
                    </a:lnTo>
                    <a:lnTo>
                      <a:pt x="228" y="72"/>
                    </a:lnTo>
                    <a:lnTo>
                      <a:pt x="222" y="72"/>
                    </a:lnTo>
                    <a:lnTo>
                      <a:pt x="216" y="78"/>
                    </a:lnTo>
                    <a:lnTo>
                      <a:pt x="210" y="90"/>
                    </a:lnTo>
                    <a:lnTo>
                      <a:pt x="210" y="102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02"/>
                    </a:lnTo>
                    <a:lnTo>
                      <a:pt x="180" y="96"/>
                    </a:lnTo>
                    <a:lnTo>
                      <a:pt x="168" y="96"/>
                    </a:lnTo>
                    <a:lnTo>
                      <a:pt x="168" y="36"/>
                    </a:lnTo>
                    <a:lnTo>
                      <a:pt x="162" y="1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02" y="12"/>
                    </a:lnTo>
                    <a:lnTo>
                      <a:pt x="108" y="36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78" y="72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42" y="96"/>
                    </a:lnTo>
                    <a:lnTo>
                      <a:pt x="24" y="114"/>
                    </a:lnTo>
                    <a:lnTo>
                      <a:pt x="24" y="150"/>
                    </a:lnTo>
                    <a:lnTo>
                      <a:pt x="0" y="126"/>
                    </a:lnTo>
                    <a:lnTo>
                      <a:pt x="36" y="162"/>
                    </a:lnTo>
                    <a:lnTo>
                      <a:pt x="60" y="162"/>
                    </a:lnTo>
                    <a:lnTo>
                      <a:pt x="72" y="192"/>
                    </a:lnTo>
                    <a:lnTo>
                      <a:pt x="102" y="192"/>
                    </a:lnTo>
                    <a:lnTo>
                      <a:pt x="108" y="198"/>
                    </a:lnTo>
                    <a:lnTo>
                      <a:pt x="120" y="222"/>
                    </a:lnTo>
                    <a:lnTo>
                      <a:pt x="132" y="240"/>
                    </a:lnTo>
                    <a:lnTo>
                      <a:pt x="150" y="252"/>
                    </a:lnTo>
                    <a:lnTo>
                      <a:pt x="162" y="270"/>
                    </a:lnTo>
                    <a:lnTo>
                      <a:pt x="180" y="282"/>
                    </a:lnTo>
                    <a:lnTo>
                      <a:pt x="198" y="288"/>
                    </a:lnTo>
                    <a:lnTo>
                      <a:pt x="210" y="294"/>
                    </a:lnTo>
                    <a:lnTo>
                      <a:pt x="228" y="300"/>
                    </a:lnTo>
                    <a:lnTo>
                      <a:pt x="258" y="330"/>
                    </a:lnTo>
                    <a:lnTo>
                      <a:pt x="294" y="342"/>
                    </a:lnTo>
                    <a:lnTo>
                      <a:pt x="300" y="342"/>
                    </a:lnTo>
                    <a:lnTo>
                      <a:pt x="300" y="294"/>
                    </a:lnTo>
                    <a:lnTo>
                      <a:pt x="306" y="288"/>
                    </a:lnTo>
                    <a:lnTo>
                      <a:pt x="306" y="276"/>
                    </a:lnTo>
                    <a:lnTo>
                      <a:pt x="312" y="264"/>
                    </a:lnTo>
                    <a:lnTo>
                      <a:pt x="312" y="25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31" name="Lesotho"/>
              <p:cNvSpPr>
                <a:spLocks/>
              </p:cNvSpPr>
              <p:nvPr/>
            </p:nvSpPr>
            <p:spPr bwMode="gray">
              <a:xfrm>
                <a:off x="3132" y="2900"/>
                <a:ext cx="43" cy="42"/>
              </a:xfrm>
              <a:custGeom>
                <a:avLst/>
                <a:gdLst>
                  <a:gd name="T0" fmla="*/ 0 w 168"/>
                  <a:gd name="T1" fmla="*/ 556754677 h 162"/>
                  <a:gd name="T2" fmla="*/ 549653222 w 168"/>
                  <a:gd name="T3" fmla="*/ 556754677 h 162"/>
                  <a:gd name="T4" fmla="*/ 549653222 w 168"/>
                  <a:gd name="T5" fmla="*/ 556754677 h 162"/>
                  <a:gd name="T6" fmla="*/ 549653222 w 168"/>
                  <a:gd name="T7" fmla="*/ 556754677 h 162"/>
                  <a:gd name="T8" fmla="*/ 549653222 w 168"/>
                  <a:gd name="T9" fmla="*/ 556754677 h 162"/>
                  <a:gd name="T10" fmla="*/ 549653222 w 168"/>
                  <a:gd name="T11" fmla="*/ 556754677 h 162"/>
                  <a:gd name="T12" fmla="*/ 549653222 w 168"/>
                  <a:gd name="T13" fmla="*/ 556754677 h 162"/>
                  <a:gd name="T14" fmla="*/ 549653222 w 168"/>
                  <a:gd name="T15" fmla="*/ 556754677 h 162"/>
                  <a:gd name="T16" fmla="*/ 549653222 w 168"/>
                  <a:gd name="T17" fmla="*/ 556754677 h 162"/>
                  <a:gd name="T18" fmla="*/ 549653222 w 168"/>
                  <a:gd name="T19" fmla="*/ 556754677 h 162"/>
                  <a:gd name="T20" fmla="*/ 549653222 w 168"/>
                  <a:gd name="T21" fmla="*/ 556754677 h 162"/>
                  <a:gd name="T22" fmla="*/ 549653222 w 168"/>
                  <a:gd name="T23" fmla="*/ 556754677 h 162"/>
                  <a:gd name="T24" fmla="*/ 549653222 w 168"/>
                  <a:gd name="T25" fmla="*/ 556754677 h 162"/>
                  <a:gd name="T26" fmla="*/ 549653222 w 168"/>
                  <a:gd name="T27" fmla="*/ 556754677 h 162"/>
                  <a:gd name="T28" fmla="*/ 549653222 w 168"/>
                  <a:gd name="T29" fmla="*/ 556754677 h 162"/>
                  <a:gd name="T30" fmla="*/ 549653222 w 168"/>
                  <a:gd name="T31" fmla="*/ 556754677 h 162"/>
                  <a:gd name="T32" fmla="*/ 549653222 w 168"/>
                  <a:gd name="T33" fmla="*/ 556754677 h 162"/>
                  <a:gd name="T34" fmla="*/ 549653222 w 168"/>
                  <a:gd name="T35" fmla="*/ 556754677 h 162"/>
                  <a:gd name="T36" fmla="*/ 549653222 w 168"/>
                  <a:gd name="T37" fmla="*/ 556754677 h 162"/>
                  <a:gd name="T38" fmla="*/ 549653222 w 168"/>
                  <a:gd name="T39" fmla="*/ 556754677 h 162"/>
                  <a:gd name="T40" fmla="*/ 549653222 w 168"/>
                  <a:gd name="T41" fmla="*/ 556754677 h 162"/>
                  <a:gd name="T42" fmla="*/ 549653222 w 168"/>
                  <a:gd name="T43" fmla="*/ 0 h 162"/>
                  <a:gd name="T44" fmla="*/ 549653222 w 168"/>
                  <a:gd name="T45" fmla="*/ 0 h 162"/>
                  <a:gd name="T46" fmla="*/ 549653222 w 168"/>
                  <a:gd name="T47" fmla="*/ 556754677 h 162"/>
                  <a:gd name="T48" fmla="*/ 549653222 w 168"/>
                  <a:gd name="T49" fmla="*/ 556754677 h 162"/>
                  <a:gd name="T50" fmla="*/ 549653222 w 168"/>
                  <a:gd name="T51" fmla="*/ 556754677 h 162"/>
                  <a:gd name="T52" fmla="*/ 549653222 w 168"/>
                  <a:gd name="T53" fmla="*/ 556754677 h 162"/>
                  <a:gd name="T54" fmla="*/ 549653222 w 168"/>
                  <a:gd name="T55" fmla="*/ 556754677 h 162"/>
                  <a:gd name="T56" fmla="*/ 549653222 w 168"/>
                  <a:gd name="T57" fmla="*/ 556754677 h 162"/>
                  <a:gd name="T58" fmla="*/ 549653222 w 168"/>
                  <a:gd name="T59" fmla="*/ 556754677 h 162"/>
                  <a:gd name="T60" fmla="*/ 0 w 168"/>
                  <a:gd name="T61" fmla="*/ 556754677 h 1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162"/>
                  <a:gd name="T95" fmla="*/ 168 w 168"/>
                  <a:gd name="T96" fmla="*/ 162 h 1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162">
                    <a:moveTo>
                      <a:pt x="0" y="78"/>
                    </a:moveTo>
                    <a:lnTo>
                      <a:pt x="24" y="114"/>
                    </a:lnTo>
                    <a:lnTo>
                      <a:pt x="24" y="132"/>
                    </a:lnTo>
                    <a:lnTo>
                      <a:pt x="54" y="162"/>
                    </a:lnTo>
                    <a:lnTo>
                      <a:pt x="72" y="162"/>
                    </a:lnTo>
                    <a:lnTo>
                      <a:pt x="72" y="150"/>
                    </a:lnTo>
                    <a:lnTo>
                      <a:pt x="78" y="144"/>
                    </a:lnTo>
                    <a:lnTo>
                      <a:pt x="84" y="132"/>
                    </a:lnTo>
                    <a:lnTo>
                      <a:pt x="90" y="126"/>
                    </a:lnTo>
                    <a:lnTo>
                      <a:pt x="102" y="120"/>
                    </a:lnTo>
                    <a:lnTo>
                      <a:pt x="120" y="120"/>
                    </a:lnTo>
                    <a:lnTo>
                      <a:pt x="132" y="114"/>
                    </a:lnTo>
                    <a:lnTo>
                      <a:pt x="138" y="108"/>
                    </a:lnTo>
                    <a:lnTo>
                      <a:pt x="150" y="102"/>
                    </a:lnTo>
                    <a:lnTo>
                      <a:pt x="144" y="84"/>
                    </a:lnTo>
                    <a:lnTo>
                      <a:pt x="168" y="6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2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94" name="Lebanon"/>
              <p:cNvSpPr>
                <a:spLocks/>
              </p:cNvSpPr>
              <p:nvPr/>
            </p:nvSpPr>
            <p:spPr bwMode="gray">
              <a:xfrm>
                <a:off x="3264" y="1596"/>
                <a:ext cx="28" cy="40"/>
              </a:xfrm>
              <a:custGeom>
                <a:avLst/>
                <a:gdLst>
                  <a:gd name="T0" fmla="*/ 144343767 w 108"/>
                  <a:gd name="T1" fmla="*/ 141188737 h 156"/>
                  <a:gd name="T2" fmla="*/ 144343767 w 108"/>
                  <a:gd name="T3" fmla="*/ 141188737 h 156"/>
                  <a:gd name="T4" fmla="*/ 144343767 w 108"/>
                  <a:gd name="T5" fmla="*/ 141188737 h 156"/>
                  <a:gd name="T6" fmla="*/ 144343767 w 108"/>
                  <a:gd name="T7" fmla="*/ 141188737 h 156"/>
                  <a:gd name="T8" fmla="*/ 144343767 w 108"/>
                  <a:gd name="T9" fmla="*/ 141188737 h 156"/>
                  <a:gd name="T10" fmla="*/ 144343767 w 108"/>
                  <a:gd name="T11" fmla="*/ 141188737 h 156"/>
                  <a:gd name="T12" fmla="*/ 144343767 w 108"/>
                  <a:gd name="T13" fmla="*/ 141188737 h 156"/>
                  <a:gd name="T14" fmla="*/ 144343767 w 108"/>
                  <a:gd name="T15" fmla="*/ 141188737 h 156"/>
                  <a:gd name="T16" fmla="*/ 144343767 w 108"/>
                  <a:gd name="T17" fmla="*/ 141188737 h 156"/>
                  <a:gd name="T18" fmla="*/ 144343767 w 108"/>
                  <a:gd name="T19" fmla="*/ 141188737 h 156"/>
                  <a:gd name="T20" fmla="*/ 144343767 w 108"/>
                  <a:gd name="T21" fmla="*/ 0 h 156"/>
                  <a:gd name="T22" fmla="*/ 144343767 w 108"/>
                  <a:gd name="T23" fmla="*/ 0 h 156"/>
                  <a:gd name="T24" fmla="*/ 144343767 w 108"/>
                  <a:gd name="T25" fmla="*/ 0 h 156"/>
                  <a:gd name="T26" fmla="*/ 144343767 w 108"/>
                  <a:gd name="T27" fmla="*/ 141188737 h 156"/>
                  <a:gd name="T28" fmla="*/ 144343767 w 108"/>
                  <a:gd name="T29" fmla="*/ 141188737 h 156"/>
                  <a:gd name="T30" fmla="*/ 144343767 w 108"/>
                  <a:gd name="T31" fmla="*/ 141188737 h 156"/>
                  <a:gd name="T32" fmla="*/ 144343767 w 108"/>
                  <a:gd name="T33" fmla="*/ 141188737 h 156"/>
                  <a:gd name="T34" fmla="*/ 144343767 w 108"/>
                  <a:gd name="T35" fmla="*/ 141188737 h 156"/>
                  <a:gd name="T36" fmla="*/ 144343767 w 108"/>
                  <a:gd name="T37" fmla="*/ 141188737 h 156"/>
                  <a:gd name="T38" fmla="*/ 144343767 w 108"/>
                  <a:gd name="T39" fmla="*/ 141188737 h 156"/>
                  <a:gd name="T40" fmla="*/ 144343767 w 108"/>
                  <a:gd name="T41" fmla="*/ 141188737 h 156"/>
                  <a:gd name="T42" fmla="*/ 0 w 108"/>
                  <a:gd name="T43" fmla="*/ 141188737 h 156"/>
                  <a:gd name="T44" fmla="*/ 0 w 108"/>
                  <a:gd name="T45" fmla="*/ 141188737 h 156"/>
                  <a:gd name="T46" fmla="*/ 144343767 w 108"/>
                  <a:gd name="T47" fmla="*/ 141188737 h 156"/>
                  <a:gd name="T48" fmla="*/ 144343767 w 108"/>
                  <a:gd name="T49" fmla="*/ 141188737 h 156"/>
                  <a:gd name="T50" fmla="*/ 144343767 w 108"/>
                  <a:gd name="T51" fmla="*/ 141188737 h 156"/>
                  <a:gd name="T52" fmla="*/ 144343767 w 108"/>
                  <a:gd name="T53" fmla="*/ 141188737 h 156"/>
                  <a:gd name="T54" fmla="*/ 144343767 w 108"/>
                  <a:gd name="T55" fmla="*/ 141188737 h 156"/>
                  <a:gd name="T56" fmla="*/ 144343767 w 108"/>
                  <a:gd name="T57" fmla="*/ 141188737 h 156"/>
                  <a:gd name="T58" fmla="*/ 144343767 w 108"/>
                  <a:gd name="T59" fmla="*/ 141188737 h 156"/>
                  <a:gd name="T60" fmla="*/ 144343767 w 108"/>
                  <a:gd name="T61" fmla="*/ 14118873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solidFill>
                <a:srgbClr val="C4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5" name="Latvia"/>
              <p:cNvSpPr>
                <a:spLocks/>
              </p:cNvSpPr>
              <p:nvPr/>
            </p:nvSpPr>
            <p:spPr bwMode="gray">
              <a:xfrm>
                <a:off x="3000" y="1125"/>
                <a:ext cx="109" cy="46"/>
              </a:xfrm>
              <a:custGeom>
                <a:avLst/>
                <a:gdLst>
                  <a:gd name="T0" fmla="*/ 35973273 w 426"/>
                  <a:gd name="T1" fmla="*/ 35841438 h 180"/>
                  <a:gd name="T2" fmla="*/ 35973273 w 426"/>
                  <a:gd name="T3" fmla="*/ 35841438 h 180"/>
                  <a:gd name="T4" fmla="*/ 35973273 w 426"/>
                  <a:gd name="T5" fmla="*/ 35841438 h 180"/>
                  <a:gd name="T6" fmla="*/ 35973273 w 426"/>
                  <a:gd name="T7" fmla="*/ 35841438 h 180"/>
                  <a:gd name="T8" fmla="*/ 35973273 w 426"/>
                  <a:gd name="T9" fmla="*/ 35841438 h 180"/>
                  <a:gd name="T10" fmla="*/ 35973273 w 426"/>
                  <a:gd name="T11" fmla="*/ 35841438 h 180"/>
                  <a:gd name="T12" fmla="*/ 35973273 w 426"/>
                  <a:gd name="T13" fmla="*/ 35841438 h 180"/>
                  <a:gd name="T14" fmla="*/ 35973273 w 426"/>
                  <a:gd name="T15" fmla="*/ 35841438 h 180"/>
                  <a:gd name="T16" fmla="*/ 35973273 w 426"/>
                  <a:gd name="T17" fmla="*/ 35841438 h 180"/>
                  <a:gd name="T18" fmla="*/ 35973273 w 426"/>
                  <a:gd name="T19" fmla="*/ 35841438 h 180"/>
                  <a:gd name="T20" fmla="*/ 35973273 w 426"/>
                  <a:gd name="T21" fmla="*/ 35841438 h 180"/>
                  <a:gd name="T22" fmla="*/ 35973273 w 426"/>
                  <a:gd name="T23" fmla="*/ 35841438 h 180"/>
                  <a:gd name="T24" fmla="*/ 35973273 w 426"/>
                  <a:gd name="T25" fmla="*/ 35841438 h 180"/>
                  <a:gd name="T26" fmla="*/ 35973273 w 426"/>
                  <a:gd name="T27" fmla="*/ 35841438 h 180"/>
                  <a:gd name="T28" fmla="*/ 35973273 w 426"/>
                  <a:gd name="T29" fmla="*/ 35841438 h 180"/>
                  <a:gd name="T30" fmla="*/ 35973273 w 426"/>
                  <a:gd name="T31" fmla="*/ 35841438 h 180"/>
                  <a:gd name="T32" fmla="*/ 35973273 w 426"/>
                  <a:gd name="T33" fmla="*/ 35841438 h 180"/>
                  <a:gd name="T34" fmla="*/ 35973273 w 426"/>
                  <a:gd name="T35" fmla="*/ 35841438 h 180"/>
                  <a:gd name="T36" fmla="*/ 35973273 w 426"/>
                  <a:gd name="T37" fmla="*/ 35841438 h 180"/>
                  <a:gd name="T38" fmla="*/ 35973273 w 426"/>
                  <a:gd name="T39" fmla="*/ 35841438 h 180"/>
                  <a:gd name="T40" fmla="*/ 35973273 w 426"/>
                  <a:gd name="T41" fmla="*/ 35841438 h 180"/>
                  <a:gd name="T42" fmla="*/ 35973273 w 426"/>
                  <a:gd name="T43" fmla="*/ 35841438 h 180"/>
                  <a:gd name="T44" fmla="*/ 35973273 w 426"/>
                  <a:gd name="T45" fmla="*/ 35841438 h 180"/>
                  <a:gd name="T46" fmla="*/ 35973273 w 426"/>
                  <a:gd name="T47" fmla="*/ 35841438 h 180"/>
                  <a:gd name="T48" fmla="*/ 35973273 w 426"/>
                  <a:gd name="T49" fmla="*/ 35841438 h 180"/>
                  <a:gd name="T50" fmla="*/ 35973273 w 426"/>
                  <a:gd name="T51" fmla="*/ 35841438 h 180"/>
                  <a:gd name="T52" fmla="*/ 35973273 w 426"/>
                  <a:gd name="T53" fmla="*/ 35841438 h 180"/>
                  <a:gd name="T54" fmla="*/ 35973273 w 426"/>
                  <a:gd name="T55" fmla="*/ 35841438 h 180"/>
                  <a:gd name="T56" fmla="*/ 35973273 w 426"/>
                  <a:gd name="T57" fmla="*/ 35841438 h 180"/>
                  <a:gd name="T58" fmla="*/ 35973273 w 426"/>
                  <a:gd name="T59" fmla="*/ 35841438 h 180"/>
                  <a:gd name="T60" fmla="*/ 35973273 w 426"/>
                  <a:gd name="T61" fmla="*/ 0 h 180"/>
                  <a:gd name="T62" fmla="*/ 35973273 w 426"/>
                  <a:gd name="T63" fmla="*/ 35841438 h 180"/>
                  <a:gd name="T64" fmla="*/ 35973273 w 426"/>
                  <a:gd name="T65" fmla="*/ 35841438 h 180"/>
                  <a:gd name="T66" fmla="*/ 35973273 w 426"/>
                  <a:gd name="T67" fmla="*/ 35841438 h 180"/>
                  <a:gd name="T68" fmla="*/ 35973273 w 426"/>
                  <a:gd name="T69" fmla="*/ 35841438 h 180"/>
                  <a:gd name="T70" fmla="*/ 35973273 w 426"/>
                  <a:gd name="T71" fmla="*/ 35841438 h 180"/>
                  <a:gd name="T72" fmla="*/ 35973273 w 426"/>
                  <a:gd name="T73" fmla="*/ 35841438 h 180"/>
                  <a:gd name="T74" fmla="*/ 35973273 w 426"/>
                  <a:gd name="T75" fmla="*/ 35841438 h 180"/>
                  <a:gd name="T76" fmla="*/ 35973273 w 426"/>
                  <a:gd name="T77" fmla="*/ 35841438 h 180"/>
                  <a:gd name="T78" fmla="*/ 35973273 w 426"/>
                  <a:gd name="T79" fmla="*/ 35841438 h 180"/>
                  <a:gd name="T80" fmla="*/ 35973273 w 426"/>
                  <a:gd name="T81" fmla="*/ 35841438 h 180"/>
                  <a:gd name="T82" fmla="*/ 35973273 w 426"/>
                  <a:gd name="T83" fmla="*/ 35841438 h 180"/>
                  <a:gd name="T84" fmla="*/ 0 w 426"/>
                  <a:gd name="T85" fmla="*/ 35841438 h 180"/>
                  <a:gd name="T86" fmla="*/ 35973273 w 426"/>
                  <a:gd name="T87" fmla="*/ 35841438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Laos"/>
              <p:cNvSpPr>
                <a:spLocks/>
              </p:cNvSpPr>
              <p:nvPr/>
            </p:nvSpPr>
            <p:spPr bwMode="gray">
              <a:xfrm>
                <a:off x="4444" y="1846"/>
                <a:ext cx="153" cy="178"/>
              </a:xfrm>
              <a:custGeom>
                <a:avLst/>
                <a:gdLst>
                  <a:gd name="T0" fmla="*/ 551187114 w 600"/>
                  <a:gd name="T1" fmla="*/ 549212448 h 696"/>
                  <a:gd name="T2" fmla="*/ 551187114 w 600"/>
                  <a:gd name="T3" fmla="*/ 549212448 h 696"/>
                  <a:gd name="T4" fmla="*/ 551187114 w 600"/>
                  <a:gd name="T5" fmla="*/ 549212448 h 696"/>
                  <a:gd name="T6" fmla="*/ 551187114 w 600"/>
                  <a:gd name="T7" fmla="*/ 549212448 h 696"/>
                  <a:gd name="T8" fmla="*/ 551187114 w 600"/>
                  <a:gd name="T9" fmla="*/ 549212448 h 696"/>
                  <a:gd name="T10" fmla="*/ 551187114 w 600"/>
                  <a:gd name="T11" fmla="*/ 549212448 h 696"/>
                  <a:gd name="T12" fmla="*/ 551187114 w 600"/>
                  <a:gd name="T13" fmla="*/ 549212448 h 696"/>
                  <a:gd name="T14" fmla="*/ 551187114 w 600"/>
                  <a:gd name="T15" fmla="*/ 549212448 h 696"/>
                  <a:gd name="T16" fmla="*/ 551187114 w 600"/>
                  <a:gd name="T17" fmla="*/ 549212448 h 696"/>
                  <a:gd name="T18" fmla="*/ 551187114 w 600"/>
                  <a:gd name="T19" fmla="*/ 549212448 h 696"/>
                  <a:gd name="T20" fmla="*/ 551187114 w 600"/>
                  <a:gd name="T21" fmla="*/ 549212448 h 696"/>
                  <a:gd name="T22" fmla="*/ 551187114 w 600"/>
                  <a:gd name="T23" fmla="*/ 549212448 h 696"/>
                  <a:gd name="T24" fmla="*/ 551187114 w 600"/>
                  <a:gd name="T25" fmla="*/ 549212448 h 696"/>
                  <a:gd name="T26" fmla="*/ 551187114 w 600"/>
                  <a:gd name="T27" fmla="*/ 549212448 h 696"/>
                  <a:gd name="T28" fmla="*/ 551187114 w 600"/>
                  <a:gd name="T29" fmla="*/ 549212448 h 696"/>
                  <a:gd name="T30" fmla="*/ 551187114 w 600"/>
                  <a:gd name="T31" fmla="*/ 549212448 h 696"/>
                  <a:gd name="T32" fmla="*/ 551187114 w 600"/>
                  <a:gd name="T33" fmla="*/ 549212448 h 696"/>
                  <a:gd name="T34" fmla="*/ 551187114 w 600"/>
                  <a:gd name="T35" fmla="*/ 549212448 h 696"/>
                  <a:gd name="T36" fmla="*/ 551187114 w 600"/>
                  <a:gd name="T37" fmla="*/ 549212448 h 696"/>
                  <a:gd name="T38" fmla="*/ 551187114 w 600"/>
                  <a:gd name="T39" fmla="*/ 549212448 h 696"/>
                  <a:gd name="T40" fmla="*/ 551187114 w 600"/>
                  <a:gd name="T41" fmla="*/ 549212448 h 696"/>
                  <a:gd name="T42" fmla="*/ 551187114 w 600"/>
                  <a:gd name="T43" fmla="*/ 549212448 h 696"/>
                  <a:gd name="T44" fmla="*/ 551187114 w 600"/>
                  <a:gd name="T45" fmla="*/ 549212448 h 696"/>
                  <a:gd name="T46" fmla="*/ 551187114 w 600"/>
                  <a:gd name="T47" fmla="*/ 549212448 h 696"/>
                  <a:gd name="T48" fmla="*/ 551187114 w 600"/>
                  <a:gd name="T49" fmla="*/ 549212448 h 696"/>
                  <a:gd name="T50" fmla="*/ 551187114 w 600"/>
                  <a:gd name="T51" fmla="*/ 549212448 h 696"/>
                  <a:gd name="T52" fmla="*/ 551187114 w 600"/>
                  <a:gd name="T53" fmla="*/ 549212448 h 696"/>
                  <a:gd name="T54" fmla="*/ 551187114 w 600"/>
                  <a:gd name="T55" fmla="*/ 549212448 h 696"/>
                  <a:gd name="T56" fmla="*/ 551187114 w 600"/>
                  <a:gd name="T57" fmla="*/ 549212448 h 696"/>
                  <a:gd name="T58" fmla="*/ 551187114 w 600"/>
                  <a:gd name="T59" fmla="*/ 549212448 h 696"/>
                  <a:gd name="T60" fmla="*/ 551187114 w 600"/>
                  <a:gd name="T61" fmla="*/ 549212448 h 696"/>
                  <a:gd name="T62" fmla="*/ 551187114 w 600"/>
                  <a:gd name="T63" fmla="*/ 549212448 h 696"/>
                  <a:gd name="T64" fmla="*/ 551187114 w 600"/>
                  <a:gd name="T65" fmla="*/ 549212448 h 696"/>
                  <a:gd name="T66" fmla="*/ 551187114 w 600"/>
                  <a:gd name="T67" fmla="*/ 549212448 h 696"/>
                  <a:gd name="T68" fmla="*/ 551187114 w 600"/>
                  <a:gd name="T69" fmla="*/ 549212448 h 696"/>
                  <a:gd name="T70" fmla="*/ 551187114 w 600"/>
                  <a:gd name="T71" fmla="*/ 549212448 h 696"/>
                  <a:gd name="T72" fmla="*/ 551187114 w 600"/>
                  <a:gd name="T73" fmla="*/ 549212448 h 696"/>
                  <a:gd name="T74" fmla="*/ 551187114 w 600"/>
                  <a:gd name="T75" fmla="*/ 549212448 h 696"/>
                  <a:gd name="T76" fmla="*/ 551187114 w 600"/>
                  <a:gd name="T77" fmla="*/ 549212448 h 696"/>
                  <a:gd name="T78" fmla="*/ 551187114 w 600"/>
                  <a:gd name="T79" fmla="*/ 549212448 h 696"/>
                  <a:gd name="T80" fmla="*/ 551187114 w 600"/>
                  <a:gd name="T81" fmla="*/ 549212448 h 696"/>
                  <a:gd name="T82" fmla="*/ 551187114 w 600"/>
                  <a:gd name="T83" fmla="*/ 549212448 h 696"/>
                  <a:gd name="T84" fmla="*/ 551187114 w 600"/>
                  <a:gd name="T85" fmla="*/ 549212448 h 696"/>
                  <a:gd name="T86" fmla="*/ 551187114 w 600"/>
                  <a:gd name="T87" fmla="*/ 549212448 h 696"/>
                  <a:gd name="T88" fmla="*/ 551187114 w 600"/>
                  <a:gd name="T89" fmla="*/ 549212448 h 696"/>
                  <a:gd name="T90" fmla="*/ 551187114 w 600"/>
                  <a:gd name="T91" fmla="*/ 549212448 h 696"/>
                  <a:gd name="T92" fmla="*/ 551187114 w 600"/>
                  <a:gd name="T93" fmla="*/ 549212448 h 696"/>
                  <a:gd name="T94" fmla="*/ 551187114 w 600"/>
                  <a:gd name="T95" fmla="*/ 549212448 h 696"/>
                  <a:gd name="T96" fmla="*/ 551187114 w 600"/>
                  <a:gd name="T97" fmla="*/ 549212448 h 696"/>
                  <a:gd name="T98" fmla="*/ 551187114 w 600"/>
                  <a:gd name="T99" fmla="*/ 549212448 h 696"/>
                  <a:gd name="T100" fmla="*/ 551187114 w 600"/>
                  <a:gd name="T101" fmla="*/ 549212448 h 696"/>
                  <a:gd name="T102" fmla="*/ 551187114 w 600"/>
                  <a:gd name="T103" fmla="*/ 549212448 h 696"/>
                  <a:gd name="T104" fmla="*/ 551187114 w 600"/>
                  <a:gd name="T105" fmla="*/ 549212448 h 696"/>
                  <a:gd name="T106" fmla="*/ 551187114 w 600"/>
                  <a:gd name="T107" fmla="*/ 549212448 h 696"/>
                  <a:gd name="T108" fmla="*/ 551187114 w 600"/>
                  <a:gd name="T109" fmla="*/ 549212448 h 696"/>
                  <a:gd name="T110" fmla="*/ 551187114 w 600"/>
                  <a:gd name="T111" fmla="*/ 549212448 h 696"/>
                  <a:gd name="T112" fmla="*/ 551187114 w 600"/>
                  <a:gd name="T113" fmla="*/ 549212448 h 696"/>
                  <a:gd name="T114" fmla="*/ 551187114 w 600"/>
                  <a:gd name="T115" fmla="*/ 549212448 h 696"/>
                  <a:gd name="T116" fmla="*/ 551187114 w 600"/>
                  <a:gd name="T117" fmla="*/ 549212448 h 696"/>
                  <a:gd name="T118" fmla="*/ 0 w 600"/>
                  <a:gd name="T119" fmla="*/ 549212448 h 696"/>
                  <a:gd name="T120" fmla="*/ 551187114 w 600"/>
                  <a:gd name="T121" fmla="*/ 549212448 h 6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0"/>
                  <a:gd name="T184" fmla="*/ 0 h 696"/>
                  <a:gd name="T185" fmla="*/ 600 w 600"/>
                  <a:gd name="T186" fmla="*/ 696 h 6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0" h="696">
                    <a:moveTo>
                      <a:pt x="24" y="180"/>
                    </a:moveTo>
                    <a:lnTo>
                      <a:pt x="36" y="180"/>
                    </a:lnTo>
                    <a:lnTo>
                      <a:pt x="42" y="186"/>
                    </a:lnTo>
                    <a:lnTo>
                      <a:pt x="42" y="198"/>
                    </a:lnTo>
                    <a:lnTo>
                      <a:pt x="36" y="204"/>
                    </a:lnTo>
                    <a:lnTo>
                      <a:pt x="36" y="228"/>
                    </a:lnTo>
                    <a:lnTo>
                      <a:pt x="42" y="240"/>
                    </a:lnTo>
                    <a:lnTo>
                      <a:pt x="48" y="246"/>
                    </a:lnTo>
                    <a:lnTo>
                      <a:pt x="66" y="246"/>
                    </a:lnTo>
                    <a:lnTo>
                      <a:pt x="66" y="234"/>
                    </a:lnTo>
                    <a:lnTo>
                      <a:pt x="78" y="234"/>
                    </a:lnTo>
                    <a:lnTo>
                      <a:pt x="84" y="228"/>
                    </a:lnTo>
                    <a:lnTo>
                      <a:pt x="90" y="228"/>
                    </a:lnTo>
                    <a:lnTo>
                      <a:pt x="102" y="234"/>
                    </a:lnTo>
                    <a:lnTo>
                      <a:pt x="102" y="264"/>
                    </a:lnTo>
                    <a:lnTo>
                      <a:pt x="96" y="270"/>
                    </a:lnTo>
                    <a:lnTo>
                      <a:pt x="102" y="276"/>
                    </a:lnTo>
                    <a:lnTo>
                      <a:pt x="108" y="288"/>
                    </a:lnTo>
                    <a:lnTo>
                      <a:pt x="108" y="300"/>
                    </a:lnTo>
                    <a:lnTo>
                      <a:pt x="102" y="312"/>
                    </a:lnTo>
                    <a:lnTo>
                      <a:pt x="90" y="324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08" y="342"/>
                    </a:lnTo>
                    <a:lnTo>
                      <a:pt x="84" y="390"/>
                    </a:lnTo>
                    <a:lnTo>
                      <a:pt x="84" y="402"/>
                    </a:lnTo>
                    <a:lnTo>
                      <a:pt x="102" y="402"/>
                    </a:lnTo>
                    <a:lnTo>
                      <a:pt x="126" y="390"/>
                    </a:lnTo>
                    <a:lnTo>
                      <a:pt x="132" y="384"/>
                    </a:lnTo>
                    <a:lnTo>
                      <a:pt x="132" y="378"/>
                    </a:lnTo>
                    <a:lnTo>
                      <a:pt x="144" y="366"/>
                    </a:lnTo>
                    <a:lnTo>
                      <a:pt x="150" y="354"/>
                    </a:lnTo>
                    <a:lnTo>
                      <a:pt x="156" y="348"/>
                    </a:lnTo>
                    <a:lnTo>
                      <a:pt x="168" y="348"/>
                    </a:lnTo>
                    <a:lnTo>
                      <a:pt x="174" y="354"/>
                    </a:lnTo>
                    <a:lnTo>
                      <a:pt x="198" y="366"/>
                    </a:lnTo>
                    <a:lnTo>
                      <a:pt x="216" y="366"/>
                    </a:lnTo>
                    <a:lnTo>
                      <a:pt x="234" y="348"/>
                    </a:lnTo>
                    <a:lnTo>
                      <a:pt x="234" y="336"/>
                    </a:lnTo>
                    <a:lnTo>
                      <a:pt x="240" y="330"/>
                    </a:lnTo>
                    <a:lnTo>
                      <a:pt x="258" y="330"/>
                    </a:lnTo>
                    <a:lnTo>
                      <a:pt x="264" y="336"/>
                    </a:lnTo>
                    <a:lnTo>
                      <a:pt x="276" y="342"/>
                    </a:lnTo>
                    <a:lnTo>
                      <a:pt x="300" y="342"/>
                    </a:lnTo>
                    <a:lnTo>
                      <a:pt x="306" y="348"/>
                    </a:lnTo>
                    <a:lnTo>
                      <a:pt x="306" y="360"/>
                    </a:lnTo>
                    <a:lnTo>
                      <a:pt x="318" y="372"/>
                    </a:lnTo>
                    <a:lnTo>
                      <a:pt x="336" y="384"/>
                    </a:lnTo>
                    <a:lnTo>
                      <a:pt x="348" y="390"/>
                    </a:lnTo>
                    <a:lnTo>
                      <a:pt x="366" y="408"/>
                    </a:lnTo>
                    <a:lnTo>
                      <a:pt x="372" y="450"/>
                    </a:lnTo>
                    <a:lnTo>
                      <a:pt x="372" y="462"/>
                    </a:lnTo>
                    <a:lnTo>
                      <a:pt x="384" y="486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26" y="534"/>
                    </a:lnTo>
                    <a:lnTo>
                      <a:pt x="426" y="546"/>
                    </a:lnTo>
                    <a:lnTo>
                      <a:pt x="432" y="540"/>
                    </a:lnTo>
                    <a:lnTo>
                      <a:pt x="432" y="546"/>
                    </a:lnTo>
                    <a:lnTo>
                      <a:pt x="444" y="558"/>
                    </a:lnTo>
                    <a:lnTo>
                      <a:pt x="432" y="582"/>
                    </a:lnTo>
                    <a:lnTo>
                      <a:pt x="426" y="588"/>
                    </a:lnTo>
                    <a:lnTo>
                      <a:pt x="426" y="594"/>
                    </a:lnTo>
                    <a:lnTo>
                      <a:pt x="438" y="606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56" y="630"/>
                    </a:lnTo>
                    <a:lnTo>
                      <a:pt x="450" y="636"/>
                    </a:lnTo>
                    <a:lnTo>
                      <a:pt x="444" y="648"/>
                    </a:lnTo>
                    <a:lnTo>
                      <a:pt x="432" y="654"/>
                    </a:lnTo>
                    <a:lnTo>
                      <a:pt x="426" y="660"/>
                    </a:lnTo>
                    <a:lnTo>
                      <a:pt x="426" y="672"/>
                    </a:lnTo>
                    <a:lnTo>
                      <a:pt x="450" y="672"/>
                    </a:lnTo>
                    <a:lnTo>
                      <a:pt x="456" y="678"/>
                    </a:lnTo>
                    <a:lnTo>
                      <a:pt x="462" y="678"/>
                    </a:lnTo>
                    <a:lnTo>
                      <a:pt x="462" y="684"/>
                    </a:lnTo>
                    <a:lnTo>
                      <a:pt x="474" y="696"/>
                    </a:lnTo>
                    <a:lnTo>
                      <a:pt x="486" y="696"/>
                    </a:lnTo>
                    <a:lnTo>
                      <a:pt x="492" y="690"/>
                    </a:lnTo>
                    <a:lnTo>
                      <a:pt x="492" y="678"/>
                    </a:lnTo>
                    <a:lnTo>
                      <a:pt x="480" y="666"/>
                    </a:lnTo>
                    <a:lnTo>
                      <a:pt x="498" y="654"/>
                    </a:lnTo>
                    <a:lnTo>
                      <a:pt x="510" y="642"/>
                    </a:lnTo>
                    <a:lnTo>
                      <a:pt x="546" y="654"/>
                    </a:lnTo>
                    <a:lnTo>
                      <a:pt x="558" y="642"/>
                    </a:lnTo>
                    <a:lnTo>
                      <a:pt x="582" y="648"/>
                    </a:lnTo>
                    <a:lnTo>
                      <a:pt x="588" y="648"/>
                    </a:lnTo>
                    <a:lnTo>
                      <a:pt x="600" y="636"/>
                    </a:lnTo>
                    <a:lnTo>
                      <a:pt x="600" y="630"/>
                    </a:lnTo>
                    <a:lnTo>
                      <a:pt x="588" y="618"/>
                    </a:lnTo>
                    <a:lnTo>
                      <a:pt x="582" y="618"/>
                    </a:lnTo>
                    <a:lnTo>
                      <a:pt x="600" y="582"/>
                    </a:lnTo>
                    <a:lnTo>
                      <a:pt x="594" y="582"/>
                    </a:lnTo>
                    <a:lnTo>
                      <a:pt x="588" y="576"/>
                    </a:lnTo>
                    <a:lnTo>
                      <a:pt x="564" y="564"/>
                    </a:lnTo>
                    <a:lnTo>
                      <a:pt x="540" y="540"/>
                    </a:lnTo>
                    <a:lnTo>
                      <a:pt x="546" y="540"/>
                    </a:lnTo>
                    <a:lnTo>
                      <a:pt x="552" y="534"/>
                    </a:lnTo>
                    <a:lnTo>
                      <a:pt x="558" y="534"/>
                    </a:lnTo>
                    <a:lnTo>
                      <a:pt x="564" y="528"/>
                    </a:lnTo>
                    <a:lnTo>
                      <a:pt x="564" y="516"/>
                    </a:lnTo>
                    <a:lnTo>
                      <a:pt x="558" y="510"/>
                    </a:lnTo>
                    <a:lnTo>
                      <a:pt x="546" y="504"/>
                    </a:lnTo>
                    <a:lnTo>
                      <a:pt x="540" y="498"/>
                    </a:lnTo>
                    <a:lnTo>
                      <a:pt x="528" y="498"/>
                    </a:lnTo>
                    <a:lnTo>
                      <a:pt x="516" y="486"/>
                    </a:lnTo>
                    <a:lnTo>
                      <a:pt x="504" y="462"/>
                    </a:lnTo>
                    <a:lnTo>
                      <a:pt x="498" y="456"/>
                    </a:lnTo>
                    <a:lnTo>
                      <a:pt x="498" y="450"/>
                    </a:lnTo>
                    <a:lnTo>
                      <a:pt x="480" y="450"/>
                    </a:lnTo>
                    <a:lnTo>
                      <a:pt x="474" y="432"/>
                    </a:lnTo>
                    <a:lnTo>
                      <a:pt x="456" y="414"/>
                    </a:lnTo>
                    <a:lnTo>
                      <a:pt x="438" y="402"/>
                    </a:lnTo>
                    <a:lnTo>
                      <a:pt x="426" y="378"/>
                    </a:lnTo>
                    <a:lnTo>
                      <a:pt x="426" y="354"/>
                    </a:lnTo>
                    <a:lnTo>
                      <a:pt x="420" y="354"/>
                    </a:lnTo>
                    <a:lnTo>
                      <a:pt x="414" y="348"/>
                    </a:lnTo>
                    <a:lnTo>
                      <a:pt x="402" y="342"/>
                    </a:lnTo>
                    <a:lnTo>
                      <a:pt x="390" y="342"/>
                    </a:lnTo>
                    <a:lnTo>
                      <a:pt x="384" y="336"/>
                    </a:lnTo>
                    <a:lnTo>
                      <a:pt x="384" y="306"/>
                    </a:lnTo>
                    <a:lnTo>
                      <a:pt x="372" y="306"/>
                    </a:lnTo>
                    <a:lnTo>
                      <a:pt x="366" y="300"/>
                    </a:lnTo>
                    <a:lnTo>
                      <a:pt x="354" y="294"/>
                    </a:lnTo>
                    <a:lnTo>
                      <a:pt x="342" y="282"/>
                    </a:lnTo>
                    <a:lnTo>
                      <a:pt x="306" y="264"/>
                    </a:lnTo>
                    <a:lnTo>
                      <a:pt x="300" y="258"/>
                    </a:lnTo>
                    <a:lnTo>
                      <a:pt x="288" y="252"/>
                    </a:lnTo>
                    <a:lnTo>
                      <a:pt x="288" y="234"/>
                    </a:lnTo>
                    <a:lnTo>
                      <a:pt x="282" y="228"/>
                    </a:lnTo>
                    <a:lnTo>
                      <a:pt x="306" y="228"/>
                    </a:lnTo>
                    <a:lnTo>
                      <a:pt x="312" y="234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42" y="216"/>
                    </a:lnTo>
                    <a:lnTo>
                      <a:pt x="354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48" y="180"/>
                    </a:lnTo>
                    <a:lnTo>
                      <a:pt x="330" y="174"/>
                    </a:lnTo>
                    <a:lnTo>
                      <a:pt x="306" y="162"/>
                    </a:lnTo>
                    <a:lnTo>
                      <a:pt x="306" y="156"/>
                    </a:lnTo>
                    <a:lnTo>
                      <a:pt x="312" y="150"/>
                    </a:lnTo>
                    <a:lnTo>
                      <a:pt x="318" y="150"/>
                    </a:lnTo>
                    <a:lnTo>
                      <a:pt x="294" y="126"/>
                    </a:lnTo>
                    <a:lnTo>
                      <a:pt x="282" y="120"/>
                    </a:lnTo>
                    <a:lnTo>
                      <a:pt x="270" y="120"/>
                    </a:lnTo>
                    <a:lnTo>
                      <a:pt x="264" y="132"/>
                    </a:lnTo>
                    <a:lnTo>
                      <a:pt x="264" y="138"/>
                    </a:lnTo>
                    <a:lnTo>
                      <a:pt x="258" y="150"/>
                    </a:lnTo>
                    <a:lnTo>
                      <a:pt x="252" y="156"/>
                    </a:lnTo>
                    <a:lnTo>
                      <a:pt x="240" y="144"/>
                    </a:lnTo>
                    <a:lnTo>
                      <a:pt x="240" y="138"/>
                    </a:lnTo>
                    <a:lnTo>
                      <a:pt x="222" y="138"/>
                    </a:lnTo>
                    <a:lnTo>
                      <a:pt x="216" y="126"/>
                    </a:lnTo>
                    <a:lnTo>
                      <a:pt x="198" y="108"/>
                    </a:lnTo>
                    <a:lnTo>
                      <a:pt x="186" y="84"/>
                    </a:lnTo>
                    <a:lnTo>
                      <a:pt x="186" y="54"/>
                    </a:lnTo>
                    <a:lnTo>
                      <a:pt x="180" y="54"/>
                    </a:lnTo>
                    <a:lnTo>
                      <a:pt x="174" y="60"/>
                    </a:lnTo>
                    <a:lnTo>
                      <a:pt x="168" y="48"/>
                    </a:lnTo>
                    <a:lnTo>
                      <a:pt x="156" y="42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0" y="48"/>
                    </a:lnTo>
                    <a:lnTo>
                      <a:pt x="114" y="72"/>
                    </a:lnTo>
                    <a:lnTo>
                      <a:pt x="114" y="108"/>
                    </a:lnTo>
                    <a:lnTo>
                      <a:pt x="72" y="108"/>
                    </a:lnTo>
                    <a:lnTo>
                      <a:pt x="72" y="84"/>
                    </a:lnTo>
                    <a:lnTo>
                      <a:pt x="36" y="102"/>
                    </a:lnTo>
                    <a:lnTo>
                      <a:pt x="36" y="114"/>
                    </a:lnTo>
                    <a:lnTo>
                      <a:pt x="30" y="126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8" y="138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12" y="174"/>
                    </a:lnTo>
                    <a:lnTo>
                      <a:pt x="24" y="18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35" name="Kyrgyzstan"/>
              <p:cNvSpPr>
                <a:spLocks/>
              </p:cNvSpPr>
              <p:nvPr/>
            </p:nvSpPr>
            <p:spPr bwMode="gray">
              <a:xfrm>
                <a:off x="3830" y="1421"/>
                <a:ext cx="172" cy="80"/>
              </a:xfrm>
              <a:custGeom>
                <a:avLst/>
                <a:gdLst>
                  <a:gd name="T0" fmla="*/ 140685006 w 672"/>
                  <a:gd name="T1" fmla="*/ 141188737 h 312"/>
                  <a:gd name="T2" fmla="*/ 140685006 w 672"/>
                  <a:gd name="T3" fmla="*/ 141188737 h 312"/>
                  <a:gd name="T4" fmla="*/ 140685006 w 672"/>
                  <a:gd name="T5" fmla="*/ 141188737 h 312"/>
                  <a:gd name="T6" fmla="*/ 140685006 w 672"/>
                  <a:gd name="T7" fmla="*/ 141188737 h 312"/>
                  <a:gd name="T8" fmla="*/ 140685006 w 672"/>
                  <a:gd name="T9" fmla="*/ 141188737 h 312"/>
                  <a:gd name="T10" fmla="*/ 140685006 w 672"/>
                  <a:gd name="T11" fmla="*/ 141188737 h 312"/>
                  <a:gd name="T12" fmla="*/ 140685006 w 672"/>
                  <a:gd name="T13" fmla="*/ 141188737 h 312"/>
                  <a:gd name="T14" fmla="*/ 140685006 w 672"/>
                  <a:gd name="T15" fmla="*/ 141188737 h 312"/>
                  <a:gd name="T16" fmla="*/ 140685006 w 672"/>
                  <a:gd name="T17" fmla="*/ 141188737 h 312"/>
                  <a:gd name="T18" fmla="*/ 140685006 w 672"/>
                  <a:gd name="T19" fmla="*/ 141188737 h 312"/>
                  <a:gd name="T20" fmla="*/ 140685006 w 672"/>
                  <a:gd name="T21" fmla="*/ 141188737 h 312"/>
                  <a:gd name="T22" fmla="*/ 140685006 w 672"/>
                  <a:gd name="T23" fmla="*/ 141188737 h 312"/>
                  <a:gd name="T24" fmla="*/ 0 w 672"/>
                  <a:gd name="T25" fmla="*/ 141188737 h 312"/>
                  <a:gd name="T26" fmla="*/ 140685006 w 672"/>
                  <a:gd name="T27" fmla="*/ 141188737 h 312"/>
                  <a:gd name="T28" fmla="*/ 140685006 w 672"/>
                  <a:gd name="T29" fmla="*/ 141188737 h 312"/>
                  <a:gd name="T30" fmla="*/ 140685006 w 672"/>
                  <a:gd name="T31" fmla="*/ 141188737 h 312"/>
                  <a:gd name="T32" fmla="*/ 140685006 w 672"/>
                  <a:gd name="T33" fmla="*/ 141188737 h 312"/>
                  <a:gd name="T34" fmla="*/ 140685006 w 672"/>
                  <a:gd name="T35" fmla="*/ 141188737 h 312"/>
                  <a:gd name="T36" fmla="*/ 140685006 w 672"/>
                  <a:gd name="T37" fmla="*/ 141188737 h 312"/>
                  <a:gd name="T38" fmla="*/ 140685006 w 672"/>
                  <a:gd name="T39" fmla="*/ 141188737 h 312"/>
                  <a:gd name="T40" fmla="*/ 140685006 w 672"/>
                  <a:gd name="T41" fmla="*/ 141188737 h 312"/>
                  <a:gd name="T42" fmla="*/ 140685006 w 672"/>
                  <a:gd name="T43" fmla="*/ 141188737 h 312"/>
                  <a:gd name="T44" fmla="*/ 140685006 w 672"/>
                  <a:gd name="T45" fmla="*/ 141188737 h 312"/>
                  <a:gd name="T46" fmla="*/ 140685006 w 672"/>
                  <a:gd name="T47" fmla="*/ 141188737 h 312"/>
                  <a:gd name="T48" fmla="*/ 140685006 w 672"/>
                  <a:gd name="T49" fmla="*/ 141188737 h 312"/>
                  <a:gd name="T50" fmla="*/ 140685006 w 672"/>
                  <a:gd name="T51" fmla="*/ 141188737 h 312"/>
                  <a:gd name="T52" fmla="*/ 140685006 w 672"/>
                  <a:gd name="T53" fmla="*/ 141188737 h 312"/>
                  <a:gd name="T54" fmla="*/ 140685006 w 672"/>
                  <a:gd name="T55" fmla="*/ 141188737 h 312"/>
                  <a:gd name="T56" fmla="*/ 140685006 w 672"/>
                  <a:gd name="T57" fmla="*/ 141188737 h 312"/>
                  <a:gd name="T58" fmla="*/ 140685006 w 672"/>
                  <a:gd name="T59" fmla="*/ 141188737 h 312"/>
                  <a:gd name="T60" fmla="*/ 140685006 w 672"/>
                  <a:gd name="T61" fmla="*/ 141188737 h 312"/>
                  <a:gd name="T62" fmla="*/ 140685006 w 672"/>
                  <a:gd name="T63" fmla="*/ 141188737 h 312"/>
                  <a:gd name="T64" fmla="*/ 140685006 w 672"/>
                  <a:gd name="T65" fmla="*/ 141188737 h 312"/>
                  <a:gd name="T66" fmla="*/ 140685006 w 672"/>
                  <a:gd name="T67" fmla="*/ 141188737 h 312"/>
                  <a:gd name="T68" fmla="*/ 140685006 w 672"/>
                  <a:gd name="T69" fmla="*/ 141188737 h 312"/>
                  <a:gd name="T70" fmla="*/ 140685006 w 672"/>
                  <a:gd name="T71" fmla="*/ 141188737 h 312"/>
                  <a:gd name="T72" fmla="*/ 140685006 w 672"/>
                  <a:gd name="T73" fmla="*/ 141188737 h 312"/>
                  <a:gd name="T74" fmla="*/ 140685006 w 672"/>
                  <a:gd name="T75" fmla="*/ 141188737 h 312"/>
                  <a:gd name="T76" fmla="*/ 140685006 w 672"/>
                  <a:gd name="T77" fmla="*/ 0 h 312"/>
                  <a:gd name="T78" fmla="*/ 140685006 w 672"/>
                  <a:gd name="T79" fmla="*/ 141188737 h 312"/>
                  <a:gd name="T80" fmla="*/ 140685006 w 672"/>
                  <a:gd name="T81" fmla="*/ 141188737 h 312"/>
                  <a:gd name="T82" fmla="*/ 140685006 w 672"/>
                  <a:gd name="T83" fmla="*/ 141188737 h 312"/>
                  <a:gd name="T84" fmla="*/ 140685006 w 672"/>
                  <a:gd name="T85" fmla="*/ 141188737 h 312"/>
                  <a:gd name="T86" fmla="*/ 140685006 w 672"/>
                  <a:gd name="T87" fmla="*/ 141188737 h 312"/>
                  <a:gd name="T88" fmla="*/ 140685006 w 672"/>
                  <a:gd name="T89" fmla="*/ 141188737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2"/>
                  <a:gd name="T136" fmla="*/ 0 h 312"/>
                  <a:gd name="T137" fmla="*/ 672 w 672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2" h="312">
                    <a:moveTo>
                      <a:pt x="36" y="132"/>
                    </a:moveTo>
                    <a:lnTo>
                      <a:pt x="66" y="144"/>
                    </a:lnTo>
                    <a:lnTo>
                      <a:pt x="78" y="156"/>
                    </a:lnTo>
                    <a:lnTo>
                      <a:pt x="114" y="156"/>
                    </a:lnTo>
                    <a:lnTo>
                      <a:pt x="114" y="144"/>
                    </a:lnTo>
                    <a:lnTo>
                      <a:pt x="126" y="144"/>
                    </a:lnTo>
                    <a:lnTo>
                      <a:pt x="126" y="132"/>
                    </a:lnTo>
                    <a:lnTo>
                      <a:pt x="144" y="156"/>
                    </a:lnTo>
                    <a:lnTo>
                      <a:pt x="162" y="156"/>
                    </a:lnTo>
                    <a:lnTo>
                      <a:pt x="168" y="174"/>
                    </a:lnTo>
                    <a:lnTo>
                      <a:pt x="192" y="174"/>
                    </a:lnTo>
                    <a:lnTo>
                      <a:pt x="198" y="186"/>
                    </a:lnTo>
                    <a:lnTo>
                      <a:pt x="204" y="186"/>
                    </a:lnTo>
                    <a:lnTo>
                      <a:pt x="216" y="180"/>
                    </a:lnTo>
                    <a:lnTo>
                      <a:pt x="228" y="180"/>
                    </a:lnTo>
                    <a:lnTo>
                      <a:pt x="228" y="192"/>
                    </a:lnTo>
                    <a:lnTo>
                      <a:pt x="216" y="204"/>
                    </a:lnTo>
                    <a:lnTo>
                      <a:pt x="204" y="210"/>
                    </a:lnTo>
                    <a:lnTo>
                      <a:pt x="192" y="210"/>
                    </a:lnTo>
                    <a:lnTo>
                      <a:pt x="192" y="216"/>
                    </a:lnTo>
                    <a:lnTo>
                      <a:pt x="174" y="222"/>
                    </a:lnTo>
                    <a:lnTo>
                      <a:pt x="156" y="240"/>
                    </a:lnTo>
                    <a:lnTo>
                      <a:pt x="150" y="240"/>
                    </a:lnTo>
                    <a:lnTo>
                      <a:pt x="144" y="234"/>
                    </a:lnTo>
                    <a:lnTo>
                      <a:pt x="138" y="234"/>
                    </a:lnTo>
                    <a:lnTo>
                      <a:pt x="132" y="228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96" y="246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72" y="246"/>
                    </a:lnTo>
                    <a:lnTo>
                      <a:pt x="36" y="234"/>
                    </a:lnTo>
                    <a:lnTo>
                      <a:pt x="24" y="234"/>
                    </a:lnTo>
                    <a:lnTo>
                      <a:pt x="18" y="240"/>
                    </a:lnTo>
                    <a:lnTo>
                      <a:pt x="18" y="252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6"/>
                    </a:lnTo>
                    <a:lnTo>
                      <a:pt x="6" y="282"/>
                    </a:lnTo>
                    <a:lnTo>
                      <a:pt x="6" y="288"/>
                    </a:lnTo>
                    <a:lnTo>
                      <a:pt x="12" y="294"/>
                    </a:lnTo>
                    <a:lnTo>
                      <a:pt x="24" y="288"/>
                    </a:lnTo>
                    <a:lnTo>
                      <a:pt x="36" y="288"/>
                    </a:lnTo>
                    <a:lnTo>
                      <a:pt x="42" y="282"/>
                    </a:lnTo>
                    <a:lnTo>
                      <a:pt x="60" y="282"/>
                    </a:lnTo>
                    <a:lnTo>
                      <a:pt x="72" y="288"/>
                    </a:lnTo>
                    <a:lnTo>
                      <a:pt x="96" y="288"/>
                    </a:lnTo>
                    <a:lnTo>
                      <a:pt x="108" y="300"/>
                    </a:lnTo>
                    <a:lnTo>
                      <a:pt x="126" y="300"/>
                    </a:lnTo>
                    <a:lnTo>
                      <a:pt x="132" y="294"/>
                    </a:lnTo>
                    <a:lnTo>
                      <a:pt x="144" y="288"/>
                    </a:lnTo>
                    <a:lnTo>
                      <a:pt x="150" y="282"/>
                    </a:lnTo>
                    <a:lnTo>
                      <a:pt x="180" y="312"/>
                    </a:lnTo>
                    <a:lnTo>
                      <a:pt x="192" y="306"/>
                    </a:lnTo>
                    <a:lnTo>
                      <a:pt x="198" y="306"/>
                    </a:lnTo>
                    <a:lnTo>
                      <a:pt x="198" y="312"/>
                    </a:lnTo>
                    <a:lnTo>
                      <a:pt x="210" y="312"/>
                    </a:lnTo>
                    <a:lnTo>
                      <a:pt x="222" y="306"/>
                    </a:lnTo>
                    <a:lnTo>
                      <a:pt x="228" y="300"/>
                    </a:lnTo>
                    <a:lnTo>
                      <a:pt x="270" y="300"/>
                    </a:lnTo>
                    <a:lnTo>
                      <a:pt x="282" y="288"/>
                    </a:lnTo>
                    <a:lnTo>
                      <a:pt x="300" y="294"/>
                    </a:lnTo>
                    <a:lnTo>
                      <a:pt x="318" y="294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00" y="264"/>
                    </a:lnTo>
                    <a:lnTo>
                      <a:pt x="300" y="258"/>
                    </a:lnTo>
                    <a:lnTo>
                      <a:pt x="306" y="252"/>
                    </a:lnTo>
                    <a:lnTo>
                      <a:pt x="318" y="246"/>
                    </a:lnTo>
                    <a:lnTo>
                      <a:pt x="330" y="246"/>
                    </a:lnTo>
                    <a:lnTo>
                      <a:pt x="336" y="240"/>
                    </a:lnTo>
                    <a:lnTo>
                      <a:pt x="348" y="234"/>
                    </a:lnTo>
                    <a:lnTo>
                      <a:pt x="348" y="216"/>
                    </a:lnTo>
                    <a:lnTo>
                      <a:pt x="372" y="216"/>
                    </a:lnTo>
                    <a:lnTo>
                      <a:pt x="384" y="204"/>
                    </a:lnTo>
                    <a:lnTo>
                      <a:pt x="396" y="204"/>
                    </a:lnTo>
                    <a:lnTo>
                      <a:pt x="402" y="210"/>
                    </a:lnTo>
                    <a:lnTo>
                      <a:pt x="408" y="222"/>
                    </a:lnTo>
                    <a:lnTo>
                      <a:pt x="414" y="228"/>
                    </a:lnTo>
                    <a:lnTo>
                      <a:pt x="426" y="222"/>
                    </a:lnTo>
                    <a:lnTo>
                      <a:pt x="456" y="228"/>
                    </a:lnTo>
                    <a:lnTo>
                      <a:pt x="462" y="222"/>
                    </a:lnTo>
                    <a:lnTo>
                      <a:pt x="462" y="198"/>
                    </a:lnTo>
                    <a:lnTo>
                      <a:pt x="468" y="186"/>
                    </a:lnTo>
                    <a:lnTo>
                      <a:pt x="486" y="168"/>
                    </a:lnTo>
                    <a:lnTo>
                      <a:pt x="516" y="168"/>
                    </a:lnTo>
                    <a:lnTo>
                      <a:pt x="534" y="174"/>
                    </a:lnTo>
                    <a:lnTo>
                      <a:pt x="552" y="174"/>
                    </a:lnTo>
                    <a:lnTo>
                      <a:pt x="558" y="168"/>
                    </a:lnTo>
                    <a:lnTo>
                      <a:pt x="564" y="156"/>
                    </a:lnTo>
                    <a:lnTo>
                      <a:pt x="564" y="138"/>
                    </a:lnTo>
                    <a:lnTo>
                      <a:pt x="570" y="132"/>
                    </a:lnTo>
                    <a:lnTo>
                      <a:pt x="582" y="126"/>
                    </a:lnTo>
                    <a:lnTo>
                      <a:pt x="594" y="114"/>
                    </a:lnTo>
                    <a:lnTo>
                      <a:pt x="642" y="96"/>
                    </a:lnTo>
                    <a:lnTo>
                      <a:pt x="666" y="96"/>
                    </a:lnTo>
                    <a:lnTo>
                      <a:pt x="672" y="90"/>
                    </a:lnTo>
                    <a:lnTo>
                      <a:pt x="672" y="78"/>
                    </a:lnTo>
                    <a:lnTo>
                      <a:pt x="660" y="66"/>
                    </a:lnTo>
                    <a:lnTo>
                      <a:pt x="642" y="60"/>
                    </a:lnTo>
                    <a:lnTo>
                      <a:pt x="600" y="60"/>
                    </a:lnTo>
                    <a:lnTo>
                      <a:pt x="576" y="30"/>
                    </a:lnTo>
                    <a:lnTo>
                      <a:pt x="558" y="30"/>
                    </a:lnTo>
                    <a:lnTo>
                      <a:pt x="546" y="18"/>
                    </a:lnTo>
                    <a:lnTo>
                      <a:pt x="498" y="24"/>
                    </a:lnTo>
                    <a:lnTo>
                      <a:pt x="486" y="24"/>
                    </a:lnTo>
                    <a:lnTo>
                      <a:pt x="474" y="18"/>
                    </a:lnTo>
                    <a:lnTo>
                      <a:pt x="354" y="18"/>
                    </a:lnTo>
                    <a:lnTo>
                      <a:pt x="336" y="24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282" y="18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22" y="0"/>
                    </a:lnTo>
                    <a:lnTo>
                      <a:pt x="216" y="6"/>
                    </a:lnTo>
                    <a:lnTo>
                      <a:pt x="216" y="36"/>
                    </a:lnTo>
                    <a:lnTo>
                      <a:pt x="222" y="48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174" y="54"/>
                    </a:lnTo>
                    <a:lnTo>
                      <a:pt x="138" y="36"/>
                    </a:lnTo>
                    <a:lnTo>
                      <a:pt x="120" y="30"/>
                    </a:lnTo>
                    <a:lnTo>
                      <a:pt x="108" y="24"/>
                    </a:lnTo>
                    <a:lnTo>
                      <a:pt x="78" y="24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54" y="72"/>
                    </a:lnTo>
                    <a:lnTo>
                      <a:pt x="72" y="72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36" y="13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98" name="Kuwait"/>
              <p:cNvSpPr>
                <a:spLocks/>
              </p:cNvSpPr>
              <p:nvPr/>
            </p:nvSpPr>
            <p:spPr bwMode="gray">
              <a:xfrm>
                <a:off x="3476" y="1691"/>
                <a:ext cx="35" cy="31"/>
              </a:xfrm>
              <a:custGeom>
                <a:avLst/>
                <a:gdLst>
                  <a:gd name="T0" fmla="*/ 35034542 w 138"/>
                  <a:gd name="T1" fmla="*/ 0 h 120"/>
                  <a:gd name="T2" fmla="*/ 35034542 w 138"/>
                  <a:gd name="T3" fmla="*/ 0 h 120"/>
                  <a:gd name="T4" fmla="*/ 35034542 w 138"/>
                  <a:gd name="T5" fmla="*/ 37022935 h 120"/>
                  <a:gd name="T6" fmla="*/ 35034542 w 138"/>
                  <a:gd name="T7" fmla="*/ 37022935 h 120"/>
                  <a:gd name="T8" fmla="*/ 35034542 w 138"/>
                  <a:gd name="T9" fmla="*/ 37022935 h 120"/>
                  <a:gd name="T10" fmla="*/ 35034542 w 138"/>
                  <a:gd name="T11" fmla="*/ 37022935 h 120"/>
                  <a:gd name="T12" fmla="*/ 0 w 138"/>
                  <a:gd name="T13" fmla="*/ 37022935 h 120"/>
                  <a:gd name="T14" fmla="*/ 35034542 w 138"/>
                  <a:gd name="T15" fmla="*/ 37022935 h 120"/>
                  <a:gd name="T16" fmla="*/ 35034542 w 138"/>
                  <a:gd name="T17" fmla="*/ 37022935 h 120"/>
                  <a:gd name="T18" fmla="*/ 35034542 w 138"/>
                  <a:gd name="T19" fmla="*/ 37022935 h 120"/>
                  <a:gd name="T20" fmla="*/ 35034542 w 138"/>
                  <a:gd name="T21" fmla="*/ 37022935 h 120"/>
                  <a:gd name="T22" fmla="*/ 35034542 w 138"/>
                  <a:gd name="T23" fmla="*/ 37022935 h 120"/>
                  <a:gd name="T24" fmla="*/ 35034542 w 138"/>
                  <a:gd name="T25" fmla="*/ 37022935 h 120"/>
                  <a:gd name="T26" fmla="*/ 35034542 w 138"/>
                  <a:gd name="T27" fmla="*/ 37022935 h 120"/>
                  <a:gd name="T28" fmla="*/ 35034542 w 138"/>
                  <a:gd name="T29" fmla="*/ 37022935 h 120"/>
                  <a:gd name="T30" fmla="*/ 35034542 w 138"/>
                  <a:gd name="T31" fmla="*/ 37022935 h 120"/>
                  <a:gd name="T32" fmla="*/ 35034542 w 138"/>
                  <a:gd name="T33" fmla="*/ 37022935 h 120"/>
                  <a:gd name="T34" fmla="*/ 35034542 w 138"/>
                  <a:gd name="T35" fmla="*/ 37022935 h 120"/>
                  <a:gd name="T36" fmla="*/ 35034542 w 138"/>
                  <a:gd name="T37" fmla="*/ 37022935 h 120"/>
                  <a:gd name="T38" fmla="*/ 35034542 w 138"/>
                  <a:gd name="T39" fmla="*/ 37022935 h 120"/>
                  <a:gd name="T40" fmla="*/ 35034542 w 138"/>
                  <a:gd name="T41" fmla="*/ 37022935 h 120"/>
                  <a:gd name="T42" fmla="*/ 35034542 w 138"/>
                  <a:gd name="T43" fmla="*/ 37022935 h 120"/>
                  <a:gd name="T44" fmla="*/ 35034542 w 138"/>
                  <a:gd name="T45" fmla="*/ 37022935 h 120"/>
                  <a:gd name="T46" fmla="*/ 35034542 w 138"/>
                  <a:gd name="T47" fmla="*/ 37022935 h 120"/>
                  <a:gd name="T48" fmla="*/ 35034542 w 138"/>
                  <a:gd name="T49" fmla="*/ 0 h 120"/>
                  <a:gd name="T50" fmla="*/ 35034542 w 138"/>
                  <a:gd name="T51" fmla="*/ 0 h 1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120"/>
                  <a:gd name="T80" fmla="*/ 138 w 138"/>
                  <a:gd name="T81" fmla="*/ 120 h 1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120">
                    <a:moveTo>
                      <a:pt x="54" y="0"/>
                    </a:moveTo>
                    <a:lnTo>
                      <a:pt x="36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138" y="120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36"/>
                    </a:lnTo>
                    <a:lnTo>
                      <a:pt x="120" y="36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8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Korea, South"/>
              <p:cNvSpPr>
                <a:spLocks noEditPoints="1"/>
              </p:cNvSpPr>
              <p:nvPr/>
            </p:nvSpPr>
            <p:spPr bwMode="gray">
              <a:xfrm>
                <a:off x="4811" y="1516"/>
                <a:ext cx="70" cy="109"/>
              </a:xfrm>
              <a:custGeom>
                <a:avLst/>
                <a:gdLst>
                  <a:gd name="T0" fmla="*/ 138136194 w 276"/>
                  <a:gd name="T1" fmla="*/ 140592823 h 426"/>
                  <a:gd name="T2" fmla="*/ 138136194 w 276"/>
                  <a:gd name="T3" fmla="*/ 140592823 h 426"/>
                  <a:gd name="T4" fmla="*/ 138136194 w 276"/>
                  <a:gd name="T5" fmla="*/ 140592823 h 426"/>
                  <a:gd name="T6" fmla="*/ 138136194 w 276"/>
                  <a:gd name="T7" fmla="*/ 140592823 h 426"/>
                  <a:gd name="T8" fmla="*/ 138136194 w 276"/>
                  <a:gd name="T9" fmla="*/ 140592823 h 426"/>
                  <a:gd name="T10" fmla="*/ 138136194 w 276"/>
                  <a:gd name="T11" fmla="*/ 140592823 h 426"/>
                  <a:gd name="T12" fmla="*/ 138136194 w 276"/>
                  <a:gd name="T13" fmla="*/ 140592823 h 426"/>
                  <a:gd name="T14" fmla="*/ 138136194 w 276"/>
                  <a:gd name="T15" fmla="*/ 140592823 h 426"/>
                  <a:gd name="T16" fmla="*/ 138136194 w 276"/>
                  <a:gd name="T17" fmla="*/ 140592823 h 426"/>
                  <a:gd name="T18" fmla="*/ 138136194 w 276"/>
                  <a:gd name="T19" fmla="*/ 140592823 h 426"/>
                  <a:gd name="T20" fmla="*/ 138136194 w 276"/>
                  <a:gd name="T21" fmla="*/ 140592823 h 426"/>
                  <a:gd name="T22" fmla="*/ 138136194 w 276"/>
                  <a:gd name="T23" fmla="*/ 140592823 h 426"/>
                  <a:gd name="T24" fmla="*/ 138136194 w 276"/>
                  <a:gd name="T25" fmla="*/ 0 h 426"/>
                  <a:gd name="T26" fmla="*/ 138136194 w 276"/>
                  <a:gd name="T27" fmla="*/ 140592823 h 426"/>
                  <a:gd name="T28" fmla="*/ 138136194 w 276"/>
                  <a:gd name="T29" fmla="*/ 140592823 h 426"/>
                  <a:gd name="T30" fmla="*/ 138136194 w 276"/>
                  <a:gd name="T31" fmla="*/ 140592823 h 426"/>
                  <a:gd name="T32" fmla="*/ 138136194 w 276"/>
                  <a:gd name="T33" fmla="*/ 140592823 h 426"/>
                  <a:gd name="T34" fmla="*/ 0 w 276"/>
                  <a:gd name="T35" fmla="*/ 140592823 h 426"/>
                  <a:gd name="T36" fmla="*/ 138136194 w 276"/>
                  <a:gd name="T37" fmla="*/ 140592823 h 426"/>
                  <a:gd name="T38" fmla="*/ 138136194 w 276"/>
                  <a:gd name="T39" fmla="*/ 140592823 h 426"/>
                  <a:gd name="T40" fmla="*/ 138136194 w 276"/>
                  <a:gd name="T41" fmla="*/ 140592823 h 426"/>
                  <a:gd name="T42" fmla="*/ 138136194 w 276"/>
                  <a:gd name="T43" fmla="*/ 140592823 h 426"/>
                  <a:gd name="T44" fmla="*/ 138136194 w 276"/>
                  <a:gd name="T45" fmla="*/ 140592823 h 426"/>
                  <a:gd name="T46" fmla="*/ 138136194 w 276"/>
                  <a:gd name="T47" fmla="*/ 140592823 h 426"/>
                  <a:gd name="T48" fmla="*/ 138136194 w 276"/>
                  <a:gd name="T49" fmla="*/ 140592823 h 426"/>
                  <a:gd name="T50" fmla="*/ 138136194 w 276"/>
                  <a:gd name="T51" fmla="*/ 140592823 h 426"/>
                  <a:gd name="T52" fmla="*/ 138136194 w 276"/>
                  <a:gd name="T53" fmla="*/ 140592823 h 426"/>
                  <a:gd name="T54" fmla="*/ 138136194 w 276"/>
                  <a:gd name="T55" fmla="*/ 140592823 h 426"/>
                  <a:gd name="T56" fmla="*/ 138136194 w 276"/>
                  <a:gd name="T57" fmla="*/ 140592823 h 426"/>
                  <a:gd name="T58" fmla="*/ 138136194 w 276"/>
                  <a:gd name="T59" fmla="*/ 140592823 h 426"/>
                  <a:gd name="T60" fmla="*/ 138136194 w 276"/>
                  <a:gd name="T61" fmla="*/ 140592823 h 426"/>
                  <a:gd name="T62" fmla="*/ 138136194 w 276"/>
                  <a:gd name="T63" fmla="*/ 140592823 h 426"/>
                  <a:gd name="T64" fmla="*/ 138136194 w 276"/>
                  <a:gd name="T65" fmla="*/ 140592823 h 426"/>
                  <a:gd name="T66" fmla="*/ 138136194 w 276"/>
                  <a:gd name="T67" fmla="*/ 140592823 h 426"/>
                  <a:gd name="T68" fmla="*/ 138136194 w 276"/>
                  <a:gd name="T69" fmla="*/ 140592823 h 426"/>
                  <a:gd name="T70" fmla="*/ 138136194 w 276"/>
                  <a:gd name="T71" fmla="*/ 140592823 h 426"/>
                  <a:gd name="T72" fmla="*/ 138136194 w 276"/>
                  <a:gd name="T73" fmla="*/ 140592823 h 426"/>
                  <a:gd name="T74" fmla="*/ 138136194 w 276"/>
                  <a:gd name="T75" fmla="*/ 140592823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426"/>
                  <a:gd name="T116" fmla="*/ 276 w 276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426">
                    <a:moveTo>
                      <a:pt x="150" y="402"/>
                    </a:moveTo>
                    <a:lnTo>
                      <a:pt x="132" y="408"/>
                    </a:lnTo>
                    <a:lnTo>
                      <a:pt x="126" y="414"/>
                    </a:lnTo>
                    <a:lnTo>
                      <a:pt x="138" y="426"/>
                    </a:lnTo>
                    <a:lnTo>
                      <a:pt x="162" y="426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2"/>
                    </a:lnTo>
                    <a:lnTo>
                      <a:pt x="150" y="402"/>
                    </a:lnTo>
                    <a:close/>
                    <a:moveTo>
                      <a:pt x="276" y="246"/>
                    </a:moveTo>
                    <a:lnTo>
                      <a:pt x="270" y="228"/>
                    </a:lnTo>
                    <a:lnTo>
                      <a:pt x="264" y="216"/>
                    </a:lnTo>
                    <a:lnTo>
                      <a:pt x="246" y="198"/>
                    </a:lnTo>
                    <a:lnTo>
                      <a:pt x="252" y="186"/>
                    </a:lnTo>
                    <a:lnTo>
                      <a:pt x="252" y="180"/>
                    </a:lnTo>
                    <a:lnTo>
                      <a:pt x="246" y="162"/>
                    </a:lnTo>
                    <a:lnTo>
                      <a:pt x="240" y="150"/>
                    </a:lnTo>
                    <a:lnTo>
                      <a:pt x="210" y="120"/>
                    </a:lnTo>
                    <a:lnTo>
                      <a:pt x="198" y="102"/>
                    </a:lnTo>
                    <a:lnTo>
                      <a:pt x="168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78" y="12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60" y="132"/>
                    </a:lnTo>
                    <a:lnTo>
                      <a:pt x="54" y="132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8" y="132"/>
                    </a:lnTo>
                    <a:lnTo>
                      <a:pt x="30" y="144"/>
                    </a:lnTo>
                    <a:lnTo>
                      <a:pt x="42" y="150"/>
                    </a:lnTo>
                    <a:lnTo>
                      <a:pt x="54" y="192"/>
                    </a:lnTo>
                    <a:lnTo>
                      <a:pt x="90" y="198"/>
                    </a:lnTo>
                    <a:lnTo>
                      <a:pt x="90" y="228"/>
                    </a:lnTo>
                    <a:lnTo>
                      <a:pt x="78" y="240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102" y="300"/>
                    </a:lnTo>
                    <a:lnTo>
                      <a:pt x="108" y="300"/>
                    </a:lnTo>
                    <a:lnTo>
                      <a:pt x="108" y="306"/>
                    </a:lnTo>
                    <a:lnTo>
                      <a:pt x="102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32" y="330"/>
                    </a:lnTo>
                    <a:lnTo>
                      <a:pt x="144" y="324"/>
                    </a:lnTo>
                    <a:lnTo>
                      <a:pt x="144" y="318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98" y="282"/>
                    </a:lnTo>
                    <a:lnTo>
                      <a:pt x="222" y="288"/>
                    </a:lnTo>
                    <a:lnTo>
                      <a:pt x="234" y="270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64"/>
                    </a:lnTo>
                    <a:lnTo>
                      <a:pt x="276" y="24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38" name="Korea, North"/>
              <p:cNvSpPr>
                <a:spLocks/>
              </p:cNvSpPr>
              <p:nvPr/>
            </p:nvSpPr>
            <p:spPr bwMode="gray">
              <a:xfrm>
                <a:off x="4753" y="1426"/>
                <a:ext cx="84" cy="106"/>
              </a:xfrm>
              <a:custGeom>
                <a:avLst/>
                <a:gdLst>
                  <a:gd name="T0" fmla="*/ 546631869 w 330"/>
                  <a:gd name="T1" fmla="*/ 0 h 420"/>
                  <a:gd name="T2" fmla="*/ 546631869 w 330"/>
                  <a:gd name="T3" fmla="*/ 547096735 h 420"/>
                  <a:gd name="T4" fmla="*/ 546631869 w 330"/>
                  <a:gd name="T5" fmla="*/ 547096735 h 420"/>
                  <a:gd name="T6" fmla="*/ 546631869 w 330"/>
                  <a:gd name="T7" fmla="*/ 547096735 h 420"/>
                  <a:gd name="T8" fmla="*/ 546631869 w 330"/>
                  <a:gd name="T9" fmla="*/ 547096735 h 420"/>
                  <a:gd name="T10" fmla="*/ 546631869 w 330"/>
                  <a:gd name="T11" fmla="*/ 547096735 h 420"/>
                  <a:gd name="T12" fmla="*/ 546631869 w 330"/>
                  <a:gd name="T13" fmla="*/ 547096735 h 420"/>
                  <a:gd name="T14" fmla="*/ 546631869 w 330"/>
                  <a:gd name="T15" fmla="*/ 547096735 h 420"/>
                  <a:gd name="T16" fmla="*/ 546631869 w 330"/>
                  <a:gd name="T17" fmla="*/ 547096735 h 420"/>
                  <a:gd name="T18" fmla="*/ 546631869 w 330"/>
                  <a:gd name="T19" fmla="*/ 547096735 h 420"/>
                  <a:gd name="T20" fmla="*/ 546631869 w 330"/>
                  <a:gd name="T21" fmla="*/ 547096735 h 420"/>
                  <a:gd name="T22" fmla="*/ 546631869 w 330"/>
                  <a:gd name="T23" fmla="*/ 547096735 h 420"/>
                  <a:gd name="T24" fmla="*/ 546631869 w 330"/>
                  <a:gd name="T25" fmla="*/ 547096735 h 420"/>
                  <a:gd name="T26" fmla="*/ 546631869 w 330"/>
                  <a:gd name="T27" fmla="*/ 547096735 h 420"/>
                  <a:gd name="T28" fmla="*/ 546631869 w 330"/>
                  <a:gd name="T29" fmla="*/ 547096735 h 420"/>
                  <a:gd name="T30" fmla="*/ 546631869 w 330"/>
                  <a:gd name="T31" fmla="*/ 547096735 h 420"/>
                  <a:gd name="T32" fmla="*/ 546631869 w 330"/>
                  <a:gd name="T33" fmla="*/ 547096735 h 420"/>
                  <a:gd name="T34" fmla="*/ 546631869 w 330"/>
                  <a:gd name="T35" fmla="*/ 547096735 h 420"/>
                  <a:gd name="T36" fmla="*/ 546631869 w 330"/>
                  <a:gd name="T37" fmla="*/ 547096735 h 420"/>
                  <a:gd name="T38" fmla="*/ 546631869 w 330"/>
                  <a:gd name="T39" fmla="*/ 547096735 h 420"/>
                  <a:gd name="T40" fmla="*/ 546631869 w 330"/>
                  <a:gd name="T41" fmla="*/ 547096735 h 420"/>
                  <a:gd name="T42" fmla="*/ 546631869 w 330"/>
                  <a:gd name="T43" fmla="*/ 547096735 h 420"/>
                  <a:gd name="T44" fmla="*/ 546631869 w 330"/>
                  <a:gd name="T45" fmla="*/ 547096735 h 420"/>
                  <a:gd name="T46" fmla="*/ 546631869 w 330"/>
                  <a:gd name="T47" fmla="*/ 547096735 h 420"/>
                  <a:gd name="T48" fmla="*/ 546631869 w 330"/>
                  <a:gd name="T49" fmla="*/ 547096735 h 420"/>
                  <a:gd name="T50" fmla="*/ 546631869 w 330"/>
                  <a:gd name="T51" fmla="*/ 547096735 h 420"/>
                  <a:gd name="T52" fmla="*/ 546631869 w 330"/>
                  <a:gd name="T53" fmla="*/ 547096735 h 420"/>
                  <a:gd name="T54" fmla="*/ 546631869 w 330"/>
                  <a:gd name="T55" fmla="*/ 547096735 h 420"/>
                  <a:gd name="T56" fmla="*/ 546631869 w 330"/>
                  <a:gd name="T57" fmla="*/ 547096735 h 420"/>
                  <a:gd name="T58" fmla="*/ 546631869 w 330"/>
                  <a:gd name="T59" fmla="*/ 547096735 h 420"/>
                  <a:gd name="T60" fmla="*/ 546631869 w 330"/>
                  <a:gd name="T61" fmla="*/ 547096735 h 420"/>
                  <a:gd name="T62" fmla="*/ 546631869 w 330"/>
                  <a:gd name="T63" fmla="*/ 547096735 h 420"/>
                  <a:gd name="T64" fmla="*/ 546631869 w 330"/>
                  <a:gd name="T65" fmla="*/ 547096735 h 420"/>
                  <a:gd name="T66" fmla="*/ 546631869 w 330"/>
                  <a:gd name="T67" fmla="*/ 547096735 h 420"/>
                  <a:gd name="T68" fmla="*/ 546631869 w 330"/>
                  <a:gd name="T69" fmla="*/ 547096735 h 420"/>
                  <a:gd name="T70" fmla="*/ 546631869 w 330"/>
                  <a:gd name="T71" fmla="*/ 547096735 h 420"/>
                  <a:gd name="T72" fmla="*/ 546631869 w 330"/>
                  <a:gd name="T73" fmla="*/ 547096735 h 420"/>
                  <a:gd name="T74" fmla="*/ 546631869 w 330"/>
                  <a:gd name="T75" fmla="*/ 547096735 h 420"/>
                  <a:gd name="T76" fmla="*/ 546631869 w 330"/>
                  <a:gd name="T77" fmla="*/ 547096735 h 420"/>
                  <a:gd name="T78" fmla="*/ 546631869 w 330"/>
                  <a:gd name="T79" fmla="*/ 547096735 h 420"/>
                  <a:gd name="T80" fmla="*/ 546631869 w 330"/>
                  <a:gd name="T81" fmla="*/ 547096735 h 420"/>
                  <a:gd name="T82" fmla="*/ 546631869 w 330"/>
                  <a:gd name="T83" fmla="*/ 547096735 h 420"/>
                  <a:gd name="T84" fmla="*/ 546631869 w 330"/>
                  <a:gd name="T85" fmla="*/ 547096735 h 420"/>
                  <a:gd name="T86" fmla="*/ 546631869 w 330"/>
                  <a:gd name="T87" fmla="*/ 547096735 h 420"/>
                  <a:gd name="T88" fmla="*/ 546631869 w 330"/>
                  <a:gd name="T89" fmla="*/ 547096735 h 420"/>
                  <a:gd name="T90" fmla="*/ 546631869 w 330"/>
                  <a:gd name="T91" fmla="*/ 547096735 h 420"/>
                  <a:gd name="T92" fmla="*/ 546631869 w 330"/>
                  <a:gd name="T93" fmla="*/ 547096735 h 420"/>
                  <a:gd name="T94" fmla="*/ 546631869 w 330"/>
                  <a:gd name="T95" fmla="*/ 547096735 h 420"/>
                  <a:gd name="T96" fmla="*/ 546631869 w 330"/>
                  <a:gd name="T97" fmla="*/ 547096735 h 420"/>
                  <a:gd name="T98" fmla="*/ 546631869 w 330"/>
                  <a:gd name="T99" fmla="*/ 547096735 h 420"/>
                  <a:gd name="T100" fmla="*/ 546631869 w 330"/>
                  <a:gd name="T101" fmla="*/ 547096735 h 420"/>
                  <a:gd name="T102" fmla="*/ 546631869 w 330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0"/>
                  <a:gd name="T157" fmla="*/ 0 h 420"/>
                  <a:gd name="T158" fmla="*/ 330 w 330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0" h="420">
                    <a:moveTo>
                      <a:pt x="270" y="0"/>
                    </a:moveTo>
                    <a:lnTo>
                      <a:pt x="240" y="0"/>
                    </a:lnTo>
                    <a:lnTo>
                      <a:pt x="240" y="6"/>
                    </a:lnTo>
                    <a:lnTo>
                      <a:pt x="246" y="12"/>
                    </a:lnTo>
                    <a:lnTo>
                      <a:pt x="252" y="24"/>
                    </a:lnTo>
                    <a:lnTo>
                      <a:pt x="252" y="42"/>
                    </a:lnTo>
                    <a:lnTo>
                      <a:pt x="228" y="42"/>
                    </a:lnTo>
                    <a:lnTo>
                      <a:pt x="234" y="54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6" y="78"/>
                    </a:lnTo>
                    <a:lnTo>
                      <a:pt x="204" y="72"/>
                    </a:lnTo>
                    <a:lnTo>
                      <a:pt x="180" y="72"/>
                    </a:lnTo>
                    <a:lnTo>
                      <a:pt x="174" y="66"/>
                    </a:lnTo>
                    <a:lnTo>
                      <a:pt x="168" y="72"/>
                    </a:lnTo>
                    <a:lnTo>
                      <a:pt x="168" y="84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198" y="120"/>
                    </a:lnTo>
                    <a:lnTo>
                      <a:pt x="150" y="120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84" y="138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0" y="246"/>
                    </a:lnTo>
                    <a:lnTo>
                      <a:pt x="12" y="228"/>
                    </a:lnTo>
                    <a:lnTo>
                      <a:pt x="18" y="246"/>
                    </a:lnTo>
                    <a:lnTo>
                      <a:pt x="36" y="270"/>
                    </a:lnTo>
                    <a:lnTo>
                      <a:pt x="48" y="252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96" y="270"/>
                    </a:lnTo>
                    <a:lnTo>
                      <a:pt x="96" y="282"/>
                    </a:lnTo>
                    <a:lnTo>
                      <a:pt x="102" y="294"/>
                    </a:lnTo>
                    <a:lnTo>
                      <a:pt x="102" y="336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132" y="342"/>
                    </a:lnTo>
                    <a:lnTo>
                      <a:pt x="108" y="342"/>
                    </a:lnTo>
                    <a:lnTo>
                      <a:pt x="102" y="348"/>
                    </a:lnTo>
                    <a:lnTo>
                      <a:pt x="102" y="360"/>
                    </a:lnTo>
                    <a:lnTo>
                      <a:pt x="108" y="378"/>
                    </a:lnTo>
                    <a:lnTo>
                      <a:pt x="114" y="384"/>
                    </a:lnTo>
                    <a:lnTo>
                      <a:pt x="126" y="408"/>
                    </a:lnTo>
                    <a:lnTo>
                      <a:pt x="156" y="396"/>
                    </a:lnTo>
                    <a:lnTo>
                      <a:pt x="162" y="402"/>
                    </a:lnTo>
                    <a:lnTo>
                      <a:pt x="174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20"/>
                    </a:lnTo>
                    <a:lnTo>
                      <a:pt x="216" y="414"/>
                    </a:lnTo>
                    <a:lnTo>
                      <a:pt x="228" y="414"/>
                    </a:lnTo>
                    <a:lnTo>
                      <a:pt x="240" y="408"/>
                    </a:lnTo>
                    <a:lnTo>
                      <a:pt x="246" y="402"/>
                    </a:lnTo>
                    <a:lnTo>
                      <a:pt x="246" y="396"/>
                    </a:lnTo>
                    <a:lnTo>
                      <a:pt x="240" y="390"/>
                    </a:lnTo>
                    <a:lnTo>
                      <a:pt x="240" y="384"/>
                    </a:lnTo>
                    <a:lnTo>
                      <a:pt x="246" y="384"/>
                    </a:lnTo>
                    <a:lnTo>
                      <a:pt x="252" y="378"/>
                    </a:lnTo>
                    <a:lnTo>
                      <a:pt x="276" y="366"/>
                    </a:lnTo>
                    <a:lnTo>
                      <a:pt x="306" y="366"/>
                    </a:lnTo>
                    <a:lnTo>
                      <a:pt x="324" y="354"/>
                    </a:lnTo>
                    <a:lnTo>
                      <a:pt x="312" y="342"/>
                    </a:lnTo>
                    <a:lnTo>
                      <a:pt x="312" y="336"/>
                    </a:lnTo>
                    <a:lnTo>
                      <a:pt x="264" y="312"/>
                    </a:lnTo>
                    <a:lnTo>
                      <a:pt x="240" y="312"/>
                    </a:lnTo>
                    <a:lnTo>
                      <a:pt x="240" y="30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46" y="276"/>
                    </a:lnTo>
                    <a:lnTo>
                      <a:pt x="234" y="270"/>
                    </a:lnTo>
                    <a:lnTo>
                      <a:pt x="228" y="264"/>
                    </a:lnTo>
                    <a:lnTo>
                      <a:pt x="228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58" y="234"/>
                    </a:lnTo>
                    <a:lnTo>
                      <a:pt x="270" y="234"/>
                    </a:lnTo>
                    <a:lnTo>
                      <a:pt x="276" y="228"/>
                    </a:lnTo>
                    <a:lnTo>
                      <a:pt x="288" y="204"/>
                    </a:lnTo>
                    <a:lnTo>
                      <a:pt x="288" y="192"/>
                    </a:lnTo>
                    <a:lnTo>
                      <a:pt x="294" y="186"/>
                    </a:lnTo>
                    <a:lnTo>
                      <a:pt x="300" y="174"/>
                    </a:lnTo>
                    <a:lnTo>
                      <a:pt x="324" y="162"/>
                    </a:lnTo>
                    <a:lnTo>
                      <a:pt x="312" y="132"/>
                    </a:lnTo>
                    <a:lnTo>
                      <a:pt x="306" y="126"/>
                    </a:lnTo>
                    <a:lnTo>
                      <a:pt x="294" y="102"/>
                    </a:lnTo>
                    <a:lnTo>
                      <a:pt x="294" y="90"/>
                    </a:lnTo>
                    <a:lnTo>
                      <a:pt x="306" y="66"/>
                    </a:lnTo>
                    <a:lnTo>
                      <a:pt x="318" y="60"/>
                    </a:lnTo>
                    <a:lnTo>
                      <a:pt x="324" y="54"/>
                    </a:lnTo>
                    <a:lnTo>
                      <a:pt x="330" y="54"/>
                    </a:lnTo>
                    <a:lnTo>
                      <a:pt x="312" y="36"/>
                    </a:lnTo>
                    <a:lnTo>
                      <a:pt x="288" y="24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01" name="Kenya"/>
              <p:cNvSpPr>
                <a:spLocks/>
              </p:cNvSpPr>
              <p:nvPr/>
            </p:nvSpPr>
            <p:spPr bwMode="gray">
              <a:xfrm>
                <a:off x="3272" y="2213"/>
                <a:ext cx="144" cy="195"/>
              </a:xfrm>
              <a:custGeom>
                <a:avLst/>
                <a:gdLst>
                  <a:gd name="T0" fmla="*/ 35742035 w 564"/>
                  <a:gd name="T1" fmla="*/ 35988853 h 762"/>
                  <a:gd name="T2" fmla="*/ 35742035 w 564"/>
                  <a:gd name="T3" fmla="*/ 35988853 h 762"/>
                  <a:gd name="T4" fmla="*/ 35742035 w 564"/>
                  <a:gd name="T5" fmla="*/ 35988853 h 762"/>
                  <a:gd name="T6" fmla="*/ 35742035 w 564"/>
                  <a:gd name="T7" fmla="*/ 35988853 h 762"/>
                  <a:gd name="T8" fmla="*/ 35742035 w 564"/>
                  <a:gd name="T9" fmla="*/ 35988853 h 762"/>
                  <a:gd name="T10" fmla="*/ 35742035 w 564"/>
                  <a:gd name="T11" fmla="*/ 35988853 h 762"/>
                  <a:gd name="T12" fmla="*/ 35742035 w 564"/>
                  <a:gd name="T13" fmla="*/ 35988853 h 762"/>
                  <a:gd name="T14" fmla="*/ 35742035 w 564"/>
                  <a:gd name="T15" fmla="*/ 35988853 h 762"/>
                  <a:gd name="T16" fmla="*/ 35742035 w 564"/>
                  <a:gd name="T17" fmla="*/ 35988853 h 762"/>
                  <a:gd name="T18" fmla="*/ 35742035 w 564"/>
                  <a:gd name="T19" fmla="*/ 35988853 h 762"/>
                  <a:gd name="T20" fmla="*/ 35742035 w 564"/>
                  <a:gd name="T21" fmla="*/ 35988853 h 762"/>
                  <a:gd name="T22" fmla="*/ 35742035 w 564"/>
                  <a:gd name="T23" fmla="*/ 35988853 h 762"/>
                  <a:gd name="T24" fmla="*/ 35742035 w 564"/>
                  <a:gd name="T25" fmla="*/ 0 h 762"/>
                  <a:gd name="T26" fmla="*/ 35742035 w 564"/>
                  <a:gd name="T27" fmla="*/ 35988853 h 762"/>
                  <a:gd name="T28" fmla="*/ 35742035 w 564"/>
                  <a:gd name="T29" fmla="*/ 35988853 h 762"/>
                  <a:gd name="T30" fmla="*/ 35742035 w 564"/>
                  <a:gd name="T31" fmla="*/ 35988853 h 762"/>
                  <a:gd name="T32" fmla="*/ 35742035 w 564"/>
                  <a:gd name="T33" fmla="*/ 35988853 h 762"/>
                  <a:gd name="T34" fmla="*/ 35742035 w 564"/>
                  <a:gd name="T35" fmla="*/ 35988853 h 762"/>
                  <a:gd name="T36" fmla="*/ 35742035 w 564"/>
                  <a:gd name="T37" fmla="*/ 35988853 h 762"/>
                  <a:gd name="T38" fmla="*/ 35742035 w 564"/>
                  <a:gd name="T39" fmla="*/ 35988853 h 762"/>
                  <a:gd name="T40" fmla="*/ 35742035 w 564"/>
                  <a:gd name="T41" fmla="*/ 35988853 h 762"/>
                  <a:gd name="T42" fmla="*/ 35742035 w 564"/>
                  <a:gd name="T43" fmla="*/ 35988853 h 762"/>
                  <a:gd name="T44" fmla="*/ 35742035 w 564"/>
                  <a:gd name="T45" fmla="*/ 35988853 h 762"/>
                  <a:gd name="T46" fmla="*/ 35742035 w 564"/>
                  <a:gd name="T47" fmla="*/ 35988853 h 762"/>
                  <a:gd name="T48" fmla="*/ 35742035 w 564"/>
                  <a:gd name="T49" fmla="*/ 35988853 h 762"/>
                  <a:gd name="T50" fmla="*/ 35742035 w 564"/>
                  <a:gd name="T51" fmla="*/ 35988853 h 762"/>
                  <a:gd name="T52" fmla="*/ 35742035 w 564"/>
                  <a:gd name="T53" fmla="*/ 35988853 h 762"/>
                  <a:gd name="T54" fmla="*/ 35742035 w 564"/>
                  <a:gd name="T55" fmla="*/ 35988853 h 762"/>
                  <a:gd name="T56" fmla="*/ 35742035 w 564"/>
                  <a:gd name="T57" fmla="*/ 35988853 h 762"/>
                  <a:gd name="T58" fmla="*/ 0 w 564"/>
                  <a:gd name="T59" fmla="*/ 35988853 h 762"/>
                  <a:gd name="T60" fmla="*/ 35742035 w 564"/>
                  <a:gd name="T61" fmla="*/ 35988853 h 762"/>
                  <a:gd name="T62" fmla="*/ 35742035 w 564"/>
                  <a:gd name="T63" fmla="*/ 35988853 h 762"/>
                  <a:gd name="T64" fmla="*/ 35742035 w 564"/>
                  <a:gd name="T65" fmla="*/ 35988853 h 762"/>
                  <a:gd name="T66" fmla="*/ 35742035 w 564"/>
                  <a:gd name="T67" fmla="*/ 35988853 h 762"/>
                  <a:gd name="T68" fmla="*/ 35742035 w 564"/>
                  <a:gd name="T69" fmla="*/ 35988853 h 762"/>
                  <a:gd name="T70" fmla="*/ 0 w 564"/>
                  <a:gd name="T71" fmla="*/ 35988853 h 762"/>
                  <a:gd name="T72" fmla="*/ 35742035 w 564"/>
                  <a:gd name="T73" fmla="*/ 35988853 h 762"/>
                  <a:gd name="T74" fmla="*/ 35742035 w 564"/>
                  <a:gd name="T75" fmla="*/ 35988853 h 762"/>
                  <a:gd name="T76" fmla="*/ 35742035 w 564"/>
                  <a:gd name="T77" fmla="*/ 35988853 h 762"/>
                  <a:gd name="T78" fmla="*/ 35742035 w 564"/>
                  <a:gd name="T79" fmla="*/ 35988853 h 762"/>
                  <a:gd name="T80" fmla="*/ 35742035 w 564"/>
                  <a:gd name="T81" fmla="*/ 35988853 h 762"/>
                  <a:gd name="T82" fmla="*/ 35742035 w 564"/>
                  <a:gd name="T83" fmla="*/ 35988853 h 762"/>
                  <a:gd name="T84" fmla="*/ 35742035 w 564"/>
                  <a:gd name="T85" fmla="*/ 35988853 h 762"/>
                  <a:gd name="T86" fmla="*/ 35742035 w 564"/>
                  <a:gd name="T87" fmla="*/ 35988853 h 762"/>
                  <a:gd name="T88" fmla="*/ 35742035 w 564"/>
                  <a:gd name="T89" fmla="*/ 35988853 h 762"/>
                  <a:gd name="T90" fmla="*/ 35742035 w 564"/>
                  <a:gd name="T91" fmla="*/ 35988853 h 762"/>
                  <a:gd name="T92" fmla="*/ 35742035 w 564"/>
                  <a:gd name="T93" fmla="*/ 35988853 h 762"/>
                  <a:gd name="T94" fmla="*/ 35742035 w 564"/>
                  <a:gd name="T95" fmla="*/ 35988853 h 762"/>
                  <a:gd name="T96" fmla="*/ 35742035 w 564"/>
                  <a:gd name="T97" fmla="*/ 35988853 h 762"/>
                  <a:gd name="T98" fmla="*/ 35742035 w 564"/>
                  <a:gd name="T99" fmla="*/ 35988853 h 762"/>
                  <a:gd name="T100" fmla="*/ 35742035 w 564"/>
                  <a:gd name="T101" fmla="*/ 35988853 h 7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4"/>
                  <a:gd name="T154" fmla="*/ 0 h 762"/>
                  <a:gd name="T155" fmla="*/ 564 w 564"/>
                  <a:gd name="T156" fmla="*/ 762 h 7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4" h="762">
                    <a:moveTo>
                      <a:pt x="498" y="150"/>
                    </a:moveTo>
                    <a:lnTo>
                      <a:pt x="540" y="108"/>
                    </a:lnTo>
                    <a:lnTo>
                      <a:pt x="558" y="72"/>
                    </a:lnTo>
                    <a:lnTo>
                      <a:pt x="564" y="66"/>
                    </a:lnTo>
                    <a:lnTo>
                      <a:pt x="564" y="60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480" y="30"/>
                    </a:lnTo>
                    <a:lnTo>
                      <a:pt x="462" y="48"/>
                    </a:lnTo>
                    <a:lnTo>
                      <a:pt x="456" y="48"/>
                    </a:lnTo>
                    <a:lnTo>
                      <a:pt x="450" y="54"/>
                    </a:lnTo>
                    <a:lnTo>
                      <a:pt x="438" y="60"/>
                    </a:lnTo>
                    <a:lnTo>
                      <a:pt x="426" y="60"/>
                    </a:lnTo>
                    <a:lnTo>
                      <a:pt x="414" y="72"/>
                    </a:lnTo>
                    <a:lnTo>
                      <a:pt x="414" y="84"/>
                    </a:lnTo>
                    <a:lnTo>
                      <a:pt x="390" y="102"/>
                    </a:lnTo>
                    <a:lnTo>
                      <a:pt x="378" y="96"/>
                    </a:lnTo>
                    <a:lnTo>
                      <a:pt x="372" y="96"/>
                    </a:lnTo>
                    <a:lnTo>
                      <a:pt x="360" y="90"/>
                    </a:lnTo>
                    <a:lnTo>
                      <a:pt x="330" y="90"/>
                    </a:lnTo>
                    <a:lnTo>
                      <a:pt x="318" y="84"/>
                    </a:lnTo>
                    <a:lnTo>
                      <a:pt x="288" y="84"/>
                    </a:lnTo>
                    <a:lnTo>
                      <a:pt x="210" y="24"/>
                    </a:lnTo>
                    <a:lnTo>
                      <a:pt x="138" y="18"/>
                    </a:lnTo>
                    <a:lnTo>
                      <a:pt x="132" y="0"/>
                    </a:lnTo>
                    <a:lnTo>
                      <a:pt x="108" y="12"/>
                    </a:lnTo>
                    <a:lnTo>
                      <a:pt x="18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96"/>
                    </a:lnTo>
                    <a:lnTo>
                      <a:pt x="24" y="102"/>
                    </a:lnTo>
                    <a:lnTo>
                      <a:pt x="24" y="108"/>
                    </a:lnTo>
                    <a:lnTo>
                      <a:pt x="42" y="126"/>
                    </a:lnTo>
                    <a:lnTo>
                      <a:pt x="36" y="132"/>
                    </a:lnTo>
                    <a:lnTo>
                      <a:pt x="72" y="174"/>
                    </a:lnTo>
                    <a:lnTo>
                      <a:pt x="66" y="180"/>
                    </a:lnTo>
                    <a:lnTo>
                      <a:pt x="60" y="180"/>
                    </a:lnTo>
                    <a:lnTo>
                      <a:pt x="54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66" y="258"/>
                    </a:lnTo>
                    <a:lnTo>
                      <a:pt x="60" y="282"/>
                    </a:lnTo>
                    <a:lnTo>
                      <a:pt x="42" y="282"/>
                    </a:lnTo>
                    <a:lnTo>
                      <a:pt x="36" y="288"/>
                    </a:lnTo>
                    <a:lnTo>
                      <a:pt x="36" y="312"/>
                    </a:lnTo>
                    <a:lnTo>
                      <a:pt x="18" y="324"/>
                    </a:lnTo>
                    <a:lnTo>
                      <a:pt x="12" y="342"/>
                    </a:lnTo>
                    <a:lnTo>
                      <a:pt x="6" y="348"/>
                    </a:lnTo>
                    <a:lnTo>
                      <a:pt x="0" y="360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0" y="402"/>
                    </a:lnTo>
                    <a:lnTo>
                      <a:pt x="30" y="390"/>
                    </a:lnTo>
                    <a:lnTo>
                      <a:pt x="54" y="390"/>
                    </a:lnTo>
                    <a:lnTo>
                      <a:pt x="60" y="408"/>
                    </a:lnTo>
                    <a:lnTo>
                      <a:pt x="42" y="408"/>
                    </a:lnTo>
                    <a:lnTo>
                      <a:pt x="30" y="420"/>
                    </a:lnTo>
                    <a:lnTo>
                      <a:pt x="24" y="414"/>
                    </a:lnTo>
                    <a:lnTo>
                      <a:pt x="18" y="414"/>
                    </a:lnTo>
                    <a:lnTo>
                      <a:pt x="6" y="420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2" y="450"/>
                    </a:lnTo>
                    <a:lnTo>
                      <a:pt x="6" y="46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270" y="642"/>
                    </a:lnTo>
                    <a:lnTo>
                      <a:pt x="264" y="648"/>
                    </a:lnTo>
                    <a:lnTo>
                      <a:pt x="258" y="648"/>
                    </a:lnTo>
                    <a:lnTo>
                      <a:pt x="252" y="654"/>
                    </a:lnTo>
                    <a:lnTo>
                      <a:pt x="366" y="762"/>
                    </a:lnTo>
                    <a:lnTo>
                      <a:pt x="384" y="756"/>
                    </a:lnTo>
                    <a:lnTo>
                      <a:pt x="414" y="690"/>
                    </a:lnTo>
                    <a:lnTo>
                      <a:pt x="414" y="660"/>
                    </a:lnTo>
                    <a:lnTo>
                      <a:pt x="426" y="648"/>
                    </a:lnTo>
                    <a:lnTo>
                      <a:pt x="432" y="648"/>
                    </a:lnTo>
                    <a:lnTo>
                      <a:pt x="444" y="636"/>
                    </a:lnTo>
                    <a:lnTo>
                      <a:pt x="444" y="624"/>
                    </a:lnTo>
                    <a:lnTo>
                      <a:pt x="438" y="618"/>
                    </a:lnTo>
                    <a:lnTo>
                      <a:pt x="438" y="600"/>
                    </a:lnTo>
                    <a:lnTo>
                      <a:pt x="444" y="594"/>
                    </a:lnTo>
                    <a:lnTo>
                      <a:pt x="456" y="588"/>
                    </a:lnTo>
                    <a:lnTo>
                      <a:pt x="468" y="588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6" y="540"/>
                    </a:lnTo>
                    <a:lnTo>
                      <a:pt x="516" y="540"/>
                    </a:lnTo>
                    <a:lnTo>
                      <a:pt x="528" y="534"/>
                    </a:lnTo>
                    <a:lnTo>
                      <a:pt x="534" y="522"/>
                    </a:lnTo>
                    <a:lnTo>
                      <a:pt x="540" y="516"/>
                    </a:lnTo>
                    <a:lnTo>
                      <a:pt x="498" y="450"/>
                    </a:lnTo>
                    <a:lnTo>
                      <a:pt x="498" y="15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" name="Kazakhstan"/>
              <p:cNvSpPr>
                <a:spLocks noEditPoints="1"/>
              </p:cNvSpPr>
              <p:nvPr/>
            </p:nvSpPr>
            <p:spPr bwMode="gray">
              <a:xfrm>
                <a:off x="3419" y="1177"/>
                <a:ext cx="643" cy="298"/>
              </a:xfrm>
              <a:custGeom>
                <a:avLst/>
                <a:gdLst>
                  <a:gd name="T0" fmla="*/ 35930740 w 2514"/>
                  <a:gd name="T1" fmla="*/ 36034546 h 1164"/>
                  <a:gd name="T2" fmla="*/ 35930740 w 2514"/>
                  <a:gd name="T3" fmla="*/ 36034546 h 1164"/>
                  <a:gd name="T4" fmla="*/ 35930740 w 2514"/>
                  <a:gd name="T5" fmla="*/ 36034546 h 1164"/>
                  <a:gd name="T6" fmla="*/ 35930740 w 2514"/>
                  <a:gd name="T7" fmla="*/ 36034546 h 1164"/>
                  <a:gd name="T8" fmla="*/ 35930740 w 2514"/>
                  <a:gd name="T9" fmla="*/ 36034546 h 1164"/>
                  <a:gd name="T10" fmla="*/ 35930740 w 2514"/>
                  <a:gd name="T11" fmla="*/ 36034546 h 1164"/>
                  <a:gd name="T12" fmla="*/ 35930740 w 2514"/>
                  <a:gd name="T13" fmla="*/ 36034546 h 1164"/>
                  <a:gd name="T14" fmla="*/ 35930740 w 2514"/>
                  <a:gd name="T15" fmla="*/ 36034546 h 1164"/>
                  <a:gd name="T16" fmla="*/ 35930740 w 2514"/>
                  <a:gd name="T17" fmla="*/ 36034546 h 1164"/>
                  <a:gd name="T18" fmla="*/ 35930740 w 2514"/>
                  <a:gd name="T19" fmla="*/ 36034546 h 1164"/>
                  <a:gd name="T20" fmla="*/ 35930740 w 2514"/>
                  <a:gd name="T21" fmla="*/ 36034546 h 1164"/>
                  <a:gd name="T22" fmla="*/ 35930740 w 2514"/>
                  <a:gd name="T23" fmla="*/ 36034546 h 1164"/>
                  <a:gd name="T24" fmla="*/ 35930740 w 2514"/>
                  <a:gd name="T25" fmla="*/ 36034546 h 1164"/>
                  <a:gd name="T26" fmla="*/ 35930740 w 2514"/>
                  <a:gd name="T27" fmla="*/ 36034546 h 1164"/>
                  <a:gd name="T28" fmla="*/ 35930740 w 2514"/>
                  <a:gd name="T29" fmla="*/ 36034546 h 1164"/>
                  <a:gd name="T30" fmla="*/ 35930740 w 2514"/>
                  <a:gd name="T31" fmla="*/ 36034546 h 1164"/>
                  <a:gd name="T32" fmla="*/ 35930740 w 2514"/>
                  <a:gd name="T33" fmla="*/ 36034546 h 1164"/>
                  <a:gd name="T34" fmla="*/ 35930740 w 2514"/>
                  <a:gd name="T35" fmla="*/ 36034546 h 1164"/>
                  <a:gd name="T36" fmla="*/ 35930740 w 2514"/>
                  <a:gd name="T37" fmla="*/ 36034546 h 1164"/>
                  <a:gd name="T38" fmla="*/ 35930740 w 2514"/>
                  <a:gd name="T39" fmla="*/ 36034546 h 1164"/>
                  <a:gd name="T40" fmla="*/ 35930740 w 2514"/>
                  <a:gd name="T41" fmla="*/ 36034546 h 1164"/>
                  <a:gd name="T42" fmla="*/ 35930740 w 2514"/>
                  <a:gd name="T43" fmla="*/ 36034546 h 1164"/>
                  <a:gd name="T44" fmla="*/ 35930740 w 2514"/>
                  <a:gd name="T45" fmla="*/ 36034546 h 1164"/>
                  <a:gd name="T46" fmla="*/ 35930740 w 2514"/>
                  <a:gd name="T47" fmla="*/ 36034546 h 1164"/>
                  <a:gd name="T48" fmla="*/ 35930740 w 2514"/>
                  <a:gd name="T49" fmla="*/ 36034546 h 1164"/>
                  <a:gd name="T50" fmla="*/ 35930740 w 2514"/>
                  <a:gd name="T51" fmla="*/ 36034546 h 1164"/>
                  <a:gd name="T52" fmla="*/ 35930740 w 2514"/>
                  <a:gd name="T53" fmla="*/ 36034546 h 1164"/>
                  <a:gd name="T54" fmla="*/ 35930740 w 2514"/>
                  <a:gd name="T55" fmla="*/ 36034546 h 1164"/>
                  <a:gd name="T56" fmla="*/ 35930740 w 2514"/>
                  <a:gd name="T57" fmla="*/ 36034546 h 1164"/>
                  <a:gd name="T58" fmla="*/ 35930740 w 2514"/>
                  <a:gd name="T59" fmla="*/ 36034546 h 1164"/>
                  <a:gd name="T60" fmla="*/ 35930740 w 2514"/>
                  <a:gd name="T61" fmla="*/ 36034546 h 1164"/>
                  <a:gd name="T62" fmla="*/ 35930740 w 2514"/>
                  <a:gd name="T63" fmla="*/ 36034546 h 1164"/>
                  <a:gd name="T64" fmla="*/ 35930740 w 2514"/>
                  <a:gd name="T65" fmla="*/ 36034546 h 1164"/>
                  <a:gd name="T66" fmla="*/ 35930740 w 2514"/>
                  <a:gd name="T67" fmla="*/ 36034546 h 1164"/>
                  <a:gd name="T68" fmla="*/ 35930740 w 2514"/>
                  <a:gd name="T69" fmla="*/ 36034546 h 1164"/>
                  <a:gd name="T70" fmla="*/ 35930740 w 2514"/>
                  <a:gd name="T71" fmla="*/ 36034546 h 1164"/>
                  <a:gd name="T72" fmla="*/ 35930740 w 2514"/>
                  <a:gd name="T73" fmla="*/ 36034546 h 1164"/>
                  <a:gd name="T74" fmla="*/ 35930740 w 2514"/>
                  <a:gd name="T75" fmla="*/ 36034546 h 1164"/>
                  <a:gd name="T76" fmla="*/ 35930740 w 2514"/>
                  <a:gd name="T77" fmla="*/ 36034546 h 1164"/>
                  <a:gd name="T78" fmla="*/ 35930740 w 2514"/>
                  <a:gd name="T79" fmla="*/ 36034546 h 1164"/>
                  <a:gd name="T80" fmla="*/ 35930740 w 2514"/>
                  <a:gd name="T81" fmla="*/ 36034546 h 1164"/>
                  <a:gd name="T82" fmla="*/ 35930740 w 2514"/>
                  <a:gd name="T83" fmla="*/ 36034546 h 1164"/>
                  <a:gd name="T84" fmla="*/ 35930740 w 2514"/>
                  <a:gd name="T85" fmla="*/ 36034546 h 1164"/>
                  <a:gd name="T86" fmla="*/ 35930740 w 2514"/>
                  <a:gd name="T87" fmla="*/ 36034546 h 1164"/>
                  <a:gd name="T88" fmla="*/ 35930740 w 2514"/>
                  <a:gd name="T89" fmla="*/ 36034546 h 1164"/>
                  <a:gd name="T90" fmla="*/ 35930740 w 2514"/>
                  <a:gd name="T91" fmla="*/ 36034546 h 1164"/>
                  <a:gd name="T92" fmla="*/ 35930740 w 2514"/>
                  <a:gd name="T93" fmla="*/ 36034546 h 1164"/>
                  <a:gd name="T94" fmla="*/ 35930740 w 2514"/>
                  <a:gd name="T95" fmla="*/ 36034546 h 1164"/>
                  <a:gd name="T96" fmla="*/ 35930740 w 2514"/>
                  <a:gd name="T97" fmla="*/ 36034546 h 1164"/>
                  <a:gd name="T98" fmla="*/ 35930740 w 2514"/>
                  <a:gd name="T99" fmla="*/ 36034546 h 1164"/>
                  <a:gd name="T100" fmla="*/ 35930740 w 2514"/>
                  <a:gd name="T101" fmla="*/ 36034546 h 1164"/>
                  <a:gd name="T102" fmla="*/ 35930740 w 2514"/>
                  <a:gd name="T103" fmla="*/ 36034546 h 1164"/>
                  <a:gd name="T104" fmla="*/ 35930740 w 2514"/>
                  <a:gd name="T105" fmla="*/ 36034546 h 1164"/>
                  <a:gd name="T106" fmla="*/ 35930740 w 2514"/>
                  <a:gd name="T107" fmla="*/ 36034546 h 1164"/>
                  <a:gd name="T108" fmla="*/ 35930740 w 2514"/>
                  <a:gd name="T109" fmla="*/ 36034546 h 1164"/>
                  <a:gd name="T110" fmla="*/ 35930740 w 2514"/>
                  <a:gd name="T111" fmla="*/ 36034546 h 1164"/>
                  <a:gd name="T112" fmla="*/ 35930740 w 2514"/>
                  <a:gd name="T113" fmla="*/ 36034546 h 1164"/>
                  <a:gd name="T114" fmla="*/ 35930740 w 2514"/>
                  <a:gd name="T115" fmla="*/ 36034546 h 1164"/>
                  <a:gd name="T116" fmla="*/ 35930740 w 2514"/>
                  <a:gd name="T117" fmla="*/ 36034546 h 1164"/>
                  <a:gd name="T118" fmla="*/ 35930740 w 2514"/>
                  <a:gd name="T119" fmla="*/ 36034546 h 1164"/>
                  <a:gd name="T120" fmla="*/ 35930740 w 2514"/>
                  <a:gd name="T121" fmla="*/ 36034546 h 1164"/>
                  <a:gd name="T122" fmla="*/ 35930740 w 2514"/>
                  <a:gd name="T123" fmla="*/ 36034546 h 11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4"/>
                  <a:gd name="T187" fmla="*/ 0 h 1164"/>
                  <a:gd name="T188" fmla="*/ 2514 w 2514"/>
                  <a:gd name="T189" fmla="*/ 1164 h 11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4" h="1164">
                    <a:moveTo>
                      <a:pt x="852" y="756"/>
                    </a:moveTo>
                    <a:lnTo>
                      <a:pt x="840" y="744"/>
                    </a:lnTo>
                    <a:lnTo>
                      <a:pt x="822" y="768"/>
                    </a:lnTo>
                    <a:lnTo>
                      <a:pt x="816" y="780"/>
                    </a:lnTo>
                    <a:lnTo>
                      <a:pt x="870" y="804"/>
                    </a:lnTo>
                    <a:lnTo>
                      <a:pt x="870" y="786"/>
                    </a:lnTo>
                    <a:lnTo>
                      <a:pt x="864" y="780"/>
                    </a:lnTo>
                    <a:lnTo>
                      <a:pt x="858" y="768"/>
                    </a:lnTo>
                    <a:lnTo>
                      <a:pt x="858" y="762"/>
                    </a:lnTo>
                    <a:lnTo>
                      <a:pt x="852" y="756"/>
                    </a:lnTo>
                    <a:close/>
                    <a:moveTo>
                      <a:pt x="2484" y="492"/>
                    </a:moveTo>
                    <a:lnTo>
                      <a:pt x="2484" y="486"/>
                    </a:lnTo>
                    <a:lnTo>
                      <a:pt x="2514" y="486"/>
                    </a:lnTo>
                    <a:lnTo>
                      <a:pt x="2478" y="444"/>
                    </a:lnTo>
                    <a:lnTo>
                      <a:pt x="2454" y="420"/>
                    </a:lnTo>
                    <a:lnTo>
                      <a:pt x="2442" y="456"/>
                    </a:lnTo>
                    <a:lnTo>
                      <a:pt x="2370" y="450"/>
                    </a:lnTo>
                    <a:lnTo>
                      <a:pt x="2370" y="444"/>
                    </a:lnTo>
                    <a:lnTo>
                      <a:pt x="2364" y="438"/>
                    </a:lnTo>
                    <a:lnTo>
                      <a:pt x="2358" y="426"/>
                    </a:lnTo>
                    <a:lnTo>
                      <a:pt x="2352" y="420"/>
                    </a:lnTo>
                    <a:lnTo>
                      <a:pt x="2346" y="408"/>
                    </a:lnTo>
                    <a:lnTo>
                      <a:pt x="2346" y="402"/>
                    </a:lnTo>
                    <a:lnTo>
                      <a:pt x="2340" y="402"/>
                    </a:lnTo>
                    <a:lnTo>
                      <a:pt x="2328" y="396"/>
                    </a:lnTo>
                    <a:lnTo>
                      <a:pt x="2316" y="396"/>
                    </a:lnTo>
                    <a:lnTo>
                      <a:pt x="2304" y="390"/>
                    </a:lnTo>
                    <a:lnTo>
                      <a:pt x="2292" y="390"/>
                    </a:lnTo>
                    <a:lnTo>
                      <a:pt x="2286" y="378"/>
                    </a:lnTo>
                    <a:lnTo>
                      <a:pt x="2274" y="372"/>
                    </a:lnTo>
                    <a:lnTo>
                      <a:pt x="2250" y="348"/>
                    </a:lnTo>
                    <a:lnTo>
                      <a:pt x="2226" y="336"/>
                    </a:lnTo>
                    <a:lnTo>
                      <a:pt x="2208" y="336"/>
                    </a:lnTo>
                    <a:lnTo>
                      <a:pt x="2196" y="342"/>
                    </a:lnTo>
                    <a:lnTo>
                      <a:pt x="2178" y="348"/>
                    </a:lnTo>
                    <a:lnTo>
                      <a:pt x="2166" y="354"/>
                    </a:lnTo>
                    <a:lnTo>
                      <a:pt x="2160" y="366"/>
                    </a:lnTo>
                    <a:lnTo>
                      <a:pt x="2136" y="366"/>
                    </a:lnTo>
                    <a:lnTo>
                      <a:pt x="2124" y="360"/>
                    </a:lnTo>
                    <a:lnTo>
                      <a:pt x="2118" y="348"/>
                    </a:lnTo>
                    <a:lnTo>
                      <a:pt x="2106" y="342"/>
                    </a:lnTo>
                    <a:lnTo>
                      <a:pt x="2076" y="342"/>
                    </a:lnTo>
                    <a:lnTo>
                      <a:pt x="2076" y="336"/>
                    </a:lnTo>
                    <a:lnTo>
                      <a:pt x="2070" y="330"/>
                    </a:lnTo>
                    <a:lnTo>
                      <a:pt x="2070" y="318"/>
                    </a:lnTo>
                    <a:lnTo>
                      <a:pt x="2064" y="312"/>
                    </a:lnTo>
                    <a:lnTo>
                      <a:pt x="2052" y="312"/>
                    </a:lnTo>
                    <a:lnTo>
                      <a:pt x="2052" y="318"/>
                    </a:lnTo>
                    <a:lnTo>
                      <a:pt x="2046" y="324"/>
                    </a:lnTo>
                    <a:lnTo>
                      <a:pt x="2046" y="336"/>
                    </a:lnTo>
                    <a:lnTo>
                      <a:pt x="2034" y="348"/>
                    </a:lnTo>
                    <a:lnTo>
                      <a:pt x="2022" y="354"/>
                    </a:lnTo>
                    <a:lnTo>
                      <a:pt x="2010" y="354"/>
                    </a:lnTo>
                    <a:lnTo>
                      <a:pt x="1998" y="348"/>
                    </a:lnTo>
                    <a:lnTo>
                      <a:pt x="1986" y="336"/>
                    </a:lnTo>
                    <a:lnTo>
                      <a:pt x="1974" y="318"/>
                    </a:lnTo>
                    <a:lnTo>
                      <a:pt x="1938" y="282"/>
                    </a:lnTo>
                    <a:lnTo>
                      <a:pt x="1920" y="258"/>
                    </a:lnTo>
                    <a:lnTo>
                      <a:pt x="1848" y="198"/>
                    </a:lnTo>
                    <a:lnTo>
                      <a:pt x="1818" y="168"/>
                    </a:lnTo>
                    <a:lnTo>
                      <a:pt x="1800" y="156"/>
                    </a:lnTo>
                    <a:lnTo>
                      <a:pt x="1788" y="150"/>
                    </a:lnTo>
                    <a:lnTo>
                      <a:pt x="1758" y="132"/>
                    </a:lnTo>
                    <a:lnTo>
                      <a:pt x="1728" y="120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710" y="90"/>
                    </a:lnTo>
                    <a:lnTo>
                      <a:pt x="1710" y="72"/>
                    </a:lnTo>
                    <a:lnTo>
                      <a:pt x="1704" y="66"/>
                    </a:lnTo>
                    <a:lnTo>
                      <a:pt x="1698" y="66"/>
                    </a:lnTo>
                    <a:lnTo>
                      <a:pt x="1680" y="84"/>
                    </a:lnTo>
                    <a:lnTo>
                      <a:pt x="1644" y="96"/>
                    </a:lnTo>
                    <a:lnTo>
                      <a:pt x="1632" y="114"/>
                    </a:lnTo>
                    <a:lnTo>
                      <a:pt x="1620" y="114"/>
                    </a:lnTo>
                    <a:lnTo>
                      <a:pt x="1608" y="120"/>
                    </a:lnTo>
                    <a:lnTo>
                      <a:pt x="1602" y="126"/>
                    </a:lnTo>
                    <a:lnTo>
                      <a:pt x="1602" y="144"/>
                    </a:lnTo>
                    <a:lnTo>
                      <a:pt x="1590" y="156"/>
                    </a:lnTo>
                    <a:lnTo>
                      <a:pt x="1578" y="150"/>
                    </a:lnTo>
                    <a:lnTo>
                      <a:pt x="1572" y="144"/>
                    </a:lnTo>
                    <a:lnTo>
                      <a:pt x="1560" y="138"/>
                    </a:lnTo>
                    <a:lnTo>
                      <a:pt x="1554" y="132"/>
                    </a:lnTo>
                    <a:lnTo>
                      <a:pt x="1548" y="132"/>
                    </a:lnTo>
                    <a:lnTo>
                      <a:pt x="1542" y="138"/>
                    </a:lnTo>
                    <a:lnTo>
                      <a:pt x="1536" y="138"/>
                    </a:lnTo>
                    <a:lnTo>
                      <a:pt x="1530" y="144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30" y="132"/>
                    </a:lnTo>
                    <a:lnTo>
                      <a:pt x="1530" y="108"/>
                    </a:lnTo>
                    <a:lnTo>
                      <a:pt x="1518" y="102"/>
                    </a:lnTo>
                    <a:lnTo>
                      <a:pt x="1512" y="102"/>
                    </a:lnTo>
                    <a:lnTo>
                      <a:pt x="1506" y="108"/>
                    </a:lnTo>
                    <a:lnTo>
                      <a:pt x="1482" y="96"/>
                    </a:lnTo>
                    <a:lnTo>
                      <a:pt x="1458" y="108"/>
                    </a:lnTo>
                    <a:lnTo>
                      <a:pt x="1434" y="72"/>
                    </a:lnTo>
                    <a:lnTo>
                      <a:pt x="1422" y="90"/>
                    </a:lnTo>
                    <a:lnTo>
                      <a:pt x="1404" y="90"/>
                    </a:lnTo>
                    <a:lnTo>
                      <a:pt x="1392" y="96"/>
                    </a:lnTo>
                    <a:lnTo>
                      <a:pt x="1374" y="96"/>
                    </a:lnTo>
                    <a:lnTo>
                      <a:pt x="1368" y="90"/>
                    </a:lnTo>
                    <a:lnTo>
                      <a:pt x="1368" y="48"/>
                    </a:lnTo>
                    <a:lnTo>
                      <a:pt x="1362" y="42"/>
                    </a:lnTo>
                    <a:lnTo>
                      <a:pt x="1350" y="42"/>
                    </a:lnTo>
                    <a:lnTo>
                      <a:pt x="1344" y="36"/>
                    </a:lnTo>
                    <a:lnTo>
                      <a:pt x="1338" y="24"/>
                    </a:lnTo>
                    <a:lnTo>
                      <a:pt x="1320" y="6"/>
                    </a:lnTo>
                    <a:lnTo>
                      <a:pt x="1314" y="6"/>
                    </a:lnTo>
                    <a:lnTo>
                      <a:pt x="1302" y="18"/>
                    </a:lnTo>
                    <a:lnTo>
                      <a:pt x="1290" y="18"/>
                    </a:lnTo>
                    <a:lnTo>
                      <a:pt x="1278" y="6"/>
                    </a:lnTo>
                    <a:lnTo>
                      <a:pt x="1260" y="6"/>
                    </a:lnTo>
                    <a:lnTo>
                      <a:pt x="1242" y="0"/>
                    </a:lnTo>
                    <a:lnTo>
                      <a:pt x="1218" y="0"/>
                    </a:lnTo>
                    <a:lnTo>
                      <a:pt x="1200" y="6"/>
                    </a:lnTo>
                    <a:lnTo>
                      <a:pt x="1188" y="12"/>
                    </a:lnTo>
                    <a:lnTo>
                      <a:pt x="1176" y="24"/>
                    </a:lnTo>
                    <a:lnTo>
                      <a:pt x="1176" y="36"/>
                    </a:lnTo>
                    <a:lnTo>
                      <a:pt x="1164" y="36"/>
                    </a:lnTo>
                    <a:lnTo>
                      <a:pt x="1110" y="54"/>
                    </a:lnTo>
                    <a:lnTo>
                      <a:pt x="1020" y="54"/>
                    </a:lnTo>
                    <a:lnTo>
                      <a:pt x="1014" y="60"/>
                    </a:lnTo>
                    <a:lnTo>
                      <a:pt x="1014" y="78"/>
                    </a:lnTo>
                    <a:lnTo>
                      <a:pt x="948" y="78"/>
                    </a:lnTo>
                    <a:lnTo>
                      <a:pt x="942" y="96"/>
                    </a:lnTo>
                    <a:lnTo>
                      <a:pt x="888" y="96"/>
                    </a:lnTo>
                    <a:lnTo>
                      <a:pt x="828" y="102"/>
                    </a:lnTo>
                    <a:lnTo>
                      <a:pt x="792" y="114"/>
                    </a:lnTo>
                    <a:lnTo>
                      <a:pt x="780" y="126"/>
                    </a:lnTo>
                    <a:lnTo>
                      <a:pt x="780" y="132"/>
                    </a:lnTo>
                    <a:lnTo>
                      <a:pt x="786" y="138"/>
                    </a:lnTo>
                    <a:lnTo>
                      <a:pt x="786" y="144"/>
                    </a:lnTo>
                    <a:lnTo>
                      <a:pt x="810" y="144"/>
                    </a:lnTo>
                    <a:lnTo>
                      <a:pt x="798" y="162"/>
                    </a:lnTo>
                    <a:lnTo>
                      <a:pt x="810" y="162"/>
                    </a:lnTo>
                    <a:lnTo>
                      <a:pt x="834" y="174"/>
                    </a:lnTo>
                    <a:lnTo>
                      <a:pt x="846" y="174"/>
                    </a:lnTo>
                    <a:lnTo>
                      <a:pt x="858" y="186"/>
                    </a:lnTo>
                    <a:lnTo>
                      <a:pt x="804" y="186"/>
                    </a:lnTo>
                    <a:lnTo>
                      <a:pt x="792" y="198"/>
                    </a:lnTo>
                    <a:lnTo>
                      <a:pt x="798" y="204"/>
                    </a:lnTo>
                    <a:lnTo>
                      <a:pt x="804" y="216"/>
                    </a:lnTo>
                    <a:lnTo>
                      <a:pt x="810" y="222"/>
                    </a:lnTo>
                    <a:lnTo>
                      <a:pt x="810" y="234"/>
                    </a:lnTo>
                    <a:lnTo>
                      <a:pt x="798" y="246"/>
                    </a:lnTo>
                    <a:lnTo>
                      <a:pt x="786" y="246"/>
                    </a:lnTo>
                    <a:lnTo>
                      <a:pt x="774" y="252"/>
                    </a:lnTo>
                    <a:lnTo>
                      <a:pt x="762" y="252"/>
                    </a:lnTo>
                    <a:lnTo>
                      <a:pt x="792" y="282"/>
                    </a:lnTo>
                    <a:lnTo>
                      <a:pt x="816" y="282"/>
                    </a:lnTo>
                    <a:lnTo>
                      <a:pt x="834" y="288"/>
                    </a:lnTo>
                    <a:lnTo>
                      <a:pt x="846" y="294"/>
                    </a:lnTo>
                    <a:lnTo>
                      <a:pt x="870" y="318"/>
                    </a:lnTo>
                    <a:lnTo>
                      <a:pt x="876" y="336"/>
                    </a:lnTo>
                    <a:lnTo>
                      <a:pt x="876" y="348"/>
                    </a:lnTo>
                    <a:lnTo>
                      <a:pt x="870" y="360"/>
                    </a:lnTo>
                    <a:lnTo>
                      <a:pt x="864" y="366"/>
                    </a:lnTo>
                    <a:lnTo>
                      <a:pt x="828" y="366"/>
                    </a:lnTo>
                    <a:lnTo>
                      <a:pt x="816" y="360"/>
                    </a:lnTo>
                    <a:lnTo>
                      <a:pt x="810" y="354"/>
                    </a:lnTo>
                    <a:lnTo>
                      <a:pt x="798" y="354"/>
                    </a:lnTo>
                    <a:lnTo>
                      <a:pt x="792" y="348"/>
                    </a:lnTo>
                    <a:lnTo>
                      <a:pt x="780" y="372"/>
                    </a:lnTo>
                    <a:lnTo>
                      <a:pt x="768" y="372"/>
                    </a:lnTo>
                    <a:lnTo>
                      <a:pt x="756" y="366"/>
                    </a:lnTo>
                    <a:lnTo>
                      <a:pt x="732" y="366"/>
                    </a:lnTo>
                    <a:lnTo>
                      <a:pt x="708" y="354"/>
                    </a:lnTo>
                    <a:lnTo>
                      <a:pt x="702" y="342"/>
                    </a:lnTo>
                    <a:lnTo>
                      <a:pt x="690" y="336"/>
                    </a:lnTo>
                    <a:lnTo>
                      <a:pt x="684" y="330"/>
                    </a:lnTo>
                    <a:lnTo>
                      <a:pt x="672" y="330"/>
                    </a:lnTo>
                    <a:lnTo>
                      <a:pt x="666" y="336"/>
                    </a:lnTo>
                    <a:lnTo>
                      <a:pt x="654" y="342"/>
                    </a:lnTo>
                    <a:lnTo>
                      <a:pt x="636" y="348"/>
                    </a:lnTo>
                    <a:lnTo>
                      <a:pt x="624" y="348"/>
                    </a:lnTo>
                    <a:lnTo>
                      <a:pt x="588" y="330"/>
                    </a:lnTo>
                    <a:lnTo>
                      <a:pt x="582" y="330"/>
                    </a:lnTo>
                    <a:lnTo>
                      <a:pt x="570" y="336"/>
                    </a:lnTo>
                    <a:lnTo>
                      <a:pt x="558" y="348"/>
                    </a:lnTo>
                    <a:lnTo>
                      <a:pt x="546" y="354"/>
                    </a:lnTo>
                    <a:lnTo>
                      <a:pt x="540" y="366"/>
                    </a:lnTo>
                    <a:lnTo>
                      <a:pt x="534" y="372"/>
                    </a:lnTo>
                    <a:lnTo>
                      <a:pt x="462" y="336"/>
                    </a:lnTo>
                    <a:lnTo>
                      <a:pt x="450" y="336"/>
                    </a:lnTo>
                    <a:lnTo>
                      <a:pt x="450" y="342"/>
                    </a:lnTo>
                    <a:lnTo>
                      <a:pt x="462" y="354"/>
                    </a:lnTo>
                    <a:lnTo>
                      <a:pt x="462" y="372"/>
                    </a:lnTo>
                    <a:lnTo>
                      <a:pt x="450" y="372"/>
                    </a:lnTo>
                    <a:lnTo>
                      <a:pt x="438" y="360"/>
                    </a:lnTo>
                    <a:lnTo>
                      <a:pt x="438" y="354"/>
                    </a:lnTo>
                    <a:lnTo>
                      <a:pt x="426" y="324"/>
                    </a:lnTo>
                    <a:lnTo>
                      <a:pt x="390" y="324"/>
                    </a:lnTo>
                    <a:lnTo>
                      <a:pt x="384" y="312"/>
                    </a:lnTo>
                    <a:lnTo>
                      <a:pt x="384" y="306"/>
                    </a:lnTo>
                    <a:lnTo>
                      <a:pt x="378" y="300"/>
                    </a:lnTo>
                    <a:lnTo>
                      <a:pt x="318" y="300"/>
                    </a:lnTo>
                    <a:lnTo>
                      <a:pt x="312" y="288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76" y="288"/>
                    </a:lnTo>
                    <a:lnTo>
                      <a:pt x="264" y="300"/>
                    </a:lnTo>
                    <a:lnTo>
                      <a:pt x="234" y="300"/>
                    </a:lnTo>
                    <a:lnTo>
                      <a:pt x="228" y="294"/>
                    </a:lnTo>
                    <a:lnTo>
                      <a:pt x="228" y="288"/>
                    </a:lnTo>
                    <a:lnTo>
                      <a:pt x="222" y="288"/>
                    </a:lnTo>
                    <a:lnTo>
                      <a:pt x="210" y="282"/>
                    </a:lnTo>
                    <a:lnTo>
                      <a:pt x="180" y="282"/>
                    </a:lnTo>
                    <a:lnTo>
                      <a:pt x="180" y="288"/>
                    </a:lnTo>
                    <a:lnTo>
                      <a:pt x="186" y="294"/>
                    </a:lnTo>
                    <a:lnTo>
                      <a:pt x="186" y="312"/>
                    </a:lnTo>
                    <a:lnTo>
                      <a:pt x="174" y="324"/>
                    </a:lnTo>
                    <a:lnTo>
                      <a:pt x="162" y="330"/>
                    </a:lnTo>
                    <a:lnTo>
                      <a:pt x="150" y="330"/>
                    </a:lnTo>
                    <a:lnTo>
                      <a:pt x="138" y="336"/>
                    </a:lnTo>
                    <a:lnTo>
                      <a:pt x="132" y="336"/>
                    </a:lnTo>
                    <a:lnTo>
                      <a:pt x="132" y="360"/>
                    </a:lnTo>
                    <a:lnTo>
                      <a:pt x="102" y="372"/>
                    </a:lnTo>
                    <a:lnTo>
                      <a:pt x="114" y="384"/>
                    </a:lnTo>
                    <a:lnTo>
                      <a:pt x="120" y="396"/>
                    </a:lnTo>
                    <a:lnTo>
                      <a:pt x="114" y="402"/>
                    </a:lnTo>
                    <a:lnTo>
                      <a:pt x="108" y="414"/>
                    </a:lnTo>
                    <a:lnTo>
                      <a:pt x="102" y="420"/>
                    </a:lnTo>
                    <a:lnTo>
                      <a:pt x="90" y="420"/>
                    </a:lnTo>
                    <a:lnTo>
                      <a:pt x="78" y="414"/>
                    </a:lnTo>
                    <a:lnTo>
                      <a:pt x="72" y="402"/>
                    </a:lnTo>
                    <a:lnTo>
                      <a:pt x="60" y="396"/>
                    </a:lnTo>
                    <a:lnTo>
                      <a:pt x="48" y="384"/>
                    </a:lnTo>
                    <a:lnTo>
                      <a:pt x="36" y="378"/>
                    </a:lnTo>
                    <a:lnTo>
                      <a:pt x="24" y="378"/>
                    </a:lnTo>
                    <a:lnTo>
                      <a:pt x="18" y="384"/>
                    </a:lnTo>
                    <a:lnTo>
                      <a:pt x="18" y="396"/>
                    </a:lnTo>
                    <a:lnTo>
                      <a:pt x="24" y="402"/>
                    </a:lnTo>
                    <a:lnTo>
                      <a:pt x="24" y="42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12" y="468"/>
                    </a:lnTo>
                    <a:lnTo>
                      <a:pt x="12" y="492"/>
                    </a:lnTo>
                    <a:lnTo>
                      <a:pt x="0" y="516"/>
                    </a:lnTo>
                    <a:lnTo>
                      <a:pt x="0" y="546"/>
                    </a:lnTo>
                    <a:lnTo>
                      <a:pt x="6" y="546"/>
                    </a:lnTo>
                    <a:lnTo>
                      <a:pt x="12" y="552"/>
                    </a:lnTo>
                    <a:lnTo>
                      <a:pt x="36" y="552"/>
                    </a:lnTo>
                    <a:lnTo>
                      <a:pt x="42" y="558"/>
                    </a:lnTo>
                    <a:lnTo>
                      <a:pt x="42" y="588"/>
                    </a:lnTo>
                    <a:lnTo>
                      <a:pt x="48" y="594"/>
                    </a:lnTo>
                    <a:lnTo>
                      <a:pt x="90" y="594"/>
                    </a:lnTo>
                    <a:lnTo>
                      <a:pt x="102" y="588"/>
                    </a:lnTo>
                    <a:lnTo>
                      <a:pt x="114" y="588"/>
                    </a:lnTo>
                    <a:lnTo>
                      <a:pt x="162" y="636"/>
                    </a:lnTo>
                    <a:lnTo>
                      <a:pt x="168" y="648"/>
                    </a:lnTo>
                    <a:lnTo>
                      <a:pt x="180" y="660"/>
                    </a:lnTo>
                    <a:lnTo>
                      <a:pt x="180" y="672"/>
                    </a:lnTo>
                    <a:lnTo>
                      <a:pt x="144" y="672"/>
                    </a:lnTo>
                    <a:lnTo>
                      <a:pt x="144" y="678"/>
                    </a:lnTo>
                    <a:lnTo>
                      <a:pt x="156" y="690"/>
                    </a:lnTo>
                    <a:lnTo>
                      <a:pt x="174" y="696"/>
                    </a:lnTo>
                    <a:lnTo>
                      <a:pt x="186" y="696"/>
                    </a:lnTo>
                    <a:lnTo>
                      <a:pt x="192" y="702"/>
                    </a:lnTo>
                    <a:lnTo>
                      <a:pt x="198" y="702"/>
                    </a:lnTo>
                    <a:lnTo>
                      <a:pt x="204" y="690"/>
                    </a:lnTo>
                    <a:lnTo>
                      <a:pt x="222" y="690"/>
                    </a:lnTo>
                    <a:lnTo>
                      <a:pt x="228" y="684"/>
                    </a:lnTo>
                    <a:lnTo>
                      <a:pt x="246" y="672"/>
                    </a:lnTo>
                    <a:lnTo>
                      <a:pt x="306" y="648"/>
                    </a:lnTo>
                    <a:lnTo>
                      <a:pt x="324" y="642"/>
                    </a:lnTo>
                    <a:lnTo>
                      <a:pt x="336" y="648"/>
                    </a:lnTo>
                    <a:lnTo>
                      <a:pt x="342" y="654"/>
                    </a:lnTo>
                    <a:lnTo>
                      <a:pt x="360" y="666"/>
                    </a:lnTo>
                    <a:lnTo>
                      <a:pt x="366" y="672"/>
                    </a:lnTo>
                    <a:lnTo>
                      <a:pt x="384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08" y="660"/>
                    </a:lnTo>
                    <a:lnTo>
                      <a:pt x="414" y="666"/>
                    </a:lnTo>
                    <a:lnTo>
                      <a:pt x="426" y="672"/>
                    </a:lnTo>
                    <a:lnTo>
                      <a:pt x="450" y="696"/>
                    </a:lnTo>
                    <a:lnTo>
                      <a:pt x="450" y="726"/>
                    </a:lnTo>
                    <a:lnTo>
                      <a:pt x="444" y="732"/>
                    </a:lnTo>
                    <a:lnTo>
                      <a:pt x="444" y="738"/>
                    </a:lnTo>
                    <a:lnTo>
                      <a:pt x="438" y="744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68"/>
                    </a:lnTo>
                    <a:lnTo>
                      <a:pt x="462" y="774"/>
                    </a:lnTo>
                    <a:lnTo>
                      <a:pt x="474" y="786"/>
                    </a:lnTo>
                    <a:lnTo>
                      <a:pt x="486" y="786"/>
                    </a:lnTo>
                    <a:lnTo>
                      <a:pt x="504" y="768"/>
                    </a:lnTo>
                    <a:lnTo>
                      <a:pt x="516" y="762"/>
                    </a:lnTo>
                    <a:lnTo>
                      <a:pt x="528" y="762"/>
                    </a:lnTo>
                    <a:lnTo>
                      <a:pt x="528" y="792"/>
                    </a:lnTo>
                    <a:lnTo>
                      <a:pt x="546" y="810"/>
                    </a:lnTo>
                    <a:lnTo>
                      <a:pt x="510" y="816"/>
                    </a:lnTo>
                    <a:lnTo>
                      <a:pt x="510" y="828"/>
                    </a:lnTo>
                    <a:lnTo>
                      <a:pt x="504" y="834"/>
                    </a:lnTo>
                    <a:lnTo>
                      <a:pt x="498" y="834"/>
                    </a:lnTo>
                    <a:lnTo>
                      <a:pt x="486" y="822"/>
                    </a:lnTo>
                    <a:lnTo>
                      <a:pt x="486" y="816"/>
                    </a:lnTo>
                    <a:lnTo>
                      <a:pt x="498" y="804"/>
                    </a:lnTo>
                    <a:lnTo>
                      <a:pt x="504" y="804"/>
                    </a:lnTo>
                    <a:lnTo>
                      <a:pt x="510" y="798"/>
                    </a:lnTo>
                    <a:lnTo>
                      <a:pt x="480" y="798"/>
                    </a:lnTo>
                    <a:lnTo>
                      <a:pt x="462" y="792"/>
                    </a:lnTo>
                    <a:lnTo>
                      <a:pt x="450" y="792"/>
                    </a:lnTo>
                    <a:lnTo>
                      <a:pt x="432" y="786"/>
                    </a:lnTo>
                    <a:lnTo>
                      <a:pt x="408" y="786"/>
                    </a:lnTo>
                    <a:lnTo>
                      <a:pt x="390" y="780"/>
                    </a:lnTo>
                    <a:lnTo>
                      <a:pt x="372" y="780"/>
                    </a:lnTo>
                    <a:lnTo>
                      <a:pt x="360" y="774"/>
                    </a:lnTo>
                    <a:lnTo>
                      <a:pt x="348" y="774"/>
                    </a:lnTo>
                    <a:lnTo>
                      <a:pt x="360" y="804"/>
                    </a:lnTo>
                    <a:lnTo>
                      <a:pt x="342" y="804"/>
                    </a:lnTo>
                    <a:lnTo>
                      <a:pt x="330" y="816"/>
                    </a:lnTo>
                    <a:lnTo>
                      <a:pt x="330" y="822"/>
                    </a:lnTo>
                    <a:lnTo>
                      <a:pt x="336" y="828"/>
                    </a:lnTo>
                    <a:lnTo>
                      <a:pt x="348" y="834"/>
                    </a:lnTo>
                    <a:lnTo>
                      <a:pt x="354" y="840"/>
                    </a:lnTo>
                    <a:lnTo>
                      <a:pt x="366" y="840"/>
                    </a:lnTo>
                    <a:lnTo>
                      <a:pt x="372" y="846"/>
                    </a:lnTo>
                    <a:lnTo>
                      <a:pt x="372" y="852"/>
                    </a:lnTo>
                    <a:lnTo>
                      <a:pt x="360" y="852"/>
                    </a:lnTo>
                    <a:lnTo>
                      <a:pt x="348" y="846"/>
                    </a:lnTo>
                    <a:lnTo>
                      <a:pt x="336" y="846"/>
                    </a:lnTo>
                    <a:lnTo>
                      <a:pt x="324" y="840"/>
                    </a:lnTo>
                    <a:lnTo>
                      <a:pt x="306" y="834"/>
                    </a:lnTo>
                    <a:lnTo>
                      <a:pt x="300" y="834"/>
                    </a:lnTo>
                    <a:lnTo>
                      <a:pt x="294" y="840"/>
                    </a:lnTo>
                    <a:lnTo>
                      <a:pt x="294" y="846"/>
                    </a:lnTo>
                    <a:lnTo>
                      <a:pt x="306" y="858"/>
                    </a:lnTo>
                    <a:lnTo>
                      <a:pt x="318" y="864"/>
                    </a:lnTo>
                    <a:lnTo>
                      <a:pt x="324" y="870"/>
                    </a:lnTo>
                    <a:lnTo>
                      <a:pt x="336" y="870"/>
                    </a:lnTo>
                    <a:lnTo>
                      <a:pt x="336" y="882"/>
                    </a:lnTo>
                    <a:lnTo>
                      <a:pt x="342" y="894"/>
                    </a:lnTo>
                    <a:lnTo>
                      <a:pt x="366" y="918"/>
                    </a:lnTo>
                    <a:lnTo>
                      <a:pt x="372" y="930"/>
                    </a:lnTo>
                    <a:lnTo>
                      <a:pt x="372" y="954"/>
                    </a:lnTo>
                    <a:lnTo>
                      <a:pt x="408" y="960"/>
                    </a:lnTo>
                    <a:lnTo>
                      <a:pt x="414" y="978"/>
                    </a:lnTo>
                    <a:lnTo>
                      <a:pt x="444" y="978"/>
                    </a:lnTo>
                    <a:lnTo>
                      <a:pt x="480" y="996"/>
                    </a:lnTo>
                    <a:lnTo>
                      <a:pt x="486" y="1002"/>
                    </a:lnTo>
                    <a:lnTo>
                      <a:pt x="486" y="1014"/>
                    </a:lnTo>
                    <a:lnTo>
                      <a:pt x="480" y="1020"/>
                    </a:lnTo>
                    <a:lnTo>
                      <a:pt x="468" y="1026"/>
                    </a:lnTo>
                    <a:lnTo>
                      <a:pt x="462" y="1038"/>
                    </a:lnTo>
                    <a:lnTo>
                      <a:pt x="462" y="1056"/>
                    </a:lnTo>
                    <a:lnTo>
                      <a:pt x="468" y="1062"/>
                    </a:lnTo>
                    <a:lnTo>
                      <a:pt x="492" y="1062"/>
                    </a:lnTo>
                    <a:lnTo>
                      <a:pt x="498" y="1056"/>
                    </a:lnTo>
                    <a:lnTo>
                      <a:pt x="504" y="1038"/>
                    </a:lnTo>
                    <a:lnTo>
                      <a:pt x="510" y="1026"/>
                    </a:lnTo>
                    <a:lnTo>
                      <a:pt x="516" y="1020"/>
                    </a:lnTo>
                    <a:lnTo>
                      <a:pt x="528" y="1020"/>
                    </a:lnTo>
                    <a:lnTo>
                      <a:pt x="546" y="1026"/>
                    </a:lnTo>
                    <a:lnTo>
                      <a:pt x="546" y="1020"/>
                    </a:lnTo>
                    <a:lnTo>
                      <a:pt x="552" y="1014"/>
                    </a:lnTo>
                    <a:lnTo>
                      <a:pt x="570" y="1014"/>
                    </a:lnTo>
                    <a:lnTo>
                      <a:pt x="594" y="1026"/>
                    </a:lnTo>
                    <a:lnTo>
                      <a:pt x="606" y="1026"/>
                    </a:lnTo>
                    <a:lnTo>
                      <a:pt x="618" y="1038"/>
                    </a:lnTo>
                    <a:lnTo>
                      <a:pt x="630" y="1044"/>
                    </a:lnTo>
                    <a:lnTo>
                      <a:pt x="636" y="1056"/>
                    </a:lnTo>
                    <a:lnTo>
                      <a:pt x="642" y="1062"/>
                    </a:lnTo>
                    <a:lnTo>
                      <a:pt x="648" y="1074"/>
                    </a:lnTo>
                    <a:lnTo>
                      <a:pt x="672" y="1098"/>
                    </a:lnTo>
                    <a:lnTo>
                      <a:pt x="684" y="1104"/>
                    </a:lnTo>
                    <a:lnTo>
                      <a:pt x="690" y="1110"/>
                    </a:lnTo>
                    <a:lnTo>
                      <a:pt x="696" y="1104"/>
                    </a:lnTo>
                    <a:lnTo>
                      <a:pt x="696" y="1098"/>
                    </a:lnTo>
                    <a:lnTo>
                      <a:pt x="702" y="1092"/>
                    </a:lnTo>
                    <a:lnTo>
                      <a:pt x="654" y="810"/>
                    </a:lnTo>
                    <a:lnTo>
                      <a:pt x="798" y="768"/>
                    </a:lnTo>
                    <a:lnTo>
                      <a:pt x="804" y="774"/>
                    </a:lnTo>
                    <a:lnTo>
                      <a:pt x="804" y="762"/>
                    </a:lnTo>
                    <a:lnTo>
                      <a:pt x="810" y="756"/>
                    </a:lnTo>
                    <a:lnTo>
                      <a:pt x="810" y="750"/>
                    </a:lnTo>
                    <a:lnTo>
                      <a:pt x="816" y="738"/>
                    </a:lnTo>
                    <a:lnTo>
                      <a:pt x="816" y="732"/>
                    </a:lnTo>
                    <a:lnTo>
                      <a:pt x="822" y="726"/>
                    </a:lnTo>
                    <a:lnTo>
                      <a:pt x="846" y="726"/>
                    </a:lnTo>
                    <a:lnTo>
                      <a:pt x="852" y="750"/>
                    </a:lnTo>
                    <a:lnTo>
                      <a:pt x="864" y="744"/>
                    </a:lnTo>
                    <a:lnTo>
                      <a:pt x="870" y="744"/>
                    </a:lnTo>
                    <a:lnTo>
                      <a:pt x="876" y="738"/>
                    </a:lnTo>
                    <a:lnTo>
                      <a:pt x="876" y="732"/>
                    </a:lnTo>
                    <a:lnTo>
                      <a:pt x="852" y="708"/>
                    </a:lnTo>
                    <a:lnTo>
                      <a:pt x="870" y="708"/>
                    </a:lnTo>
                    <a:lnTo>
                      <a:pt x="882" y="720"/>
                    </a:lnTo>
                    <a:lnTo>
                      <a:pt x="936" y="720"/>
                    </a:lnTo>
                    <a:lnTo>
                      <a:pt x="924" y="708"/>
                    </a:lnTo>
                    <a:lnTo>
                      <a:pt x="918" y="708"/>
                    </a:lnTo>
                    <a:lnTo>
                      <a:pt x="906" y="696"/>
                    </a:lnTo>
                    <a:lnTo>
                      <a:pt x="882" y="696"/>
                    </a:lnTo>
                    <a:lnTo>
                      <a:pt x="876" y="690"/>
                    </a:lnTo>
                    <a:lnTo>
                      <a:pt x="876" y="684"/>
                    </a:lnTo>
                    <a:lnTo>
                      <a:pt x="882" y="678"/>
                    </a:lnTo>
                    <a:lnTo>
                      <a:pt x="906" y="678"/>
                    </a:lnTo>
                    <a:lnTo>
                      <a:pt x="924" y="666"/>
                    </a:lnTo>
                    <a:lnTo>
                      <a:pt x="930" y="672"/>
                    </a:lnTo>
                    <a:lnTo>
                      <a:pt x="936" y="684"/>
                    </a:lnTo>
                    <a:lnTo>
                      <a:pt x="942" y="690"/>
                    </a:lnTo>
                    <a:lnTo>
                      <a:pt x="948" y="690"/>
                    </a:lnTo>
                    <a:lnTo>
                      <a:pt x="954" y="684"/>
                    </a:lnTo>
                    <a:lnTo>
                      <a:pt x="960" y="690"/>
                    </a:lnTo>
                    <a:lnTo>
                      <a:pt x="966" y="702"/>
                    </a:lnTo>
                    <a:lnTo>
                      <a:pt x="966" y="708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42" y="720"/>
                    </a:lnTo>
                    <a:lnTo>
                      <a:pt x="924" y="738"/>
                    </a:lnTo>
                    <a:lnTo>
                      <a:pt x="888" y="738"/>
                    </a:lnTo>
                    <a:lnTo>
                      <a:pt x="882" y="744"/>
                    </a:lnTo>
                    <a:lnTo>
                      <a:pt x="882" y="756"/>
                    </a:lnTo>
                    <a:lnTo>
                      <a:pt x="888" y="762"/>
                    </a:lnTo>
                    <a:lnTo>
                      <a:pt x="900" y="762"/>
                    </a:lnTo>
                    <a:lnTo>
                      <a:pt x="906" y="768"/>
                    </a:lnTo>
                    <a:lnTo>
                      <a:pt x="918" y="768"/>
                    </a:lnTo>
                    <a:lnTo>
                      <a:pt x="918" y="786"/>
                    </a:lnTo>
                    <a:lnTo>
                      <a:pt x="912" y="798"/>
                    </a:lnTo>
                    <a:lnTo>
                      <a:pt x="912" y="816"/>
                    </a:lnTo>
                    <a:lnTo>
                      <a:pt x="918" y="822"/>
                    </a:lnTo>
                    <a:lnTo>
                      <a:pt x="984" y="858"/>
                    </a:lnTo>
                    <a:lnTo>
                      <a:pt x="1062" y="930"/>
                    </a:lnTo>
                    <a:lnTo>
                      <a:pt x="1068" y="930"/>
                    </a:lnTo>
                    <a:lnTo>
                      <a:pt x="1074" y="924"/>
                    </a:lnTo>
                    <a:lnTo>
                      <a:pt x="1110" y="924"/>
                    </a:lnTo>
                    <a:lnTo>
                      <a:pt x="1128" y="918"/>
                    </a:lnTo>
                    <a:lnTo>
                      <a:pt x="1188" y="918"/>
                    </a:lnTo>
                    <a:lnTo>
                      <a:pt x="1206" y="924"/>
                    </a:lnTo>
                    <a:lnTo>
                      <a:pt x="1224" y="924"/>
                    </a:lnTo>
                    <a:lnTo>
                      <a:pt x="1230" y="918"/>
                    </a:lnTo>
                    <a:lnTo>
                      <a:pt x="1254" y="906"/>
                    </a:lnTo>
                    <a:lnTo>
                      <a:pt x="1266" y="906"/>
                    </a:lnTo>
                    <a:lnTo>
                      <a:pt x="1272" y="918"/>
                    </a:lnTo>
                    <a:lnTo>
                      <a:pt x="1290" y="936"/>
                    </a:lnTo>
                    <a:lnTo>
                      <a:pt x="1296" y="954"/>
                    </a:lnTo>
                    <a:lnTo>
                      <a:pt x="1308" y="960"/>
                    </a:lnTo>
                    <a:lnTo>
                      <a:pt x="1314" y="972"/>
                    </a:lnTo>
                    <a:lnTo>
                      <a:pt x="1344" y="972"/>
                    </a:lnTo>
                    <a:lnTo>
                      <a:pt x="1344" y="984"/>
                    </a:lnTo>
                    <a:lnTo>
                      <a:pt x="1350" y="1002"/>
                    </a:lnTo>
                    <a:lnTo>
                      <a:pt x="1350" y="1044"/>
                    </a:lnTo>
                    <a:lnTo>
                      <a:pt x="1356" y="1050"/>
                    </a:lnTo>
                    <a:lnTo>
                      <a:pt x="1362" y="1050"/>
                    </a:lnTo>
                    <a:lnTo>
                      <a:pt x="1368" y="1044"/>
                    </a:lnTo>
                    <a:lnTo>
                      <a:pt x="1380" y="1044"/>
                    </a:lnTo>
                    <a:lnTo>
                      <a:pt x="1386" y="1050"/>
                    </a:lnTo>
                    <a:lnTo>
                      <a:pt x="1416" y="1110"/>
                    </a:lnTo>
                    <a:lnTo>
                      <a:pt x="1494" y="1110"/>
                    </a:lnTo>
                    <a:lnTo>
                      <a:pt x="1512" y="1116"/>
                    </a:lnTo>
                    <a:lnTo>
                      <a:pt x="1512" y="1134"/>
                    </a:lnTo>
                    <a:lnTo>
                      <a:pt x="1506" y="1140"/>
                    </a:lnTo>
                    <a:lnTo>
                      <a:pt x="1506" y="1152"/>
                    </a:lnTo>
                    <a:lnTo>
                      <a:pt x="1512" y="1152"/>
                    </a:lnTo>
                    <a:lnTo>
                      <a:pt x="1524" y="1158"/>
                    </a:lnTo>
                    <a:lnTo>
                      <a:pt x="1536" y="1158"/>
                    </a:lnTo>
                    <a:lnTo>
                      <a:pt x="1542" y="1164"/>
                    </a:lnTo>
                    <a:lnTo>
                      <a:pt x="1542" y="1152"/>
                    </a:lnTo>
                    <a:lnTo>
                      <a:pt x="1536" y="1146"/>
                    </a:lnTo>
                    <a:lnTo>
                      <a:pt x="1536" y="1134"/>
                    </a:lnTo>
                    <a:lnTo>
                      <a:pt x="1548" y="1122"/>
                    </a:lnTo>
                    <a:lnTo>
                      <a:pt x="1560" y="1116"/>
                    </a:lnTo>
                    <a:lnTo>
                      <a:pt x="1566" y="1110"/>
                    </a:lnTo>
                    <a:lnTo>
                      <a:pt x="1572" y="1110"/>
                    </a:lnTo>
                    <a:lnTo>
                      <a:pt x="1572" y="1092"/>
                    </a:lnTo>
                    <a:lnTo>
                      <a:pt x="1584" y="1080"/>
                    </a:lnTo>
                    <a:lnTo>
                      <a:pt x="1596" y="1074"/>
                    </a:lnTo>
                    <a:lnTo>
                      <a:pt x="1608" y="1074"/>
                    </a:lnTo>
                    <a:lnTo>
                      <a:pt x="1614" y="1068"/>
                    </a:lnTo>
                    <a:lnTo>
                      <a:pt x="1620" y="1068"/>
                    </a:lnTo>
                    <a:lnTo>
                      <a:pt x="1632" y="1044"/>
                    </a:lnTo>
                    <a:lnTo>
                      <a:pt x="1656" y="1044"/>
                    </a:lnTo>
                    <a:lnTo>
                      <a:pt x="1686" y="1026"/>
                    </a:lnTo>
                    <a:lnTo>
                      <a:pt x="1662" y="1026"/>
                    </a:lnTo>
                    <a:lnTo>
                      <a:pt x="1662" y="1008"/>
                    </a:lnTo>
                    <a:lnTo>
                      <a:pt x="1668" y="996"/>
                    </a:lnTo>
                    <a:lnTo>
                      <a:pt x="1686" y="978"/>
                    </a:lnTo>
                    <a:lnTo>
                      <a:pt x="1716" y="978"/>
                    </a:lnTo>
                    <a:lnTo>
                      <a:pt x="1728" y="984"/>
                    </a:lnTo>
                    <a:lnTo>
                      <a:pt x="1746" y="990"/>
                    </a:lnTo>
                    <a:lnTo>
                      <a:pt x="1782" y="1008"/>
                    </a:lnTo>
                    <a:lnTo>
                      <a:pt x="1812" y="1008"/>
                    </a:lnTo>
                    <a:lnTo>
                      <a:pt x="1830" y="1014"/>
                    </a:lnTo>
                    <a:lnTo>
                      <a:pt x="1830" y="1002"/>
                    </a:lnTo>
                    <a:lnTo>
                      <a:pt x="1824" y="990"/>
                    </a:lnTo>
                    <a:lnTo>
                      <a:pt x="1824" y="960"/>
                    </a:lnTo>
                    <a:lnTo>
                      <a:pt x="1830" y="954"/>
                    </a:lnTo>
                    <a:lnTo>
                      <a:pt x="1872" y="954"/>
                    </a:lnTo>
                    <a:lnTo>
                      <a:pt x="1884" y="960"/>
                    </a:lnTo>
                    <a:lnTo>
                      <a:pt x="1890" y="972"/>
                    </a:lnTo>
                    <a:lnTo>
                      <a:pt x="1914" y="972"/>
                    </a:lnTo>
                    <a:lnTo>
                      <a:pt x="1926" y="978"/>
                    </a:lnTo>
                    <a:lnTo>
                      <a:pt x="1944" y="978"/>
                    </a:lnTo>
                    <a:lnTo>
                      <a:pt x="1962" y="972"/>
                    </a:lnTo>
                    <a:lnTo>
                      <a:pt x="2082" y="972"/>
                    </a:lnTo>
                    <a:lnTo>
                      <a:pt x="2094" y="978"/>
                    </a:lnTo>
                    <a:lnTo>
                      <a:pt x="2106" y="978"/>
                    </a:lnTo>
                    <a:lnTo>
                      <a:pt x="2154" y="972"/>
                    </a:lnTo>
                    <a:lnTo>
                      <a:pt x="2166" y="984"/>
                    </a:lnTo>
                    <a:lnTo>
                      <a:pt x="2184" y="984"/>
                    </a:lnTo>
                    <a:lnTo>
                      <a:pt x="2208" y="1014"/>
                    </a:lnTo>
                    <a:lnTo>
                      <a:pt x="2250" y="1014"/>
                    </a:lnTo>
                    <a:lnTo>
                      <a:pt x="2268" y="1020"/>
                    </a:lnTo>
                    <a:lnTo>
                      <a:pt x="2262" y="1014"/>
                    </a:lnTo>
                    <a:lnTo>
                      <a:pt x="2262" y="1002"/>
                    </a:lnTo>
                    <a:lnTo>
                      <a:pt x="2256" y="996"/>
                    </a:lnTo>
                    <a:lnTo>
                      <a:pt x="2256" y="984"/>
                    </a:lnTo>
                    <a:lnTo>
                      <a:pt x="2280" y="984"/>
                    </a:lnTo>
                    <a:lnTo>
                      <a:pt x="2262" y="966"/>
                    </a:lnTo>
                    <a:lnTo>
                      <a:pt x="2262" y="960"/>
                    </a:lnTo>
                    <a:lnTo>
                      <a:pt x="2268" y="954"/>
                    </a:lnTo>
                    <a:lnTo>
                      <a:pt x="2286" y="954"/>
                    </a:lnTo>
                    <a:lnTo>
                      <a:pt x="2286" y="942"/>
                    </a:lnTo>
                    <a:lnTo>
                      <a:pt x="2274" y="936"/>
                    </a:lnTo>
                    <a:lnTo>
                      <a:pt x="2268" y="924"/>
                    </a:lnTo>
                    <a:lnTo>
                      <a:pt x="2226" y="882"/>
                    </a:lnTo>
                    <a:lnTo>
                      <a:pt x="2214" y="858"/>
                    </a:lnTo>
                    <a:lnTo>
                      <a:pt x="2214" y="828"/>
                    </a:lnTo>
                    <a:lnTo>
                      <a:pt x="2196" y="828"/>
                    </a:lnTo>
                    <a:lnTo>
                      <a:pt x="2184" y="822"/>
                    </a:lnTo>
                    <a:lnTo>
                      <a:pt x="2178" y="816"/>
                    </a:lnTo>
                    <a:lnTo>
                      <a:pt x="2178" y="810"/>
                    </a:lnTo>
                    <a:lnTo>
                      <a:pt x="2184" y="804"/>
                    </a:lnTo>
                    <a:lnTo>
                      <a:pt x="2196" y="798"/>
                    </a:lnTo>
                    <a:lnTo>
                      <a:pt x="2208" y="798"/>
                    </a:lnTo>
                    <a:lnTo>
                      <a:pt x="2220" y="792"/>
                    </a:lnTo>
                    <a:lnTo>
                      <a:pt x="2232" y="792"/>
                    </a:lnTo>
                    <a:lnTo>
                      <a:pt x="2268" y="774"/>
                    </a:lnTo>
                    <a:lnTo>
                      <a:pt x="2280" y="774"/>
                    </a:lnTo>
                    <a:lnTo>
                      <a:pt x="2286" y="780"/>
                    </a:lnTo>
                    <a:lnTo>
                      <a:pt x="2292" y="792"/>
                    </a:lnTo>
                    <a:lnTo>
                      <a:pt x="2298" y="798"/>
                    </a:lnTo>
                    <a:lnTo>
                      <a:pt x="2316" y="786"/>
                    </a:lnTo>
                    <a:lnTo>
                      <a:pt x="2328" y="798"/>
                    </a:lnTo>
                    <a:lnTo>
                      <a:pt x="2334" y="798"/>
                    </a:lnTo>
                    <a:lnTo>
                      <a:pt x="2340" y="792"/>
                    </a:lnTo>
                    <a:lnTo>
                      <a:pt x="2340" y="780"/>
                    </a:lnTo>
                    <a:lnTo>
                      <a:pt x="2334" y="774"/>
                    </a:lnTo>
                    <a:lnTo>
                      <a:pt x="2328" y="774"/>
                    </a:lnTo>
                    <a:lnTo>
                      <a:pt x="2322" y="768"/>
                    </a:lnTo>
                    <a:lnTo>
                      <a:pt x="2316" y="768"/>
                    </a:lnTo>
                    <a:lnTo>
                      <a:pt x="2316" y="630"/>
                    </a:lnTo>
                    <a:lnTo>
                      <a:pt x="2328" y="630"/>
                    </a:lnTo>
                    <a:lnTo>
                      <a:pt x="2340" y="636"/>
                    </a:lnTo>
                    <a:lnTo>
                      <a:pt x="2352" y="636"/>
                    </a:lnTo>
                    <a:lnTo>
                      <a:pt x="2376" y="648"/>
                    </a:lnTo>
                    <a:lnTo>
                      <a:pt x="2424" y="648"/>
                    </a:lnTo>
                    <a:lnTo>
                      <a:pt x="2436" y="660"/>
                    </a:lnTo>
                    <a:lnTo>
                      <a:pt x="2454" y="642"/>
                    </a:lnTo>
                    <a:lnTo>
                      <a:pt x="2472" y="642"/>
                    </a:lnTo>
                    <a:lnTo>
                      <a:pt x="2478" y="636"/>
                    </a:lnTo>
                    <a:lnTo>
                      <a:pt x="2478" y="618"/>
                    </a:lnTo>
                    <a:lnTo>
                      <a:pt x="2466" y="594"/>
                    </a:lnTo>
                    <a:lnTo>
                      <a:pt x="2454" y="582"/>
                    </a:lnTo>
                    <a:lnTo>
                      <a:pt x="2442" y="558"/>
                    </a:lnTo>
                    <a:lnTo>
                      <a:pt x="2442" y="540"/>
                    </a:lnTo>
                    <a:lnTo>
                      <a:pt x="2454" y="528"/>
                    </a:lnTo>
                    <a:lnTo>
                      <a:pt x="2496" y="528"/>
                    </a:lnTo>
                    <a:lnTo>
                      <a:pt x="2502" y="522"/>
                    </a:lnTo>
                    <a:lnTo>
                      <a:pt x="2502" y="510"/>
                    </a:lnTo>
                    <a:lnTo>
                      <a:pt x="2484" y="492"/>
                    </a:lnTo>
                    <a:close/>
                    <a:moveTo>
                      <a:pt x="2082" y="696"/>
                    </a:moveTo>
                    <a:lnTo>
                      <a:pt x="2046" y="696"/>
                    </a:lnTo>
                    <a:lnTo>
                      <a:pt x="2046" y="702"/>
                    </a:lnTo>
                    <a:lnTo>
                      <a:pt x="2040" y="708"/>
                    </a:lnTo>
                    <a:lnTo>
                      <a:pt x="2028" y="708"/>
                    </a:lnTo>
                    <a:lnTo>
                      <a:pt x="2022" y="702"/>
                    </a:lnTo>
                    <a:lnTo>
                      <a:pt x="2010" y="696"/>
                    </a:lnTo>
                    <a:lnTo>
                      <a:pt x="1980" y="702"/>
                    </a:lnTo>
                    <a:lnTo>
                      <a:pt x="1950" y="696"/>
                    </a:lnTo>
                    <a:lnTo>
                      <a:pt x="1932" y="696"/>
                    </a:lnTo>
                    <a:lnTo>
                      <a:pt x="1908" y="690"/>
                    </a:lnTo>
                    <a:lnTo>
                      <a:pt x="1860" y="690"/>
                    </a:lnTo>
                    <a:lnTo>
                      <a:pt x="1854" y="684"/>
                    </a:lnTo>
                    <a:lnTo>
                      <a:pt x="1854" y="678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26"/>
                    </a:lnTo>
                    <a:lnTo>
                      <a:pt x="1812" y="732"/>
                    </a:lnTo>
                    <a:lnTo>
                      <a:pt x="1794" y="732"/>
                    </a:lnTo>
                    <a:lnTo>
                      <a:pt x="1800" y="762"/>
                    </a:lnTo>
                    <a:lnTo>
                      <a:pt x="1788" y="768"/>
                    </a:lnTo>
                    <a:lnTo>
                      <a:pt x="1806" y="786"/>
                    </a:lnTo>
                    <a:lnTo>
                      <a:pt x="1800" y="810"/>
                    </a:lnTo>
                    <a:lnTo>
                      <a:pt x="1794" y="810"/>
                    </a:lnTo>
                    <a:lnTo>
                      <a:pt x="1788" y="798"/>
                    </a:lnTo>
                    <a:lnTo>
                      <a:pt x="1776" y="792"/>
                    </a:lnTo>
                    <a:lnTo>
                      <a:pt x="1770" y="780"/>
                    </a:lnTo>
                    <a:lnTo>
                      <a:pt x="1758" y="774"/>
                    </a:lnTo>
                    <a:lnTo>
                      <a:pt x="1752" y="762"/>
                    </a:lnTo>
                    <a:lnTo>
                      <a:pt x="1752" y="750"/>
                    </a:lnTo>
                    <a:lnTo>
                      <a:pt x="1746" y="732"/>
                    </a:lnTo>
                    <a:lnTo>
                      <a:pt x="1746" y="720"/>
                    </a:lnTo>
                    <a:lnTo>
                      <a:pt x="1764" y="702"/>
                    </a:lnTo>
                    <a:lnTo>
                      <a:pt x="1776" y="702"/>
                    </a:lnTo>
                    <a:lnTo>
                      <a:pt x="1782" y="696"/>
                    </a:lnTo>
                    <a:lnTo>
                      <a:pt x="1788" y="684"/>
                    </a:lnTo>
                    <a:lnTo>
                      <a:pt x="1788" y="678"/>
                    </a:lnTo>
                    <a:lnTo>
                      <a:pt x="1800" y="666"/>
                    </a:lnTo>
                    <a:lnTo>
                      <a:pt x="1818" y="666"/>
                    </a:lnTo>
                    <a:lnTo>
                      <a:pt x="1830" y="672"/>
                    </a:lnTo>
                    <a:lnTo>
                      <a:pt x="1848" y="672"/>
                    </a:lnTo>
                    <a:lnTo>
                      <a:pt x="1854" y="666"/>
                    </a:lnTo>
                    <a:lnTo>
                      <a:pt x="1896" y="666"/>
                    </a:lnTo>
                    <a:lnTo>
                      <a:pt x="1908" y="672"/>
                    </a:lnTo>
                    <a:lnTo>
                      <a:pt x="1914" y="678"/>
                    </a:lnTo>
                    <a:lnTo>
                      <a:pt x="1932" y="678"/>
                    </a:lnTo>
                    <a:lnTo>
                      <a:pt x="1944" y="684"/>
                    </a:lnTo>
                    <a:lnTo>
                      <a:pt x="1974" y="684"/>
                    </a:lnTo>
                    <a:lnTo>
                      <a:pt x="1986" y="672"/>
                    </a:lnTo>
                    <a:lnTo>
                      <a:pt x="2028" y="672"/>
                    </a:lnTo>
                    <a:lnTo>
                      <a:pt x="2034" y="678"/>
                    </a:lnTo>
                    <a:lnTo>
                      <a:pt x="2046" y="678"/>
                    </a:lnTo>
                    <a:lnTo>
                      <a:pt x="2052" y="672"/>
                    </a:lnTo>
                    <a:lnTo>
                      <a:pt x="2064" y="666"/>
                    </a:lnTo>
                    <a:lnTo>
                      <a:pt x="2088" y="666"/>
                    </a:lnTo>
                    <a:lnTo>
                      <a:pt x="2088" y="684"/>
                    </a:lnTo>
                    <a:lnTo>
                      <a:pt x="2082" y="690"/>
                    </a:lnTo>
                    <a:lnTo>
                      <a:pt x="2082" y="69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Jordan"/>
              <p:cNvSpPr>
                <a:spLocks/>
              </p:cNvSpPr>
              <p:nvPr/>
            </p:nvSpPr>
            <p:spPr bwMode="gray">
              <a:xfrm>
                <a:off x="3272" y="1624"/>
                <a:ext cx="71" cy="86"/>
              </a:xfrm>
              <a:custGeom>
                <a:avLst/>
                <a:gdLst>
                  <a:gd name="T0" fmla="*/ 548293329 w 282"/>
                  <a:gd name="T1" fmla="*/ 549653222 h 336"/>
                  <a:gd name="T2" fmla="*/ 548293329 w 282"/>
                  <a:gd name="T3" fmla="*/ 549653222 h 336"/>
                  <a:gd name="T4" fmla="*/ 548293329 w 282"/>
                  <a:gd name="T5" fmla="*/ 0 h 336"/>
                  <a:gd name="T6" fmla="*/ 548293329 w 282"/>
                  <a:gd name="T7" fmla="*/ 549653222 h 336"/>
                  <a:gd name="T8" fmla="*/ 548293329 w 282"/>
                  <a:gd name="T9" fmla="*/ 549653222 h 336"/>
                  <a:gd name="T10" fmla="*/ 548293329 w 282"/>
                  <a:gd name="T11" fmla="*/ 549653222 h 336"/>
                  <a:gd name="T12" fmla="*/ 548293329 w 282"/>
                  <a:gd name="T13" fmla="*/ 549653222 h 336"/>
                  <a:gd name="T14" fmla="*/ 548293329 w 282"/>
                  <a:gd name="T15" fmla="*/ 549653222 h 336"/>
                  <a:gd name="T16" fmla="*/ 548293329 w 282"/>
                  <a:gd name="T17" fmla="*/ 549653222 h 336"/>
                  <a:gd name="T18" fmla="*/ 548293329 w 282"/>
                  <a:gd name="T19" fmla="*/ 549653222 h 336"/>
                  <a:gd name="T20" fmla="*/ 548293329 w 282"/>
                  <a:gd name="T21" fmla="*/ 549653222 h 336"/>
                  <a:gd name="T22" fmla="*/ 548293329 w 282"/>
                  <a:gd name="T23" fmla="*/ 549653222 h 336"/>
                  <a:gd name="T24" fmla="*/ 548293329 w 282"/>
                  <a:gd name="T25" fmla="*/ 549653222 h 336"/>
                  <a:gd name="T26" fmla="*/ 548293329 w 282"/>
                  <a:gd name="T27" fmla="*/ 549653222 h 336"/>
                  <a:gd name="T28" fmla="*/ 548293329 w 282"/>
                  <a:gd name="T29" fmla="*/ 549653222 h 336"/>
                  <a:gd name="T30" fmla="*/ 548293329 w 282"/>
                  <a:gd name="T31" fmla="*/ 549653222 h 336"/>
                  <a:gd name="T32" fmla="*/ 548293329 w 282"/>
                  <a:gd name="T33" fmla="*/ 549653222 h 336"/>
                  <a:gd name="T34" fmla="*/ 548293329 w 282"/>
                  <a:gd name="T35" fmla="*/ 549653222 h 336"/>
                  <a:gd name="T36" fmla="*/ 548293329 w 282"/>
                  <a:gd name="T37" fmla="*/ 549653222 h 336"/>
                  <a:gd name="T38" fmla="*/ 548293329 w 282"/>
                  <a:gd name="T39" fmla="*/ 549653222 h 336"/>
                  <a:gd name="T40" fmla="*/ 548293329 w 282"/>
                  <a:gd name="T41" fmla="*/ 549653222 h 336"/>
                  <a:gd name="T42" fmla="*/ 548293329 w 282"/>
                  <a:gd name="T43" fmla="*/ 549653222 h 336"/>
                  <a:gd name="T44" fmla="*/ 548293329 w 282"/>
                  <a:gd name="T45" fmla="*/ 549653222 h 336"/>
                  <a:gd name="T46" fmla="*/ 0 w 282"/>
                  <a:gd name="T47" fmla="*/ 549653222 h 336"/>
                  <a:gd name="T48" fmla="*/ 0 w 282"/>
                  <a:gd name="T49" fmla="*/ 549653222 h 336"/>
                  <a:gd name="T50" fmla="*/ 548293329 w 282"/>
                  <a:gd name="T51" fmla="*/ 549653222 h 336"/>
                  <a:gd name="T52" fmla="*/ 548293329 w 282"/>
                  <a:gd name="T53" fmla="*/ 549653222 h 336"/>
                  <a:gd name="T54" fmla="*/ 548293329 w 282"/>
                  <a:gd name="T55" fmla="*/ 549653222 h 336"/>
                  <a:gd name="T56" fmla="*/ 548293329 w 282"/>
                  <a:gd name="T57" fmla="*/ 549653222 h 336"/>
                  <a:gd name="T58" fmla="*/ 548293329 w 282"/>
                  <a:gd name="T59" fmla="*/ 549653222 h 336"/>
                  <a:gd name="T60" fmla="*/ 548293329 w 282"/>
                  <a:gd name="T61" fmla="*/ 549653222 h 336"/>
                  <a:gd name="T62" fmla="*/ 548293329 w 282"/>
                  <a:gd name="T63" fmla="*/ 549653222 h 336"/>
                  <a:gd name="T64" fmla="*/ 548293329 w 282"/>
                  <a:gd name="T65" fmla="*/ 549653222 h 336"/>
                  <a:gd name="T66" fmla="*/ 548293329 w 282"/>
                  <a:gd name="T67" fmla="*/ 549653222 h 336"/>
                  <a:gd name="T68" fmla="*/ 548293329 w 282"/>
                  <a:gd name="T69" fmla="*/ 549653222 h 336"/>
                  <a:gd name="T70" fmla="*/ 548293329 w 282"/>
                  <a:gd name="T71" fmla="*/ 549653222 h 336"/>
                  <a:gd name="T72" fmla="*/ 548293329 w 282"/>
                  <a:gd name="T73" fmla="*/ 549653222 h 336"/>
                  <a:gd name="T74" fmla="*/ 548293329 w 282"/>
                  <a:gd name="T75" fmla="*/ 549653222 h 336"/>
                  <a:gd name="T76" fmla="*/ 548293329 w 282"/>
                  <a:gd name="T77" fmla="*/ 549653222 h 336"/>
                  <a:gd name="T78" fmla="*/ 548293329 w 282"/>
                  <a:gd name="T79" fmla="*/ 549653222 h 336"/>
                  <a:gd name="T80" fmla="*/ 548293329 w 282"/>
                  <a:gd name="T81" fmla="*/ 549653222 h 336"/>
                  <a:gd name="T82" fmla="*/ 548293329 w 282"/>
                  <a:gd name="T83" fmla="*/ 549653222 h 336"/>
                  <a:gd name="T84" fmla="*/ 548293329 w 282"/>
                  <a:gd name="T85" fmla="*/ 549653222 h 336"/>
                  <a:gd name="T86" fmla="*/ 548293329 w 282"/>
                  <a:gd name="T87" fmla="*/ 549653222 h 336"/>
                  <a:gd name="T88" fmla="*/ 548293329 w 282"/>
                  <a:gd name="T89" fmla="*/ 549653222 h 336"/>
                  <a:gd name="T90" fmla="*/ 548293329 w 282"/>
                  <a:gd name="T91" fmla="*/ 549653222 h 336"/>
                  <a:gd name="T92" fmla="*/ 548293329 w 282"/>
                  <a:gd name="T93" fmla="*/ 549653222 h 336"/>
                  <a:gd name="T94" fmla="*/ 548293329 w 282"/>
                  <a:gd name="T95" fmla="*/ 549653222 h 336"/>
                  <a:gd name="T96" fmla="*/ 548293329 w 282"/>
                  <a:gd name="T97" fmla="*/ 549653222 h 336"/>
                  <a:gd name="T98" fmla="*/ 548293329 w 282"/>
                  <a:gd name="T99" fmla="*/ 549653222 h 336"/>
                  <a:gd name="T100" fmla="*/ 548293329 w 282"/>
                  <a:gd name="T101" fmla="*/ 549653222 h 336"/>
                  <a:gd name="T102" fmla="*/ 548293329 w 282"/>
                  <a:gd name="T103" fmla="*/ 549653222 h 336"/>
                  <a:gd name="T104" fmla="*/ 548293329 w 282"/>
                  <a:gd name="T105" fmla="*/ 549653222 h 336"/>
                  <a:gd name="T106" fmla="*/ 548293329 w 282"/>
                  <a:gd name="T107" fmla="*/ 549653222 h 336"/>
                  <a:gd name="T108" fmla="*/ 548293329 w 282"/>
                  <a:gd name="T109" fmla="*/ 549653222 h 336"/>
                  <a:gd name="T110" fmla="*/ 548293329 w 282"/>
                  <a:gd name="T111" fmla="*/ 549653222 h 336"/>
                  <a:gd name="T112" fmla="*/ 548293329 w 282"/>
                  <a:gd name="T113" fmla="*/ 549653222 h 336"/>
                  <a:gd name="T114" fmla="*/ 548293329 w 282"/>
                  <a:gd name="T115" fmla="*/ 549653222 h 336"/>
                  <a:gd name="T116" fmla="*/ 548293329 w 282"/>
                  <a:gd name="T117" fmla="*/ 549653222 h 336"/>
                  <a:gd name="T118" fmla="*/ 548293329 w 282"/>
                  <a:gd name="T119" fmla="*/ 549653222 h 336"/>
                  <a:gd name="T120" fmla="*/ 548293329 w 282"/>
                  <a:gd name="T121" fmla="*/ 549653222 h 336"/>
                  <a:gd name="T122" fmla="*/ 548293329 w 282"/>
                  <a:gd name="T123" fmla="*/ 549653222 h 3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2"/>
                  <a:gd name="T187" fmla="*/ 0 h 336"/>
                  <a:gd name="T188" fmla="*/ 282 w 282"/>
                  <a:gd name="T189" fmla="*/ 336 h 3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2" h="336">
                    <a:moveTo>
                      <a:pt x="258" y="60"/>
                    </a:moveTo>
                    <a:lnTo>
                      <a:pt x="258" y="42"/>
                    </a:lnTo>
                    <a:lnTo>
                      <a:pt x="234" y="0"/>
                    </a:lnTo>
                    <a:lnTo>
                      <a:pt x="222" y="6"/>
                    </a:lnTo>
                    <a:lnTo>
                      <a:pt x="198" y="30"/>
                    </a:lnTo>
                    <a:lnTo>
                      <a:pt x="138" y="78"/>
                    </a:lnTo>
                    <a:lnTo>
                      <a:pt x="114" y="84"/>
                    </a:lnTo>
                    <a:lnTo>
                      <a:pt x="96" y="84"/>
                    </a:lnTo>
                    <a:lnTo>
                      <a:pt x="84" y="78"/>
                    </a:lnTo>
                    <a:lnTo>
                      <a:pt x="72" y="66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66"/>
                    </a:lnTo>
                    <a:lnTo>
                      <a:pt x="30" y="138"/>
                    </a:lnTo>
                    <a:lnTo>
                      <a:pt x="18" y="150"/>
                    </a:lnTo>
                    <a:lnTo>
                      <a:pt x="18" y="162"/>
                    </a:lnTo>
                    <a:lnTo>
                      <a:pt x="30" y="174"/>
                    </a:lnTo>
                    <a:lnTo>
                      <a:pt x="30" y="186"/>
                    </a:lnTo>
                    <a:lnTo>
                      <a:pt x="24" y="198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0" y="312"/>
                    </a:lnTo>
                    <a:lnTo>
                      <a:pt x="6" y="324"/>
                    </a:lnTo>
                    <a:lnTo>
                      <a:pt x="24" y="324"/>
                    </a:lnTo>
                    <a:lnTo>
                      <a:pt x="48" y="336"/>
                    </a:lnTo>
                    <a:lnTo>
                      <a:pt x="84" y="336"/>
                    </a:lnTo>
                    <a:lnTo>
                      <a:pt x="96" y="324"/>
                    </a:lnTo>
                    <a:lnTo>
                      <a:pt x="108" y="300"/>
                    </a:lnTo>
                    <a:lnTo>
                      <a:pt x="108" y="288"/>
                    </a:lnTo>
                    <a:lnTo>
                      <a:pt x="120" y="276"/>
                    </a:lnTo>
                    <a:lnTo>
                      <a:pt x="126" y="276"/>
                    </a:lnTo>
                    <a:lnTo>
                      <a:pt x="138" y="270"/>
                    </a:lnTo>
                    <a:lnTo>
                      <a:pt x="150" y="270"/>
                    </a:lnTo>
                    <a:lnTo>
                      <a:pt x="162" y="264"/>
                    </a:lnTo>
                    <a:lnTo>
                      <a:pt x="168" y="258"/>
                    </a:lnTo>
                    <a:lnTo>
                      <a:pt x="174" y="246"/>
                    </a:lnTo>
                    <a:lnTo>
                      <a:pt x="180" y="240"/>
                    </a:lnTo>
                    <a:lnTo>
                      <a:pt x="180" y="228"/>
                    </a:lnTo>
                    <a:lnTo>
                      <a:pt x="186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68" y="18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20" y="150"/>
                    </a:lnTo>
                    <a:lnTo>
                      <a:pt x="96" y="150"/>
                    </a:lnTo>
                    <a:lnTo>
                      <a:pt x="96" y="144"/>
                    </a:lnTo>
                    <a:lnTo>
                      <a:pt x="108" y="144"/>
                    </a:lnTo>
                    <a:lnTo>
                      <a:pt x="120" y="138"/>
                    </a:lnTo>
                    <a:lnTo>
                      <a:pt x="186" y="138"/>
                    </a:lnTo>
                    <a:lnTo>
                      <a:pt x="198" y="114"/>
                    </a:lnTo>
                    <a:lnTo>
                      <a:pt x="240" y="114"/>
                    </a:lnTo>
                    <a:lnTo>
                      <a:pt x="252" y="108"/>
                    </a:lnTo>
                    <a:lnTo>
                      <a:pt x="258" y="102"/>
                    </a:lnTo>
                    <a:lnTo>
                      <a:pt x="264" y="102"/>
                    </a:lnTo>
                    <a:lnTo>
                      <a:pt x="276" y="96"/>
                    </a:lnTo>
                    <a:lnTo>
                      <a:pt x="282" y="90"/>
                    </a:lnTo>
                    <a:lnTo>
                      <a:pt x="282" y="78"/>
                    </a:lnTo>
                    <a:lnTo>
                      <a:pt x="258" y="6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04" name="Japan"/>
              <p:cNvSpPr>
                <a:spLocks noEditPoints="1"/>
              </p:cNvSpPr>
              <p:nvPr/>
            </p:nvSpPr>
            <p:spPr bwMode="gray">
              <a:xfrm>
                <a:off x="4851" y="1374"/>
                <a:ext cx="224" cy="437"/>
              </a:xfrm>
              <a:custGeom>
                <a:avLst/>
                <a:gdLst>
                  <a:gd name="T0" fmla="*/ 35905500 w 876"/>
                  <a:gd name="T1" fmla="*/ 35841440 h 1710"/>
                  <a:gd name="T2" fmla="*/ 35905500 w 876"/>
                  <a:gd name="T3" fmla="*/ 35841440 h 1710"/>
                  <a:gd name="T4" fmla="*/ 35905500 w 876"/>
                  <a:gd name="T5" fmla="*/ 35841440 h 1710"/>
                  <a:gd name="T6" fmla="*/ 35905500 w 876"/>
                  <a:gd name="T7" fmla="*/ 35841440 h 1710"/>
                  <a:gd name="T8" fmla="*/ 35905500 w 876"/>
                  <a:gd name="T9" fmla="*/ 35841440 h 1710"/>
                  <a:gd name="T10" fmla="*/ 35905500 w 876"/>
                  <a:gd name="T11" fmla="*/ 35841440 h 1710"/>
                  <a:gd name="T12" fmla="*/ 35905500 w 876"/>
                  <a:gd name="T13" fmla="*/ 35841440 h 1710"/>
                  <a:gd name="T14" fmla="*/ 35905500 w 876"/>
                  <a:gd name="T15" fmla="*/ 35841440 h 1710"/>
                  <a:gd name="T16" fmla="*/ 35905500 w 876"/>
                  <a:gd name="T17" fmla="*/ 35841440 h 1710"/>
                  <a:gd name="T18" fmla="*/ 35905500 w 876"/>
                  <a:gd name="T19" fmla="*/ 35841440 h 1710"/>
                  <a:gd name="T20" fmla="*/ 35905500 w 876"/>
                  <a:gd name="T21" fmla="*/ 35841440 h 1710"/>
                  <a:gd name="T22" fmla="*/ 35905500 w 876"/>
                  <a:gd name="T23" fmla="*/ 35841440 h 1710"/>
                  <a:gd name="T24" fmla="*/ 35905500 w 876"/>
                  <a:gd name="T25" fmla="*/ 35841440 h 1710"/>
                  <a:gd name="T26" fmla="*/ 35905500 w 876"/>
                  <a:gd name="T27" fmla="*/ 35841440 h 1710"/>
                  <a:gd name="T28" fmla="*/ 35905500 w 876"/>
                  <a:gd name="T29" fmla="*/ 35841440 h 1710"/>
                  <a:gd name="T30" fmla="*/ 35905500 w 876"/>
                  <a:gd name="T31" fmla="*/ 35841440 h 1710"/>
                  <a:gd name="T32" fmla="*/ 35905500 w 876"/>
                  <a:gd name="T33" fmla="*/ 35841440 h 1710"/>
                  <a:gd name="T34" fmla="*/ 35905500 w 876"/>
                  <a:gd name="T35" fmla="*/ 35841440 h 1710"/>
                  <a:gd name="T36" fmla="*/ 35905500 w 876"/>
                  <a:gd name="T37" fmla="*/ 35841440 h 1710"/>
                  <a:gd name="T38" fmla="*/ 35905500 w 876"/>
                  <a:gd name="T39" fmla="*/ 35841440 h 1710"/>
                  <a:gd name="T40" fmla="*/ 35905500 w 876"/>
                  <a:gd name="T41" fmla="*/ 35841440 h 1710"/>
                  <a:gd name="T42" fmla="*/ 35905500 w 876"/>
                  <a:gd name="T43" fmla="*/ 35841440 h 1710"/>
                  <a:gd name="T44" fmla="*/ 35905500 w 876"/>
                  <a:gd name="T45" fmla="*/ 35841440 h 1710"/>
                  <a:gd name="T46" fmla="*/ 35905500 w 876"/>
                  <a:gd name="T47" fmla="*/ 35841440 h 1710"/>
                  <a:gd name="T48" fmla="*/ 35905500 w 876"/>
                  <a:gd name="T49" fmla="*/ 35841440 h 1710"/>
                  <a:gd name="T50" fmla="*/ 35905500 w 876"/>
                  <a:gd name="T51" fmla="*/ 35841440 h 1710"/>
                  <a:gd name="T52" fmla="*/ 35905500 w 876"/>
                  <a:gd name="T53" fmla="*/ 35841440 h 1710"/>
                  <a:gd name="T54" fmla="*/ 35905500 w 876"/>
                  <a:gd name="T55" fmla="*/ 35841440 h 1710"/>
                  <a:gd name="T56" fmla="*/ 35905500 w 876"/>
                  <a:gd name="T57" fmla="*/ 35841440 h 1710"/>
                  <a:gd name="T58" fmla="*/ 35905500 w 876"/>
                  <a:gd name="T59" fmla="*/ 35841440 h 1710"/>
                  <a:gd name="T60" fmla="*/ 35905500 w 876"/>
                  <a:gd name="T61" fmla="*/ 35841440 h 1710"/>
                  <a:gd name="T62" fmla="*/ 35905500 w 876"/>
                  <a:gd name="T63" fmla="*/ 35841440 h 1710"/>
                  <a:gd name="T64" fmla="*/ 35905500 w 876"/>
                  <a:gd name="T65" fmla="*/ 35841440 h 1710"/>
                  <a:gd name="T66" fmla="*/ 35905500 w 876"/>
                  <a:gd name="T67" fmla="*/ 35841440 h 1710"/>
                  <a:gd name="T68" fmla="*/ 35905500 w 876"/>
                  <a:gd name="T69" fmla="*/ 35841440 h 1710"/>
                  <a:gd name="T70" fmla="*/ 35905500 w 876"/>
                  <a:gd name="T71" fmla="*/ 35841440 h 1710"/>
                  <a:gd name="T72" fmla="*/ 35905500 w 876"/>
                  <a:gd name="T73" fmla="*/ 35841440 h 1710"/>
                  <a:gd name="T74" fmla="*/ 35905500 w 876"/>
                  <a:gd name="T75" fmla="*/ 35841440 h 1710"/>
                  <a:gd name="T76" fmla="*/ 35905500 w 876"/>
                  <a:gd name="T77" fmla="*/ 35841440 h 1710"/>
                  <a:gd name="T78" fmla="*/ 35905500 w 876"/>
                  <a:gd name="T79" fmla="*/ 35841440 h 1710"/>
                  <a:gd name="T80" fmla="*/ 35905500 w 876"/>
                  <a:gd name="T81" fmla="*/ 35841440 h 1710"/>
                  <a:gd name="T82" fmla="*/ 35905500 w 876"/>
                  <a:gd name="T83" fmla="*/ 35841440 h 1710"/>
                  <a:gd name="T84" fmla="*/ 35905500 w 876"/>
                  <a:gd name="T85" fmla="*/ 35841440 h 1710"/>
                  <a:gd name="T86" fmla="*/ 35905500 w 876"/>
                  <a:gd name="T87" fmla="*/ 35841440 h 1710"/>
                  <a:gd name="T88" fmla="*/ 35905500 w 876"/>
                  <a:gd name="T89" fmla="*/ 35841440 h 1710"/>
                  <a:gd name="T90" fmla="*/ 35905500 w 876"/>
                  <a:gd name="T91" fmla="*/ 35841440 h 1710"/>
                  <a:gd name="T92" fmla="*/ 35905500 w 876"/>
                  <a:gd name="T93" fmla="*/ 35841440 h 1710"/>
                  <a:gd name="T94" fmla="*/ 35905500 w 876"/>
                  <a:gd name="T95" fmla="*/ 35841440 h 1710"/>
                  <a:gd name="T96" fmla="*/ 35905500 w 876"/>
                  <a:gd name="T97" fmla="*/ 35841440 h 1710"/>
                  <a:gd name="T98" fmla="*/ 35905500 w 876"/>
                  <a:gd name="T99" fmla="*/ 35841440 h 1710"/>
                  <a:gd name="T100" fmla="*/ 35905500 w 876"/>
                  <a:gd name="T101" fmla="*/ 35841440 h 1710"/>
                  <a:gd name="T102" fmla="*/ 35905500 w 876"/>
                  <a:gd name="T103" fmla="*/ 35841440 h 1710"/>
                  <a:gd name="T104" fmla="*/ 35905500 w 876"/>
                  <a:gd name="T105" fmla="*/ 35841440 h 1710"/>
                  <a:gd name="T106" fmla="*/ 35905500 w 876"/>
                  <a:gd name="T107" fmla="*/ 35841440 h 1710"/>
                  <a:gd name="T108" fmla="*/ 35905500 w 876"/>
                  <a:gd name="T109" fmla="*/ 35841440 h 1710"/>
                  <a:gd name="T110" fmla="*/ 35905500 w 876"/>
                  <a:gd name="T111" fmla="*/ 35841440 h 1710"/>
                  <a:gd name="T112" fmla="*/ 35905500 w 876"/>
                  <a:gd name="T113" fmla="*/ 35841440 h 1710"/>
                  <a:gd name="T114" fmla="*/ 35905500 w 876"/>
                  <a:gd name="T115" fmla="*/ 35841440 h 1710"/>
                  <a:gd name="T116" fmla="*/ 35905500 w 876"/>
                  <a:gd name="T117" fmla="*/ 35841440 h 1710"/>
                  <a:gd name="T118" fmla="*/ 35905500 w 876"/>
                  <a:gd name="T119" fmla="*/ 35841440 h 1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6"/>
                  <a:gd name="T181" fmla="*/ 0 h 1710"/>
                  <a:gd name="T182" fmla="*/ 876 w 876"/>
                  <a:gd name="T183" fmla="*/ 1710 h 1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6" h="1710">
                    <a:moveTo>
                      <a:pt x="876" y="780"/>
                    </a:moveTo>
                    <a:lnTo>
                      <a:pt x="864" y="774"/>
                    </a:lnTo>
                    <a:lnTo>
                      <a:pt x="858" y="768"/>
                    </a:lnTo>
                    <a:lnTo>
                      <a:pt x="846" y="762"/>
                    </a:lnTo>
                    <a:lnTo>
                      <a:pt x="840" y="750"/>
                    </a:lnTo>
                    <a:lnTo>
                      <a:pt x="828" y="744"/>
                    </a:lnTo>
                    <a:lnTo>
                      <a:pt x="828" y="720"/>
                    </a:lnTo>
                    <a:lnTo>
                      <a:pt x="834" y="702"/>
                    </a:lnTo>
                    <a:lnTo>
                      <a:pt x="834" y="684"/>
                    </a:lnTo>
                    <a:lnTo>
                      <a:pt x="828" y="666"/>
                    </a:lnTo>
                    <a:lnTo>
                      <a:pt x="816" y="642"/>
                    </a:lnTo>
                    <a:lnTo>
                      <a:pt x="792" y="618"/>
                    </a:lnTo>
                    <a:lnTo>
                      <a:pt x="786" y="600"/>
                    </a:lnTo>
                    <a:lnTo>
                      <a:pt x="786" y="576"/>
                    </a:lnTo>
                    <a:lnTo>
                      <a:pt x="792" y="570"/>
                    </a:lnTo>
                    <a:lnTo>
                      <a:pt x="810" y="570"/>
                    </a:lnTo>
                    <a:lnTo>
                      <a:pt x="810" y="528"/>
                    </a:lnTo>
                    <a:lnTo>
                      <a:pt x="798" y="516"/>
                    </a:lnTo>
                    <a:lnTo>
                      <a:pt x="810" y="510"/>
                    </a:lnTo>
                    <a:lnTo>
                      <a:pt x="810" y="498"/>
                    </a:lnTo>
                    <a:lnTo>
                      <a:pt x="804" y="486"/>
                    </a:lnTo>
                    <a:lnTo>
                      <a:pt x="804" y="474"/>
                    </a:lnTo>
                    <a:lnTo>
                      <a:pt x="798" y="468"/>
                    </a:lnTo>
                    <a:lnTo>
                      <a:pt x="792" y="456"/>
                    </a:lnTo>
                    <a:lnTo>
                      <a:pt x="786" y="450"/>
                    </a:lnTo>
                    <a:lnTo>
                      <a:pt x="774" y="444"/>
                    </a:lnTo>
                    <a:lnTo>
                      <a:pt x="768" y="438"/>
                    </a:lnTo>
                    <a:lnTo>
                      <a:pt x="762" y="420"/>
                    </a:lnTo>
                    <a:lnTo>
                      <a:pt x="756" y="420"/>
                    </a:lnTo>
                    <a:lnTo>
                      <a:pt x="738" y="402"/>
                    </a:lnTo>
                    <a:lnTo>
                      <a:pt x="714" y="390"/>
                    </a:lnTo>
                    <a:lnTo>
                      <a:pt x="702" y="378"/>
                    </a:lnTo>
                    <a:lnTo>
                      <a:pt x="696" y="360"/>
                    </a:lnTo>
                    <a:lnTo>
                      <a:pt x="690" y="348"/>
                    </a:lnTo>
                    <a:lnTo>
                      <a:pt x="690" y="330"/>
                    </a:lnTo>
                    <a:lnTo>
                      <a:pt x="684" y="324"/>
                    </a:lnTo>
                    <a:lnTo>
                      <a:pt x="678" y="324"/>
                    </a:lnTo>
                    <a:lnTo>
                      <a:pt x="666" y="318"/>
                    </a:lnTo>
                    <a:lnTo>
                      <a:pt x="654" y="318"/>
                    </a:lnTo>
                    <a:lnTo>
                      <a:pt x="648" y="324"/>
                    </a:lnTo>
                    <a:lnTo>
                      <a:pt x="648" y="342"/>
                    </a:lnTo>
                    <a:lnTo>
                      <a:pt x="654" y="342"/>
                    </a:lnTo>
                    <a:lnTo>
                      <a:pt x="660" y="348"/>
                    </a:lnTo>
                    <a:lnTo>
                      <a:pt x="672" y="342"/>
                    </a:lnTo>
                    <a:lnTo>
                      <a:pt x="678" y="348"/>
                    </a:lnTo>
                    <a:lnTo>
                      <a:pt x="678" y="366"/>
                    </a:lnTo>
                    <a:lnTo>
                      <a:pt x="672" y="366"/>
                    </a:lnTo>
                    <a:lnTo>
                      <a:pt x="666" y="360"/>
                    </a:lnTo>
                    <a:lnTo>
                      <a:pt x="654" y="372"/>
                    </a:lnTo>
                    <a:lnTo>
                      <a:pt x="630" y="342"/>
                    </a:lnTo>
                    <a:lnTo>
                      <a:pt x="612" y="342"/>
                    </a:lnTo>
                    <a:lnTo>
                      <a:pt x="636" y="378"/>
                    </a:lnTo>
                    <a:lnTo>
                      <a:pt x="618" y="378"/>
                    </a:lnTo>
                    <a:lnTo>
                      <a:pt x="648" y="426"/>
                    </a:lnTo>
                    <a:lnTo>
                      <a:pt x="636" y="438"/>
                    </a:lnTo>
                    <a:lnTo>
                      <a:pt x="648" y="444"/>
                    </a:lnTo>
                    <a:lnTo>
                      <a:pt x="666" y="462"/>
                    </a:lnTo>
                    <a:lnTo>
                      <a:pt x="678" y="468"/>
                    </a:lnTo>
                    <a:lnTo>
                      <a:pt x="684" y="480"/>
                    </a:lnTo>
                    <a:lnTo>
                      <a:pt x="684" y="504"/>
                    </a:lnTo>
                    <a:lnTo>
                      <a:pt x="678" y="516"/>
                    </a:lnTo>
                    <a:lnTo>
                      <a:pt x="678" y="534"/>
                    </a:lnTo>
                    <a:lnTo>
                      <a:pt x="672" y="540"/>
                    </a:lnTo>
                    <a:lnTo>
                      <a:pt x="672" y="570"/>
                    </a:lnTo>
                    <a:lnTo>
                      <a:pt x="678" y="570"/>
                    </a:lnTo>
                    <a:lnTo>
                      <a:pt x="690" y="582"/>
                    </a:lnTo>
                    <a:lnTo>
                      <a:pt x="690" y="600"/>
                    </a:lnTo>
                    <a:lnTo>
                      <a:pt x="678" y="606"/>
                    </a:lnTo>
                    <a:lnTo>
                      <a:pt x="660" y="606"/>
                    </a:lnTo>
                    <a:lnTo>
                      <a:pt x="660" y="618"/>
                    </a:lnTo>
                    <a:lnTo>
                      <a:pt x="666" y="630"/>
                    </a:lnTo>
                    <a:lnTo>
                      <a:pt x="666" y="642"/>
                    </a:lnTo>
                    <a:lnTo>
                      <a:pt x="660" y="654"/>
                    </a:lnTo>
                    <a:lnTo>
                      <a:pt x="654" y="660"/>
                    </a:lnTo>
                    <a:lnTo>
                      <a:pt x="642" y="666"/>
                    </a:lnTo>
                    <a:lnTo>
                      <a:pt x="630" y="666"/>
                    </a:lnTo>
                    <a:lnTo>
                      <a:pt x="618" y="672"/>
                    </a:lnTo>
                    <a:lnTo>
                      <a:pt x="612" y="678"/>
                    </a:lnTo>
                    <a:lnTo>
                      <a:pt x="606" y="678"/>
                    </a:lnTo>
                    <a:lnTo>
                      <a:pt x="606" y="696"/>
                    </a:lnTo>
                    <a:lnTo>
                      <a:pt x="588" y="696"/>
                    </a:lnTo>
                    <a:lnTo>
                      <a:pt x="564" y="672"/>
                    </a:lnTo>
                    <a:lnTo>
                      <a:pt x="564" y="654"/>
                    </a:lnTo>
                    <a:lnTo>
                      <a:pt x="570" y="636"/>
                    </a:lnTo>
                    <a:lnTo>
                      <a:pt x="558" y="636"/>
                    </a:lnTo>
                    <a:lnTo>
                      <a:pt x="552" y="642"/>
                    </a:lnTo>
                    <a:lnTo>
                      <a:pt x="540" y="648"/>
                    </a:lnTo>
                    <a:lnTo>
                      <a:pt x="534" y="654"/>
                    </a:lnTo>
                    <a:lnTo>
                      <a:pt x="534" y="660"/>
                    </a:lnTo>
                    <a:lnTo>
                      <a:pt x="540" y="666"/>
                    </a:lnTo>
                    <a:lnTo>
                      <a:pt x="558" y="702"/>
                    </a:lnTo>
                    <a:lnTo>
                      <a:pt x="558" y="714"/>
                    </a:lnTo>
                    <a:lnTo>
                      <a:pt x="552" y="720"/>
                    </a:lnTo>
                    <a:lnTo>
                      <a:pt x="540" y="744"/>
                    </a:lnTo>
                    <a:lnTo>
                      <a:pt x="540" y="756"/>
                    </a:lnTo>
                    <a:lnTo>
                      <a:pt x="546" y="762"/>
                    </a:lnTo>
                    <a:lnTo>
                      <a:pt x="546" y="768"/>
                    </a:lnTo>
                    <a:lnTo>
                      <a:pt x="552" y="780"/>
                    </a:lnTo>
                    <a:lnTo>
                      <a:pt x="558" y="786"/>
                    </a:lnTo>
                    <a:lnTo>
                      <a:pt x="558" y="792"/>
                    </a:lnTo>
                    <a:lnTo>
                      <a:pt x="522" y="792"/>
                    </a:lnTo>
                    <a:lnTo>
                      <a:pt x="498" y="780"/>
                    </a:lnTo>
                    <a:lnTo>
                      <a:pt x="474" y="780"/>
                    </a:lnTo>
                    <a:lnTo>
                      <a:pt x="450" y="792"/>
                    </a:lnTo>
                    <a:lnTo>
                      <a:pt x="438" y="792"/>
                    </a:lnTo>
                    <a:lnTo>
                      <a:pt x="420" y="798"/>
                    </a:lnTo>
                    <a:lnTo>
                      <a:pt x="414" y="804"/>
                    </a:lnTo>
                    <a:lnTo>
                      <a:pt x="378" y="804"/>
                    </a:lnTo>
                    <a:lnTo>
                      <a:pt x="366" y="792"/>
                    </a:lnTo>
                    <a:lnTo>
                      <a:pt x="336" y="816"/>
                    </a:lnTo>
                    <a:lnTo>
                      <a:pt x="330" y="828"/>
                    </a:lnTo>
                    <a:lnTo>
                      <a:pt x="312" y="846"/>
                    </a:lnTo>
                    <a:lnTo>
                      <a:pt x="306" y="864"/>
                    </a:lnTo>
                    <a:lnTo>
                      <a:pt x="300" y="870"/>
                    </a:lnTo>
                    <a:lnTo>
                      <a:pt x="294" y="882"/>
                    </a:lnTo>
                    <a:lnTo>
                      <a:pt x="270" y="882"/>
                    </a:lnTo>
                    <a:lnTo>
                      <a:pt x="264" y="888"/>
                    </a:lnTo>
                    <a:lnTo>
                      <a:pt x="258" y="888"/>
                    </a:lnTo>
                    <a:lnTo>
                      <a:pt x="258" y="900"/>
                    </a:lnTo>
                    <a:lnTo>
                      <a:pt x="264" y="912"/>
                    </a:lnTo>
                    <a:lnTo>
                      <a:pt x="276" y="924"/>
                    </a:lnTo>
                    <a:lnTo>
                      <a:pt x="288" y="924"/>
                    </a:lnTo>
                    <a:lnTo>
                      <a:pt x="294" y="918"/>
                    </a:lnTo>
                    <a:lnTo>
                      <a:pt x="312" y="918"/>
                    </a:lnTo>
                    <a:lnTo>
                      <a:pt x="318" y="924"/>
                    </a:lnTo>
                    <a:lnTo>
                      <a:pt x="324" y="924"/>
                    </a:lnTo>
                    <a:lnTo>
                      <a:pt x="336" y="930"/>
                    </a:lnTo>
                    <a:lnTo>
                      <a:pt x="342" y="930"/>
                    </a:lnTo>
                    <a:lnTo>
                      <a:pt x="348" y="924"/>
                    </a:lnTo>
                    <a:lnTo>
                      <a:pt x="348" y="912"/>
                    </a:lnTo>
                    <a:lnTo>
                      <a:pt x="354" y="906"/>
                    </a:lnTo>
                    <a:lnTo>
                      <a:pt x="354" y="894"/>
                    </a:lnTo>
                    <a:lnTo>
                      <a:pt x="372" y="906"/>
                    </a:lnTo>
                    <a:lnTo>
                      <a:pt x="378" y="906"/>
                    </a:lnTo>
                    <a:lnTo>
                      <a:pt x="384" y="900"/>
                    </a:lnTo>
                    <a:lnTo>
                      <a:pt x="420" y="882"/>
                    </a:lnTo>
                    <a:lnTo>
                      <a:pt x="426" y="882"/>
                    </a:lnTo>
                    <a:lnTo>
                      <a:pt x="432" y="876"/>
                    </a:lnTo>
                    <a:lnTo>
                      <a:pt x="444" y="876"/>
                    </a:lnTo>
                    <a:lnTo>
                      <a:pt x="456" y="882"/>
                    </a:lnTo>
                    <a:lnTo>
                      <a:pt x="480" y="882"/>
                    </a:lnTo>
                    <a:lnTo>
                      <a:pt x="480" y="876"/>
                    </a:lnTo>
                    <a:lnTo>
                      <a:pt x="474" y="870"/>
                    </a:lnTo>
                    <a:lnTo>
                      <a:pt x="474" y="864"/>
                    </a:lnTo>
                    <a:lnTo>
                      <a:pt x="480" y="858"/>
                    </a:lnTo>
                    <a:lnTo>
                      <a:pt x="498" y="858"/>
                    </a:lnTo>
                    <a:lnTo>
                      <a:pt x="516" y="876"/>
                    </a:lnTo>
                    <a:lnTo>
                      <a:pt x="522" y="870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6" y="858"/>
                    </a:lnTo>
                    <a:lnTo>
                      <a:pt x="552" y="864"/>
                    </a:lnTo>
                    <a:lnTo>
                      <a:pt x="552" y="882"/>
                    </a:lnTo>
                    <a:lnTo>
                      <a:pt x="546" y="894"/>
                    </a:lnTo>
                    <a:lnTo>
                      <a:pt x="540" y="900"/>
                    </a:lnTo>
                    <a:lnTo>
                      <a:pt x="540" y="912"/>
                    </a:lnTo>
                    <a:lnTo>
                      <a:pt x="546" y="918"/>
                    </a:lnTo>
                    <a:lnTo>
                      <a:pt x="552" y="930"/>
                    </a:lnTo>
                    <a:lnTo>
                      <a:pt x="576" y="954"/>
                    </a:lnTo>
                    <a:lnTo>
                      <a:pt x="600" y="966"/>
                    </a:lnTo>
                    <a:lnTo>
                      <a:pt x="612" y="960"/>
                    </a:lnTo>
                    <a:lnTo>
                      <a:pt x="618" y="954"/>
                    </a:lnTo>
                    <a:lnTo>
                      <a:pt x="630" y="930"/>
                    </a:lnTo>
                    <a:lnTo>
                      <a:pt x="630" y="906"/>
                    </a:lnTo>
                    <a:lnTo>
                      <a:pt x="660" y="900"/>
                    </a:lnTo>
                    <a:lnTo>
                      <a:pt x="654" y="894"/>
                    </a:lnTo>
                    <a:lnTo>
                      <a:pt x="648" y="882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2" y="858"/>
                    </a:lnTo>
                    <a:lnTo>
                      <a:pt x="630" y="834"/>
                    </a:lnTo>
                    <a:lnTo>
                      <a:pt x="636" y="834"/>
                    </a:lnTo>
                    <a:lnTo>
                      <a:pt x="636" y="840"/>
                    </a:lnTo>
                    <a:lnTo>
                      <a:pt x="642" y="852"/>
                    </a:lnTo>
                    <a:lnTo>
                      <a:pt x="642" y="858"/>
                    </a:lnTo>
                    <a:lnTo>
                      <a:pt x="654" y="858"/>
                    </a:lnTo>
                    <a:lnTo>
                      <a:pt x="666" y="870"/>
                    </a:lnTo>
                    <a:lnTo>
                      <a:pt x="666" y="876"/>
                    </a:lnTo>
                    <a:lnTo>
                      <a:pt x="684" y="864"/>
                    </a:lnTo>
                    <a:lnTo>
                      <a:pt x="696" y="870"/>
                    </a:lnTo>
                    <a:lnTo>
                      <a:pt x="732" y="870"/>
                    </a:lnTo>
                    <a:lnTo>
                      <a:pt x="744" y="858"/>
                    </a:lnTo>
                    <a:lnTo>
                      <a:pt x="744" y="852"/>
                    </a:lnTo>
                    <a:lnTo>
                      <a:pt x="738" y="846"/>
                    </a:lnTo>
                    <a:lnTo>
                      <a:pt x="738" y="840"/>
                    </a:lnTo>
                    <a:lnTo>
                      <a:pt x="744" y="834"/>
                    </a:lnTo>
                    <a:lnTo>
                      <a:pt x="762" y="834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80" y="870"/>
                    </a:lnTo>
                    <a:lnTo>
                      <a:pt x="786" y="864"/>
                    </a:lnTo>
                    <a:lnTo>
                      <a:pt x="786" y="852"/>
                    </a:lnTo>
                    <a:lnTo>
                      <a:pt x="780" y="840"/>
                    </a:lnTo>
                    <a:lnTo>
                      <a:pt x="780" y="816"/>
                    </a:lnTo>
                    <a:lnTo>
                      <a:pt x="804" y="816"/>
                    </a:lnTo>
                    <a:lnTo>
                      <a:pt x="804" y="798"/>
                    </a:lnTo>
                    <a:lnTo>
                      <a:pt x="810" y="792"/>
                    </a:lnTo>
                    <a:lnTo>
                      <a:pt x="810" y="786"/>
                    </a:lnTo>
                    <a:lnTo>
                      <a:pt x="816" y="780"/>
                    </a:lnTo>
                    <a:lnTo>
                      <a:pt x="828" y="792"/>
                    </a:lnTo>
                    <a:lnTo>
                      <a:pt x="828" y="840"/>
                    </a:lnTo>
                    <a:lnTo>
                      <a:pt x="852" y="840"/>
                    </a:lnTo>
                    <a:lnTo>
                      <a:pt x="858" y="828"/>
                    </a:lnTo>
                    <a:lnTo>
                      <a:pt x="858" y="792"/>
                    </a:lnTo>
                    <a:lnTo>
                      <a:pt x="876" y="780"/>
                    </a:lnTo>
                    <a:close/>
                    <a:moveTo>
                      <a:pt x="498" y="912"/>
                    </a:moveTo>
                    <a:lnTo>
                      <a:pt x="486" y="906"/>
                    </a:lnTo>
                    <a:lnTo>
                      <a:pt x="480" y="900"/>
                    </a:lnTo>
                    <a:lnTo>
                      <a:pt x="468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24"/>
                    </a:lnTo>
                    <a:lnTo>
                      <a:pt x="432" y="924"/>
                    </a:lnTo>
                    <a:lnTo>
                      <a:pt x="426" y="918"/>
                    </a:lnTo>
                    <a:lnTo>
                      <a:pt x="396" y="918"/>
                    </a:lnTo>
                    <a:lnTo>
                      <a:pt x="390" y="924"/>
                    </a:lnTo>
                    <a:lnTo>
                      <a:pt x="390" y="942"/>
                    </a:lnTo>
                    <a:lnTo>
                      <a:pt x="396" y="948"/>
                    </a:lnTo>
                    <a:lnTo>
                      <a:pt x="396" y="954"/>
                    </a:lnTo>
                    <a:lnTo>
                      <a:pt x="378" y="972"/>
                    </a:lnTo>
                    <a:lnTo>
                      <a:pt x="390" y="978"/>
                    </a:lnTo>
                    <a:lnTo>
                      <a:pt x="396" y="990"/>
                    </a:lnTo>
                    <a:lnTo>
                      <a:pt x="408" y="1002"/>
                    </a:lnTo>
                    <a:lnTo>
                      <a:pt x="432" y="1014"/>
                    </a:lnTo>
                    <a:lnTo>
                      <a:pt x="438" y="1020"/>
                    </a:lnTo>
                    <a:lnTo>
                      <a:pt x="450" y="1026"/>
                    </a:lnTo>
                    <a:lnTo>
                      <a:pt x="450" y="984"/>
                    </a:lnTo>
                    <a:lnTo>
                      <a:pt x="456" y="972"/>
                    </a:lnTo>
                    <a:lnTo>
                      <a:pt x="462" y="966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2" y="966"/>
                    </a:lnTo>
                    <a:lnTo>
                      <a:pt x="504" y="972"/>
                    </a:lnTo>
                    <a:lnTo>
                      <a:pt x="510" y="984"/>
                    </a:lnTo>
                    <a:lnTo>
                      <a:pt x="516" y="990"/>
                    </a:lnTo>
                    <a:lnTo>
                      <a:pt x="516" y="978"/>
                    </a:lnTo>
                    <a:lnTo>
                      <a:pt x="522" y="966"/>
                    </a:lnTo>
                    <a:lnTo>
                      <a:pt x="522" y="954"/>
                    </a:lnTo>
                    <a:lnTo>
                      <a:pt x="528" y="942"/>
                    </a:lnTo>
                    <a:lnTo>
                      <a:pt x="528" y="930"/>
                    </a:lnTo>
                    <a:lnTo>
                      <a:pt x="522" y="918"/>
                    </a:lnTo>
                    <a:lnTo>
                      <a:pt x="516" y="912"/>
                    </a:lnTo>
                    <a:lnTo>
                      <a:pt x="516" y="906"/>
                    </a:lnTo>
                    <a:lnTo>
                      <a:pt x="498" y="912"/>
                    </a:lnTo>
                    <a:close/>
                    <a:moveTo>
                      <a:pt x="354" y="1050"/>
                    </a:moveTo>
                    <a:lnTo>
                      <a:pt x="354" y="1038"/>
                    </a:lnTo>
                    <a:lnTo>
                      <a:pt x="372" y="1020"/>
                    </a:lnTo>
                    <a:lnTo>
                      <a:pt x="372" y="1008"/>
                    </a:lnTo>
                    <a:lnTo>
                      <a:pt x="360" y="1002"/>
                    </a:lnTo>
                    <a:lnTo>
                      <a:pt x="354" y="990"/>
                    </a:lnTo>
                    <a:lnTo>
                      <a:pt x="348" y="984"/>
                    </a:lnTo>
                    <a:lnTo>
                      <a:pt x="336" y="978"/>
                    </a:lnTo>
                    <a:lnTo>
                      <a:pt x="336" y="966"/>
                    </a:lnTo>
                    <a:lnTo>
                      <a:pt x="330" y="960"/>
                    </a:lnTo>
                    <a:lnTo>
                      <a:pt x="324" y="960"/>
                    </a:lnTo>
                    <a:lnTo>
                      <a:pt x="318" y="954"/>
                    </a:lnTo>
                    <a:lnTo>
                      <a:pt x="300" y="954"/>
                    </a:lnTo>
                    <a:lnTo>
                      <a:pt x="294" y="948"/>
                    </a:lnTo>
                    <a:lnTo>
                      <a:pt x="270" y="936"/>
                    </a:lnTo>
                    <a:lnTo>
                      <a:pt x="258" y="936"/>
                    </a:lnTo>
                    <a:lnTo>
                      <a:pt x="240" y="954"/>
                    </a:lnTo>
                    <a:lnTo>
                      <a:pt x="204" y="972"/>
                    </a:lnTo>
                    <a:lnTo>
                      <a:pt x="234" y="1026"/>
                    </a:lnTo>
                    <a:lnTo>
                      <a:pt x="252" y="1014"/>
                    </a:lnTo>
                    <a:lnTo>
                      <a:pt x="252" y="1008"/>
                    </a:lnTo>
                    <a:lnTo>
                      <a:pt x="246" y="1002"/>
                    </a:lnTo>
                    <a:lnTo>
                      <a:pt x="246" y="990"/>
                    </a:lnTo>
                    <a:lnTo>
                      <a:pt x="252" y="990"/>
                    </a:lnTo>
                    <a:lnTo>
                      <a:pt x="264" y="1002"/>
                    </a:lnTo>
                    <a:lnTo>
                      <a:pt x="270" y="1014"/>
                    </a:lnTo>
                    <a:lnTo>
                      <a:pt x="276" y="1020"/>
                    </a:lnTo>
                    <a:lnTo>
                      <a:pt x="282" y="1032"/>
                    </a:lnTo>
                    <a:lnTo>
                      <a:pt x="282" y="1068"/>
                    </a:lnTo>
                    <a:lnTo>
                      <a:pt x="264" y="1074"/>
                    </a:lnTo>
                    <a:lnTo>
                      <a:pt x="264" y="1080"/>
                    </a:lnTo>
                    <a:lnTo>
                      <a:pt x="270" y="1086"/>
                    </a:lnTo>
                    <a:lnTo>
                      <a:pt x="270" y="1104"/>
                    </a:lnTo>
                    <a:lnTo>
                      <a:pt x="276" y="1116"/>
                    </a:lnTo>
                    <a:lnTo>
                      <a:pt x="282" y="1134"/>
                    </a:lnTo>
                    <a:lnTo>
                      <a:pt x="294" y="1146"/>
                    </a:lnTo>
                    <a:lnTo>
                      <a:pt x="300" y="1146"/>
                    </a:lnTo>
                    <a:lnTo>
                      <a:pt x="306" y="1140"/>
                    </a:lnTo>
                    <a:lnTo>
                      <a:pt x="306" y="1104"/>
                    </a:lnTo>
                    <a:lnTo>
                      <a:pt x="336" y="1116"/>
                    </a:lnTo>
                    <a:lnTo>
                      <a:pt x="336" y="1140"/>
                    </a:lnTo>
                    <a:lnTo>
                      <a:pt x="342" y="1146"/>
                    </a:lnTo>
                    <a:lnTo>
                      <a:pt x="342" y="1152"/>
                    </a:lnTo>
                    <a:lnTo>
                      <a:pt x="348" y="1152"/>
                    </a:lnTo>
                    <a:lnTo>
                      <a:pt x="348" y="1140"/>
                    </a:lnTo>
                    <a:lnTo>
                      <a:pt x="360" y="1128"/>
                    </a:lnTo>
                    <a:lnTo>
                      <a:pt x="366" y="1116"/>
                    </a:lnTo>
                    <a:lnTo>
                      <a:pt x="366" y="1110"/>
                    </a:lnTo>
                    <a:lnTo>
                      <a:pt x="360" y="1104"/>
                    </a:lnTo>
                    <a:lnTo>
                      <a:pt x="360" y="1074"/>
                    </a:lnTo>
                    <a:lnTo>
                      <a:pt x="354" y="1062"/>
                    </a:lnTo>
                    <a:lnTo>
                      <a:pt x="354" y="1050"/>
                    </a:lnTo>
                    <a:close/>
                    <a:moveTo>
                      <a:pt x="264" y="1026"/>
                    </a:moveTo>
                    <a:lnTo>
                      <a:pt x="246" y="1062"/>
                    </a:lnTo>
                    <a:lnTo>
                      <a:pt x="264" y="1056"/>
                    </a:lnTo>
                    <a:lnTo>
                      <a:pt x="264" y="1026"/>
                    </a:lnTo>
                    <a:close/>
                    <a:moveTo>
                      <a:pt x="624" y="618"/>
                    </a:moveTo>
                    <a:lnTo>
                      <a:pt x="636" y="618"/>
                    </a:lnTo>
                    <a:lnTo>
                      <a:pt x="636" y="594"/>
                    </a:lnTo>
                    <a:lnTo>
                      <a:pt x="630" y="594"/>
                    </a:lnTo>
                    <a:lnTo>
                      <a:pt x="612" y="570"/>
                    </a:lnTo>
                    <a:lnTo>
                      <a:pt x="606" y="582"/>
                    </a:lnTo>
                    <a:lnTo>
                      <a:pt x="618" y="600"/>
                    </a:lnTo>
                    <a:lnTo>
                      <a:pt x="624" y="618"/>
                    </a:lnTo>
                    <a:close/>
                    <a:moveTo>
                      <a:pt x="546" y="72"/>
                    </a:moveTo>
                    <a:lnTo>
                      <a:pt x="552" y="96"/>
                    </a:lnTo>
                    <a:lnTo>
                      <a:pt x="558" y="102"/>
                    </a:lnTo>
                    <a:lnTo>
                      <a:pt x="570" y="108"/>
                    </a:lnTo>
                    <a:lnTo>
                      <a:pt x="576" y="114"/>
                    </a:lnTo>
                    <a:lnTo>
                      <a:pt x="576" y="132"/>
                    </a:lnTo>
                    <a:lnTo>
                      <a:pt x="564" y="144"/>
                    </a:lnTo>
                    <a:lnTo>
                      <a:pt x="564" y="150"/>
                    </a:lnTo>
                    <a:lnTo>
                      <a:pt x="570" y="156"/>
                    </a:lnTo>
                    <a:lnTo>
                      <a:pt x="576" y="168"/>
                    </a:lnTo>
                    <a:lnTo>
                      <a:pt x="582" y="174"/>
                    </a:lnTo>
                    <a:lnTo>
                      <a:pt x="582" y="186"/>
                    </a:lnTo>
                    <a:lnTo>
                      <a:pt x="576" y="186"/>
                    </a:lnTo>
                    <a:lnTo>
                      <a:pt x="564" y="180"/>
                    </a:lnTo>
                    <a:lnTo>
                      <a:pt x="552" y="180"/>
                    </a:lnTo>
                    <a:lnTo>
                      <a:pt x="540" y="174"/>
                    </a:lnTo>
                    <a:lnTo>
                      <a:pt x="528" y="174"/>
                    </a:lnTo>
                    <a:lnTo>
                      <a:pt x="522" y="168"/>
                    </a:lnTo>
                    <a:lnTo>
                      <a:pt x="522" y="180"/>
                    </a:lnTo>
                    <a:lnTo>
                      <a:pt x="540" y="198"/>
                    </a:lnTo>
                    <a:lnTo>
                      <a:pt x="516" y="228"/>
                    </a:lnTo>
                    <a:lnTo>
                      <a:pt x="522" y="240"/>
                    </a:lnTo>
                    <a:lnTo>
                      <a:pt x="528" y="246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46" y="264"/>
                    </a:lnTo>
                    <a:lnTo>
                      <a:pt x="552" y="270"/>
                    </a:lnTo>
                    <a:lnTo>
                      <a:pt x="564" y="276"/>
                    </a:lnTo>
                    <a:lnTo>
                      <a:pt x="570" y="282"/>
                    </a:lnTo>
                    <a:lnTo>
                      <a:pt x="576" y="282"/>
                    </a:lnTo>
                    <a:lnTo>
                      <a:pt x="576" y="318"/>
                    </a:lnTo>
                    <a:lnTo>
                      <a:pt x="582" y="330"/>
                    </a:lnTo>
                    <a:lnTo>
                      <a:pt x="600" y="330"/>
                    </a:lnTo>
                    <a:lnTo>
                      <a:pt x="600" y="300"/>
                    </a:lnTo>
                    <a:lnTo>
                      <a:pt x="636" y="300"/>
                    </a:lnTo>
                    <a:lnTo>
                      <a:pt x="642" y="294"/>
                    </a:lnTo>
                    <a:lnTo>
                      <a:pt x="606" y="270"/>
                    </a:lnTo>
                    <a:lnTo>
                      <a:pt x="588" y="270"/>
                    </a:lnTo>
                    <a:lnTo>
                      <a:pt x="576" y="264"/>
                    </a:lnTo>
                    <a:lnTo>
                      <a:pt x="570" y="264"/>
                    </a:lnTo>
                    <a:lnTo>
                      <a:pt x="558" y="258"/>
                    </a:lnTo>
                    <a:lnTo>
                      <a:pt x="558" y="246"/>
                    </a:lnTo>
                    <a:lnTo>
                      <a:pt x="564" y="240"/>
                    </a:lnTo>
                    <a:lnTo>
                      <a:pt x="576" y="234"/>
                    </a:lnTo>
                    <a:lnTo>
                      <a:pt x="600" y="246"/>
                    </a:lnTo>
                    <a:lnTo>
                      <a:pt x="606" y="252"/>
                    </a:lnTo>
                    <a:lnTo>
                      <a:pt x="618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90" y="252"/>
                    </a:lnTo>
                    <a:lnTo>
                      <a:pt x="726" y="270"/>
                    </a:lnTo>
                    <a:lnTo>
                      <a:pt x="756" y="282"/>
                    </a:lnTo>
                    <a:lnTo>
                      <a:pt x="768" y="282"/>
                    </a:lnTo>
                    <a:lnTo>
                      <a:pt x="768" y="270"/>
                    </a:lnTo>
                    <a:lnTo>
                      <a:pt x="762" y="258"/>
                    </a:lnTo>
                    <a:lnTo>
                      <a:pt x="762" y="222"/>
                    </a:lnTo>
                    <a:lnTo>
                      <a:pt x="780" y="204"/>
                    </a:lnTo>
                    <a:lnTo>
                      <a:pt x="792" y="204"/>
                    </a:lnTo>
                    <a:lnTo>
                      <a:pt x="798" y="210"/>
                    </a:lnTo>
                    <a:lnTo>
                      <a:pt x="816" y="210"/>
                    </a:lnTo>
                    <a:lnTo>
                      <a:pt x="840" y="198"/>
                    </a:lnTo>
                    <a:lnTo>
                      <a:pt x="858" y="180"/>
                    </a:lnTo>
                    <a:lnTo>
                      <a:pt x="804" y="144"/>
                    </a:lnTo>
                    <a:lnTo>
                      <a:pt x="804" y="120"/>
                    </a:lnTo>
                    <a:lnTo>
                      <a:pt x="798" y="108"/>
                    </a:lnTo>
                    <a:lnTo>
                      <a:pt x="792" y="102"/>
                    </a:lnTo>
                    <a:lnTo>
                      <a:pt x="786" y="102"/>
                    </a:lnTo>
                    <a:lnTo>
                      <a:pt x="774" y="114"/>
                    </a:lnTo>
                    <a:lnTo>
                      <a:pt x="774" y="126"/>
                    </a:lnTo>
                    <a:lnTo>
                      <a:pt x="756" y="120"/>
                    </a:lnTo>
                    <a:lnTo>
                      <a:pt x="720" y="114"/>
                    </a:lnTo>
                    <a:lnTo>
                      <a:pt x="678" y="102"/>
                    </a:lnTo>
                    <a:lnTo>
                      <a:pt x="648" y="90"/>
                    </a:lnTo>
                    <a:lnTo>
                      <a:pt x="624" y="72"/>
                    </a:lnTo>
                    <a:lnTo>
                      <a:pt x="552" y="24"/>
                    </a:lnTo>
                    <a:lnTo>
                      <a:pt x="516" y="6"/>
                    </a:lnTo>
                    <a:lnTo>
                      <a:pt x="498" y="0"/>
                    </a:lnTo>
                    <a:lnTo>
                      <a:pt x="498" y="18"/>
                    </a:lnTo>
                    <a:lnTo>
                      <a:pt x="510" y="30"/>
                    </a:lnTo>
                    <a:lnTo>
                      <a:pt x="516" y="42"/>
                    </a:lnTo>
                    <a:lnTo>
                      <a:pt x="528" y="54"/>
                    </a:lnTo>
                    <a:lnTo>
                      <a:pt x="534" y="66"/>
                    </a:lnTo>
                    <a:lnTo>
                      <a:pt x="546" y="72"/>
                    </a:lnTo>
                    <a:close/>
                    <a:moveTo>
                      <a:pt x="282" y="1458"/>
                    </a:moveTo>
                    <a:lnTo>
                      <a:pt x="306" y="1458"/>
                    </a:lnTo>
                    <a:lnTo>
                      <a:pt x="276" y="1440"/>
                    </a:lnTo>
                    <a:lnTo>
                      <a:pt x="282" y="1458"/>
                    </a:lnTo>
                    <a:close/>
                    <a:moveTo>
                      <a:pt x="300" y="1386"/>
                    </a:moveTo>
                    <a:lnTo>
                      <a:pt x="312" y="1398"/>
                    </a:lnTo>
                    <a:lnTo>
                      <a:pt x="318" y="1398"/>
                    </a:lnTo>
                    <a:lnTo>
                      <a:pt x="330" y="1386"/>
                    </a:lnTo>
                    <a:lnTo>
                      <a:pt x="336" y="1386"/>
                    </a:lnTo>
                    <a:lnTo>
                      <a:pt x="342" y="1380"/>
                    </a:lnTo>
                    <a:lnTo>
                      <a:pt x="342" y="1368"/>
                    </a:lnTo>
                    <a:lnTo>
                      <a:pt x="336" y="1362"/>
                    </a:lnTo>
                    <a:lnTo>
                      <a:pt x="318" y="1362"/>
                    </a:lnTo>
                    <a:lnTo>
                      <a:pt x="306" y="1368"/>
                    </a:lnTo>
                    <a:lnTo>
                      <a:pt x="300" y="1380"/>
                    </a:lnTo>
                    <a:lnTo>
                      <a:pt x="300" y="1386"/>
                    </a:lnTo>
                    <a:close/>
                    <a:moveTo>
                      <a:pt x="312" y="1416"/>
                    </a:moveTo>
                    <a:lnTo>
                      <a:pt x="300" y="1416"/>
                    </a:lnTo>
                    <a:lnTo>
                      <a:pt x="300" y="1428"/>
                    </a:lnTo>
                    <a:lnTo>
                      <a:pt x="318" y="1428"/>
                    </a:lnTo>
                    <a:lnTo>
                      <a:pt x="318" y="1422"/>
                    </a:lnTo>
                    <a:lnTo>
                      <a:pt x="312" y="1416"/>
                    </a:lnTo>
                    <a:close/>
                    <a:moveTo>
                      <a:pt x="336" y="1200"/>
                    </a:moveTo>
                    <a:lnTo>
                      <a:pt x="336" y="1206"/>
                    </a:lnTo>
                    <a:lnTo>
                      <a:pt x="330" y="1206"/>
                    </a:lnTo>
                    <a:lnTo>
                      <a:pt x="318" y="1212"/>
                    </a:lnTo>
                    <a:lnTo>
                      <a:pt x="342" y="1230"/>
                    </a:lnTo>
                    <a:lnTo>
                      <a:pt x="342" y="1218"/>
                    </a:lnTo>
                    <a:lnTo>
                      <a:pt x="336" y="1206"/>
                    </a:lnTo>
                    <a:lnTo>
                      <a:pt x="336" y="1200"/>
                    </a:lnTo>
                    <a:close/>
                    <a:moveTo>
                      <a:pt x="366" y="1170"/>
                    </a:moveTo>
                    <a:lnTo>
                      <a:pt x="366" y="1182"/>
                    </a:lnTo>
                    <a:lnTo>
                      <a:pt x="360" y="1194"/>
                    </a:lnTo>
                    <a:lnTo>
                      <a:pt x="378" y="1224"/>
                    </a:lnTo>
                    <a:lnTo>
                      <a:pt x="378" y="1200"/>
                    </a:lnTo>
                    <a:lnTo>
                      <a:pt x="372" y="1194"/>
                    </a:lnTo>
                    <a:lnTo>
                      <a:pt x="372" y="1176"/>
                    </a:lnTo>
                    <a:lnTo>
                      <a:pt x="366" y="1170"/>
                    </a:lnTo>
                    <a:close/>
                    <a:moveTo>
                      <a:pt x="36" y="1698"/>
                    </a:moveTo>
                    <a:lnTo>
                      <a:pt x="54" y="1698"/>
                    </a:lnTo>
                    <a:lnTo>
                      <a:pt x="60" y="1692"/>
                    </a:lnTo>
                    <a:lnTo>
                      <a:pt x="72" y="1692"/>
                    </a:lnTo>
                    <a:lnTo>
                      <a:pt x="42" y="1680"/>
                    </a:lnTo>
                    <a:lnTo>
                      <a:pt x="36" y="1686"/>
                    </a:lnTo>
                    <a:lnTo>
                      <a:pt x="36" y="1698"/>
                    </a:lnTo>
                    <a:close/>
                    <a:moveTo>
                      <a:pt x="114" y="1662"/>
                    </a:moveTo>
                    <a:lnTo>
                      <a:pt x="96" y="1632"/>
                    </a:lnTo>
                    <a:lnTo>
                      <a:pt x="96" y="1662"/>
                    </a:lnTo>
                    <a:lnTo>
                      <a:pt x="102" y="1674"/>
                    </a:lnTo>
                    <a:lnTo>
                      <a:pt x="114" y="1680"/>
                    </a:lnTo>
                    <a:lnTo>
                      <a:pt x="120" y="1680"/>
                    </a:lnTo>
                    <a:lnTo>
                      <a:pt x="126" y="1674"/>
                    </a:lnTo>
                    <a:lnTo>
                      <a:pt x="126" y="1662"/>
                    </a:lnTo>
                    <a:lnTo>
                      <a:pt x="114" y="1662"/>
                    </a:lnTo>
                    <a:close/>
                    <a:moveTo>
                      <a:pt x="12" y="1686"/>
                    </a:moveTo>
                    <a:lnTo>
                      <a:pt x="6" y="1686"/>
                    </a:lnTo>
                    <a:lnTo>
                      <a:pt x="0" y="1692"/>
                    </a:lnTo>
                    <a:lnTo>
                      <a:pt x="0" y="1704"/>
                    </a:lnTo>
                    <a:lnTo>
                      <a:pt x="6" y="1710"/>
                    </a:lnTo>
                    <a:lnTo>
                      <a:pt x="12" y="1710"/>
                    </a:lnTo>
                    <a:lnTo>
                      <a:pt x="24" y="1698"/>
                    </a:lnTo>
                    <a:lnTo>
                      <a:pt x="24" y="1686"/>
                    </a:lnTo>
                    <a:lnTo>
                      <a:pt x="12" y="1686"/>
                    </a:lnTo>
                    <a:close/>
                    <a:moveTo>
                      <a:pt x="168" y="1536"/>
                    </a:moveTo>
                    <a:lnTo>
                      <a:pt x="168" y="1542"/>
                    </a:lnTo>
                    <a:lnTo>
                      <a:pt x="180" y="1548"/>
                    </a:lnTo>
                    <a:lnTo>
                      <a:pt x="186" y="1548"/>
                    </a:lnTo>
                    <a:lnTo>
                      <a:pt x="186" y="1536"/>
                    </a:lnTo>
                    <a:lnTo>
                      <a:pt x="180" y="1530"/>
                    </a:lnTo>
                    <a:lnTo>
                      <a:pt x="168" y="1530"/>
                    </a:lnTo>
                    <a:lnTo>
                      <a:pt x="168" y="1536"/>
                    </a:lnTo>
                    <a:close/>
                    <a:moveTo>
                      <a:pt x="264" y="1494"/>
                    </a:moveTo>
                    <a:lnTo>
                      <a:pt x="252" y="1518"/>
                    </a:lnTo>
                    <a:lnTo>
                      <a:pt x="246" y="1536"/>
                    </a:lnTo>
                    <a:lnTo>
                      <a:pt x="246" y="1548"/>
                    </a:lnTo>
                    <a:lnTo>
                      <a:pt x="240" y="1554"/>
                    </a:lnTo>
                    <a:lnTo>
                      <a:pt x="240" y="1560"/>
                    </a:lnTo>
                    <a:lnTo>
                      <a:pt x="258" y="1566"/>
                    </a:lnTo>
                    <a:lnTo>
                      <a:pt x="264" y="1554"/>
                    </a:lnTo>
                    <a:lnTo>
                      <a:pt x="264" y="1548"/>
                    </a:lnTo>
                    <a:lnTo>
                      <a:pt x="270" y="1542"/>
                    </a:lnTo>
                    <a:lnTo>
                      <a:pt x="270" y="1524"/>
                    </a:lnTo>
                    <a:lnTo>
                      <a:pt x="288" y="1506"/>
                    </a:lnTo>
                    <a:lnTo>
                      <a:pt x="282" y="1500"/>
                    </a:lnTo>
                    <a:lnTo>
                      <a:pt x="282" y="1494"/>
                    </a:lnTo>
                    <a:lnTo>
                      <a:pt x="276" y="1488"/>
                    </a:lnTo>
                    <a:lnTo>
                      <a:pt x="264" y="149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Italy"/>
              <p:cNvSpPr>
                <a:spLocks noEditPoints="1"/>
              </p:cNvSpPr>
              <p:nvPr/>
            </p:nvSpPr>
            <p:spPr bwMode="gray">
              <a:xfrm>
                <a:off x="2778" y="1341"/>
                <a:ext cx="199" cy="212"/>
              </a:xfrm>
              <a:custGeom>
                <a:avLst/>
                <a:gdLst>
                  <a:gd name="T0" fmla="*/ 35661915 w 780"/>
                  <a:gd name="T1" fmla="*/ 36045069 h 828"/>
                  <a:gd name="T2" fmla="*/ 35661915 w 780"/>
                  <a:gd name="T3" fmla="*/ 36045069 h 828"/>
                  <a:gd name="T4" fmla="*/ 35661915 w 780"/>
                  <a:gd name="T5" fmla="*/ 36045069 h 828"/>
                  <a:gd name="T6" fmla="*/ 35661915 w 780"/>
                  <a:gd name="T7" fmla="*/ 36045069 h 828"/>
                  <a:gd name="T8" fmla="*/ 35661915 w 780"/>
                  <a:gd name="T9" fmla="*/ 36045069 h 828"/>
                  <a:gd name="T10" fmla="*/ 35661915 w 780"/>
                  <a:gd name="T11" fmla="*/ 36045069 h 828"/>
                  <a:gd name="T12" fmla="*/ 35661915 w 780"/>
                  <a:gd name="T13" fmla="*/ 36045069 h 828"/>
                  <a:gd name="T14" fmla="*/ 35661915 w 780"/>
                  <a:gd name="T15" fmla="*/ 36045069 h 828"/>
                  <a:gd name="T16" fmla="*/ 35661915 w 780"/>
                  <a:gd name="T17" fmla="*/ 36045069 h 828"/>
                  <a:gd name="T18" fmla="*/ 35661915 w 780"/>
                  <a:gd name="T19" fmla="*/ 36045069 h 828"/>
                  <a:gd name="T20" fmla="*/ 35661915 w 780"/>
                  <a:gd name="T21" fmla="*/ 36045069 h 828"/>
                  <a:gd name="T22" fmla="*/ 35661915 w 780"/>
                  <a:gd name="T23" fmla="*/ 36045069 h 828"/>
                  <a:gd name="T24" fmla="*/ 35661915 w 780"/>
                  <a:gd name="T25" fmla="*/ 36045069 h 828"/>
                  <a:gd name="T26" fmla="*/ 35661915 w 780"/>
                  <a:gd name="T27" fmla="*/ 36045069 h 828"/>
                  <a:gd name="T28" fmla="*/ 35661915 w 780"/>
                  <a:gd name="T29" fmla="*/ 36045069 h 828"/>
                  <a:gd name="T30" fmla="*/ 35661915 w 780"/>
                  <a:gd name="T31" fmla="*/ 36045069 h 828"/>
                  <a:gd name="T32" fmla="*/ 35661915 w 780"/>
                  <a:gd name="T33" fmla="*/ 36045069 h 828"/>
                  <a:gd name="T34" fmla="*/ 35661915 w 780"/>
                  <a:gd name="T35" fmla="*/ 36045069 h 828"/>
                  <a:gd name="T36" fmla="*/ 35661915 w 780"/>
                  <a:gd name="T37" fmla="*/ 36045069 h 828"/>
                  <a:gd name="T38" fmla="*/ 35661915 w 780"/>
                  <a:gd name="T39" fmla="*/ 36045069 h 828"/>
                  <a:gd name="T40" fmla="*/ 35661915 w 780"/>
                  <a:gd name="T41" fmla="*/ 36045069 h 828"/>
                  <a:gd name="T42" fmla="*/ 35661915 w 780"/>
                  <a:gd name="T43" fmla="*/ 36045069 h 828"/>
                  <a:gd name="T44" fmla="*/ 35661915 w 780"/>
                  <a:gd name="T45" fmla="*/ 36045069 h 828"/>
                  <a:gd name="T46" fmla="*/ 35661915 w 780"/>
                  <a:gd name="T47" fmla="*/ 36045069 h 828"/>
                  <a:gd name="T48" fmla="*/ 35661915 w 780"/>
                  <a:gd name="T49" fmla="*/ 36045069 h 828"/>
                  <a:gd name="T50" fmla="*/ 35661915 w 780"/>
                  <a:gd name="T51" fmla="*/ 36045069 h 828"/>
                  <a:gd name="T52" fmla="*/ 35661915 w 780"/>
                  <a:gd name="T53" fmla="*/ 36045069 h 828"/>
                  <a:gd name="T54" fmla="*/ 35661915 w 780"/>
                  <a:gd name="T55" fmla="*/ 36045069 h 828"/>
                  <a:gd name="T56" fmla="*/ 35661915 w 780"/>
                  <a:gd name="T57" fmla="*/ 36045069 h 828"/>
                  <a:gd name="T58" fmla="*/ 35661915 w 780"/>
                  <a:gd name="T59" fmla="*/ 36045069 h 828"/>
                  <a:gd name="T60" fmla="*/ 35661915 w 780"/>
                  <a:gd name="T61" fmla="*/ 36045069 h 828"/>
                  <a:gd name="T62" fmla="*/ 35661915 w 780"/>
                  <a:gd name="T63" fmla="*/ 36045069 h 828"/>
                  <a:gd name="T64" fmla="*/ 35661915 w 780"/>
                  <a:gd name="T65" fmla="*/ 36045069 h 828"/>
                  <a:gd name="T66" fmla="*/ 35661915 w 780"/>
                  <a:gd name="T67" fmla="*/ 36045069 h 828"/>
                  <a:gd name="T68" fmla="*/ 35661915 w 780"/>
                  <a:gd name="T69" fmla="*/ 36045069 h 828"/>
                  <a:gd name="T70" fmla="*/ 35661915 w 780"/>
                  <a:gd name="T71" fmla="*/ 36045069 h 828"/>
                  <a:gd name="T72" fmla="*/ 35661915 w 780"/>
                  <a:gd name="T73" fmla="*/ 36045069 h 828"/>
                  <a:gd name="T74" fmla="*/ 35661915 w 780"/>
                  <a:gd name="T75" fmla="*/ 36045069 h 828"/>
                  <a:gd name="T76" fmla="*/ 35661915 w 780"/>
                  <a:gd name="T77" fmla="*/ 36045069 h 828"/>
                  <a:gd name="T78" fmla="*/ 35661915 w 780"/>
                  <a:gd name="T79" fmla="*/ 36045069 h 828"/>
                  <a:gd name="T80" fmla="*/ 35661915 w 780"/>
                  <a:gd name="T81" fmla="*/ 36045069 h 828"/>
                  <a:gd name="T82" fmla="*/ 35661915 w 780"/>
                  <a:gd name="T83" fmla="*/ 36045069 h 828"/>
                  <a:gd name="T84" fmla="*/ 35661915 w 780"/>
                  <a:gd name="T85" fmla="*/ 36045069 h 828"/>
                  <a:gd name="T86" fmla="*/ 35661915 w 780"/>
                  <a:gd name="T87" fmla="*/ 36045069 h 828"/>
                  <a:gd name="T88" fmla="*/ 35661915 w 780"/>
                  <a:gd name="T89" fmla="*/ 36045069 h 828"/>
                  <a:gd name="T90" fmla="*/ 35661915 w 780"/>
                  <a:gd name="T91" fmla="*/ 36045069 h 828"/>
                  <a:gd name="T92" fmla="*/ 35661915 w 780"/>
                  <a:gd name="T93" fmla="*/ 36045069 h 828"/>
                  <a:gd name="T94" fmla="*/ 35661915 w 780"/>
                  <a:gd name="T95" fmla="*/ 36045069 h 828"/>
                  <a:gd name="T96" fmla="*/ 35661915 w 780"/>
                  <a:gd name="T97" fmla="*/ 36045069 h 828"/>
                  <a:gd name="T98" fmla="*/ 35661915 w 780"/>
                  <a:gd name="T99" fmla="*/ 36045069 h 828"/>
                  <a:gd name="T100" fmla="*/ 35661915 w 780"/>
                  <a:gd name="T101" fmla="*/ 36045069 h 828"/>
                  <a:gd name="T102" fmla="*/ 35661915 w 780"/>
                  <a:gd name="T103" fmla="*/ 36045069 h 828"/>
                  <a:gd name="T104" fmla="*/ 35661915 w 780"/>
                  <a:gd name="T105" fmla="*/ 36045069 h 828"/>
                  <a:gd name="T106" fmla="*/ 35661915 w 780"/>
                  <a:gd name="T107" fmla="*/ 36045069 h 828"/>
                  <a:gd name="T108" fmla="*/ 35661915 w 780"/>
                  <a:gd name="T109" fmla="*/ 36045069 h 828"/>
                  <a:gd name="T110" fmla="*/ 35661915 w 780"/>
                  <a:gd name="T111" fmla="*/ 36045069 h 828"/>
                  <a:gd name="T112" fmla="*/ 35661915 w 780"/>
                  <a:gd name="T113" fmla="*/ 36045069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" name="Israel"/>
              <p:cNvSpPr>
                <a:spLocks/>
              </p:cNvSpPr>
              <p:nvPr/>
            </p:nvSpPr>
            <p:spPr bwMode="gray">
              <a:xfrm>
                <a:off x="3257" y="1621"/>
                <a:ext cx="26" cy="82"/>
              </a:xfrm>
              <a:custGeom>
                <a:avLst/>
                <a:gdLst>
                  <a:gd name="T0" fmla="*/ 0 w 102"/>
                  <a:gd name="T1" fmla="*/ 34812546 h 324"/>
                  <a:gd name="T2" fmla="*/ 35567125 w 102"/>
                  <a:gd name="T3" fmla="*/ 34812546 h 324"/>
                  <a:gd name="T4" fmla="*/ 35567125 w 102"/>
                  <a:gd name="T5" fmla="*/ 34812546 h 324"/>
                  <a:gd name="T6" fmla="*/ 35567125 w 102"/>
                  <a:gd name="T7" fmla="*/ 34812546 h 324"/>
                  <a:gd name="T8" fmla="*/ 35567125 w 102"/>
                  <a:gd name="T9" fmla="*/ 34812546 h 324"/>
                  <a:gd name="T10" fmla="*/ 35567125 w 102"/>
                  <a:gd name="T11" fmla="*/ 34812546 h 324"/>
                  <a:gd name="T12" fmla="*/ 35567125 w 102"/>
                  <a:gd name="T13" fmla="*/ 34812546 h 324"/>
                  <a:gd name="T14" fmla="*/ 35567125 w 102"/>
                  <a:gd name="T15" fmla="*/ 34812546 h 324"/>
                  <a:gd name="T16" fmla="*/ 35567125 w 102"/>
                  <a:gd name="T17" fmla="*/ 34812546 h 324"/>
                  <a:gd name="T18" fmla="*/ 35567125 w 102"/>
                  <a:gd name="T19" fmla="*/ 34812546 h 324"/>
                  <a:gd name="T20" fmla="*/ 35567125 w 102"/>
                  <a:gd name="T21" fmla="*/ 34812546 h 324"/>
                  <a:gd name="T22" fmla="*/ 35567125 w 102"/>
                  <a:gd name="T23" fmla="*/ 34812546 h 324"/>
                  <a:gd name="T24" fmla="*/ 35567125 w 102"/>
                  <a:gd name="T25" fmla="*/ 34812546 h 324"/>
                  <a:gd name="T26" fmla="*/ 35567125 w 102"/>
                  <a:gd name="T27" fmla="*/ 34812546 h 324"/>
                  <a:gd name="T28" fmla="*/ 35567125 w 102"/>
                  <a:gd name="T29" fmla="*/ 34812546 h 324"/>
                  <a:gd name="T30" fmla="*/ 35567125 w 102"/>
                  <a:gd name="T31" fmla="*/ 34812546 h 324"/>
                  <a:gd name="T32" fmla="*/ 35567125 w 102"/>
                  <a:gd name="T33" fmla="*/ 34812546 h 324"/>
                  <a:gd name="T34" fmla="*/ 35567125 w 102"/>
                  <a:gd name="T35" fmla="*/ 34812546 h 324"/>
                  <a:gd name="T36" fmla="*/ 35567125 w 102"/>
                  <a:gd name="T37" fmla="*/ 34812546 h 324"/>
                  <a:gd name="T38" fmla="*/ 35567125 w 102"/>
                  <a:gd name="T39" fmla="*/ 34812546 h 324"/>
                  <a:gd name="T40" fmla="*/ 35567125 w 102"/>
                  <a:gd name="T41" fmla="*/ 34812546 h 324"/>
                  <a:gd name="T42" fmla="*/ 35567125 w 102"/>
                  <a:gd name="T43" fmla="*/ 34812546 h 324"/>
                  <a:gd name="T44" fmla="*/ 35567125 w 102"/>
                  <a:gd name="T45" fmla="*/ 34812546 h 324"/>
                  <a:gd name="T46" fmla="*/ 35567125 w 102"/>
                  <a:gd name="T47" fmla="*/ 34812546 h 324"/>
                  <a:gd name="T48" fmla="*/ 35567125 w 102"/>
                  <a:gd name="T49" fmla="*/ 0 h 324"/>
                  <a:gd name="T50" fmla="*/ 35567125 w 102"/>
                  <a:gd name="T51" fmla="*/ 34812546 h 324"/>
                  <a:gd name="T52" fmla="*/ 35567125 w 102"/>
                  <a:gd name="T53" fmla="*/ 34812546 h 324"/>
                  <a:gd name="T54" fmla="*/ 35567125 w 102"/>
                  <a:gd name="T55" fmla="*/ 34812546 h 324"/>
                  <a:gd name="T56" fmla="*/ 35567125 w 102"/>
                  <a:gd name="T57" fmla="*/ 34812546 h 324"/>
                  <a:gd name="T58" fmla="*/ 35567125 w 102"/>
                  <a:gd name="T59" fmla="*/ 34812546 h 324"/>
                  <a:gd name="T60" fmla="*/ 35567125 w 102"/>
                  <a:gd name="T61" fmla="*/ 34812546 h 324"/>
                  <a:gd name="T62" fmla="*/ 35567125 w 102"/>
                  <a:gd name="T63" fmla="*/ 34812546 h 324"/>
                  <a:gd name="T64" fmla="*/ 35567125 w 102"/>
                  <a:gd name="T65" fmla="*/ 34812546 h 324"/>
                  <a:gd name="T66" fmla="*/ 35567125 w 102"/>
                  <a:gd name="T67" fmla="*/ 34812546 h 324"/>
                  <a:gd name="T68" fmla="*/ 35567125 w 102"/>
                  <a:gd name="T69" fmla="*/ 34812546 h 324"/>
                  <a:gd name="T70" fmla="*/ 35567125 w 102"/>
                  <a:gd name="T71" fmla="*/ 34812546 h 324"/>
                  <a:gd name="T72" fmla="*/ 35567125 w 102"/>
                  <a:gd name="T73" fmla="*/ 34812546 h 324"/>
                  <a:gd name="T74" fmla="*/ 35567125 w 102"/>
                  <a:gd name="T75" fmla="*/ 34812546 h 324"/>
                  <a:gd name="T76" fmla="*/ 35567125 w 102"/>
                  <a:gd name="T77" fmla="*/ 34812546 h 324"/>
                  <a:gd name="T78" fmla="*/ 0 w 102"/>
                  <a:gd name="T79" fmla="*/ 34812546 h 3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2"/>
                  <a:gd name="T121" fmla="*/ 0 h 324"/>
                  <a:gd name="T122" fmla="*/ 102 w 102"/>
                  <a:gd name="T123" fmla="*/ 324 h 3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2" h="324">
                    <a:moveTo>
                      <a:pt x="0" y="168"/>
                    </a:moveTo>
                    <a:lnTo>
                      <a:pt x="54" y="312"/>
                    </a:lnTo>
                    <a:lnTo>
                      <a:pt x="60" y="324"/>
                    </a:lnTo>
                    <a:lnTo>
                      <a:pt x="60" y="306"/>
                    </a:lnTo>
                    <a:lnTo>
                      <a:pt x="66" y="294"/>
                    </a:lnTo>
                    <a:lnTo>
                      <a:pt x="66" y="234"/>
                    </a:lnTo>
                    <a:lnTo>
                      <a:pt x="72" y="228"/>
                    </a:lnTo>
                    <a:lnTo>
                      <a:pt x="78" y="216"/>
                    </a:lnTo>
                    <a:lnTo>
                      <a:pt x="84" y="210"/>
                    </a:lnTo>
                    <a:lnTo>
                      <a:pt x="90" y="198"/>
                    </a:lnTo>
                    <a:lnTo>
                      <a:pt x="90" y="186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6" y="168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48" y="168"/>
                    </a:lnTo>
                    <a:lnTo>
                      <a:pt x="48" y="96"/>
                    </a:lnTo>
                    <a:lnTo>
                      <a:pt x="66" y="78"/>
                    </a:lnTo>
                    <a:lnTo>
                      <a:pt x="84" y="78"/>
                    </a:lnTo>
                    <a:lnTo>
                      <a:pt x="90" y="60"/>
                    </a:lnTo>
                    <a:lnTo>
                      <a:pt x="84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72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0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36" y="72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2" y="96"/>
                    </a:lnTo>
                    <a:lnTo>
                      <a:pt x="18" y="138"/>
                    </a:lnTo>
                    <a:lnTo>
                      <a:pt x="18" y="15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C4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" name="Ireland"/>
              <p:cNvSpPr>
                <a:spLocks/>
              </p:cNvSpPr>
              <p:nvPr/>
            </p:nvSpPr>
            <p:spPr bwMode="gray">
              <a:xfrm>
                <a:off x="2517" y="1179"/>
                <a:ext cx="72" cy="76"/>
              </a:xfrm>
              <a:custGeom>
                <a:avLst/>
                <a:gdLst>
                  <a:gd name="T0" fmla="*/ 35742035 w 282"/>
                  <a:gd name="T1" fmla="*/ 34914540 h 300"/>
                  <a:gd name="T2" fmla="*/ 35742035 w 282"/>
                  <a:gd name="T3" fmla="*/ 34914540 h 300"/>
                  <a:gd name="T4" fmla="*/ 35742035 w 282"/>
                  <a:gd name="T5" fmla="*/ 34914540 h 300"/>
                  <a:gd name="T6" fmla="*/ 35742035 w 282"/>
                  <a:gd name="T7" fmla="*/ 34914540 h 300"/>
                  <a:gd name="T8" fmla="*/ 35742035 w 282"/>
                  <a:gd name="T9" fmla="*/ 34914540 h 300"/>
                  <a:gd name="T10" fmla="*/ 35742035 w 282"/>
                  <a:gd name="T11" fmla="*/ 34914540 h 300"/>
                  <a:gd name="T12" fmla="*/ 35742035 w 282"/>
                  <a:gd name="T13" fmla="*/ 34914540 h 300"/>
                  <a:gd name="T14" fmla="*/ 35742035 w 282"/>
                  <a:gd name="T15" fmla="*/ 34914540 h 300"/>
                  <a:gd name="T16" fmla="*/ 35742035 w 282"/>
                  <a:gd name="T17" fmla="*/ 34914540 h 300"/>
                  <a:gd name="T18" fmla="*/ 35742035 w 282"/>
                  <a:gd name="T19" fmla="*/ 34914540 h 300"/>
                  <a:gd name="T20" fmla="*/ 35742035 w 282"/>
                  <a:gd name="T21" fmla="*/ 34914540 h 300"/>
                  <a:gd name="T22" fmla="*/ 35742035 w 282"/>
                  <a:gd name="T23" fmla="*/ 34914540 h 300"/>
                  <a:gd name="T24" fmla="*/ 35742035 w 282"/>
                  <a:gd name="T25" fmla="*/ 0 h 300"/>
                  <a:gd name="T26" fmla="*/ 35742035 w 282"/>
                  <a:gd name="T27" fmla="*/ 34914540 h 300"/>
                  <a:gd name="T28" fmla="*/ 35742035 w 282"/>
                  <a:gd name="T29" fmla="*/ 34914540 h 300"/>
                  <a:gd name="T30" fmla="*/ 35742035 w 282"/>
                  <a:gd name="T31" fmla="*/ 34914540 h 300"/>
                  <a:gd name="T32" fmla="*/ 35742035 w 282"/>
                  <a:gd name="T33" fmla="*/ 34914540 h 300"/>
                  <a:gd name="T34" fmla="*/ 35742035 w 282"/>
                  <a:gd name="T35" fmla="*/ 34914540 h 300"/>
                  <a:gd name="T36" fmla="*/ 35742035 w 282"/>
                  <a:gd name="T37" fmla="*/ 34914540 h 300"/>
                  <a:gd name="T38" fmla="*/ 35742035 w 282"/>
                  <a:gd name="T39" fmla="*/ 34914540 h 300"/>
                  <a:gd name="T40" fmla="*/ 35742035 w 282"/>
                  <a:gd name="T41" fmla="*/ 34914540 h 300"/>
                  <a:gd name="T42" fmla="*/ 35742035 w 282"/>
                  <a:gd name="T43" fmla="*/ 34914540 h 300"/>
                  <a:gd name="T44" fmla="*/ 35742035 w 282"/>
                  <a:gd name="T45" fmla="*/ 34914540 h 300"/>
                  <a:gd name="T46" fmla="*/ 35742035 w 282"/>
                  <a:gd name="T47" fmla="*/ 34914540 h 300"/>
                  <a:gd name="T48" fmla="*/ 35742035 w 282"/>
                  <a:gd name="T49" fmla="*/ 34914540 h 300"/>
                  <a:gd name="T50" fmla="*/ 35742035 w 282"/>
                  <a:gd name="T51" fmla="*/ 34914540 h 300"/>
                  <a:gd name="T52" fmla="*/ 35742035 w 282"/>
                  <a:gd name="T53" fmla="*/ 34914540 h 300"/>
                  <a:gd name="T54" fmla="*/ 35742035 w 282"/>
                  <a:gd name="T55" fmla="*/ 34914540 h 300"/>
                  <a:gd name="T56" fmla="*/ 35742035 w 282"/>
                  <a:gd name="T57" fmla="*/ 34914540 h 300"/>
                  <a:gd name="T58" fmla="*/ 35742035 w 282"/>
                  <a:gd name="T59" fmla="*/ 34914540 h 300"/>
                  <a:gd name="T60" fmla="*/ 35742035 w 282"/>
                  <a:gd name="T61" fmla="*/ 34914540 h 300"/>
                  <a:gd name="T62" fmla="*/ 35742035 w 282"/>
                  <a:gd name="T63" fmla="*/ 34914540 h 300"/>
                  <a:gd name="T64" fmla="*/ 35742035 w 282"/>
                  <a:gd name="T65" fmla="*/ 34914540 h 300"/>
                  <a:gd name="T66" fmla="*/ 35742035 w 282"/>
                  <a:gd name="T67" fmla="*/ 34914540 h 300"/>
                  <a:gd name="T68" fmla="*/ 35742035 w 282"/>
                  <a:gd name="T69" fmla="*/ 34914540 h 300"/>
                  <a:gd name="T70" fmla="*/ 35742035 w 282"/>
                  <a:gd name="T71" fmla="*/ 34914540 h 300"/>
                  <a:gd name="T72" fmla="*/ 35742035 w 282"/>
                  <a:gd name="T73" fmla="*/ 34914540 h 300"/>
                  <a:gd name="T74" fmla="*/ 35742035 w 282"/>
                  <a:gd name="T75" fmla="*/ 34914540 h 300"/>
                  <a:gd name="T76" fmla="*/ 35742035 w 282"/>
                  <a:gd name="T77" fmla="*/ 34914540 h 300"/>
                  <a:gd name="T78" fmla="*/ 35742035 w 282"/>
                  <a:gd name="T79" fmla="*/ 34914540 h 300"/>
                  <a:gd name="T80" fmla="*/ 0 w 282"/>
                  <a:gd name="T81" fmla="*/ 34914540 h 300"/>
                  <a:gd name="T82" fmla="*/ 35742035 w 282"/>
                  <a:gd name="T83" fmla="*/ 34914540 h 300"/>
                  <a:gd name="T84" fmla="*/ 35742035 w 282"/>
                  <a:gd name="T85" fmla="*/ 34914540 h 300"/>
                  <a:gd name="T86" fmla="*/ 35742035 w 282"/>
                  <a:gd name="T87" fmla="*/ 34914540 h 300"/>
                  <a:gd name="T88" fmla="*/ 35742035 w 282"/>
                  <a:gd name="T89" fmla="*/ 34914540 h 300"/>
                  <a:gd name="T90" fmla="*/ 35742035 w 282"/>
                  <a:gd name="T91" fmla="*/ 34914540 h 300"/>
                  <a:gd name="T92" fmla="*/ 35742035 w 282"/>
                  <a:gd name="T93" fmla="*/ 34914540 h 300"/>
                  <a:gd name="T94" fmla="*/ 35742035 w 282"/>
                  <a:gd name="T95" fmla="*/ 34914540 h 300"/>
                  <a:gd name="T96" fmla="*/ 35742035 w 282"/>
                  <a:gd name="T97" fmla="*/ 34914540 h 300"/>
                  <a:gd name="T98" fmla="*/ 35742035 w 282"/>
                  <a:gd name="T99" fmla="*/ 34914540 h 300"/>
                  <a:gd name="T100" fmla="*/ 35742035 w 282"/>
                  <a:gd name="T101" fmla="*/ 34914540 h 300"/>
                  <a:gd name="T102" fmla="*/ 35742035 w 282"/>
                  <a:gd name="T103" fmla="*/ 34914540 h 300"/>
                  <a:gd name="T104" fmla="*/ 35742035 w 282"/>
                  <a:gd name="T105" fmla="*/ 34914540 h 300"/>
                  <a:gd name="T106" fmla="*/ 35742035 w 282"/>
                  <a:gd name="T107" fmla="*/ 34914540 h 300"/>
                  <a:gd name="T108" fmla="*/ 35742035 w 282"/>
                  <a:gd name="T109" fmla="*/ 34914540 h 300"/>
                  <a:gd name="T110" fmla="*/ 35742035 w 282"/>
                  <a:gd name="T111" fmla="*/ 34914540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" name="Iraq"/>
              <p:cNvSpPr>
                <a:spLocks/>
              </p:cNvSpPr>
              <p:nvPr/>
            </p:nvSpPr>
            <p:spPr bwMode="gray">
              <a:xfrm>
                <a:off x="3332" y="1541"/>
                <a:ext cx="175" cy="169"/>
              </a:xfrm>
              <a:custGeom>
                <a:avLst/>
                <a:gdLst>
                  <a:gd name="T0" fmla="*/ 140570233 w 684"/>
                  <a:gd name="T1" fmla="*/ 140804012 h 660"/>
                  <a:gd name="T2" fmla="*/ 140570233 w 684"/>
                  <a:gd name="T3" fmla="*/ 140804012 h 660"/>
                  <a:gd name="T4" fmla="*/ 140570233 w 684"/>
                  <a:gd name="T5" fmla="*/ 140804012 h 660"/>
                  <a:gd name="T6" fmla="*/ 140570233 w 684"/>
                  <a:gd name="T7" fmla="*/ 140804012 h 660"/>
                  <a:gd name="T8" fmla="*/ 140570233 w 684"/>
                  <a:gd name="T9" fmla="*/ 140804012 h 660"/>
                  <a:gd name="T10" fmla="*/ 140570233 w 684"/>
                  <a:gd name="T11" fmla="*/ 140804012 h 660"/>
                  <a:gd name="T12" fmla="*/ 140570233 w 684"/>
                  <a:gd name="T13" fmla="*/ 140804012 h 660"/>
                  <a:gd name="T14" fmla="*/ 140570233 w 684"/>
                  <a:gd name="T15" fmla="*/ 140804012 h 660"/>
                  <a:gd name="T16" fmla="*/ 140570233 w 684"/>
                  <a:gd name="T17" fmla="*/ 140804012 h 660"/>
                  <a:gd name="T18" fmla="*/ 140570233 w 684"/>
                  <a:gd name="T19" fmla="*/ 140804012 h 660"/>
                  <a:gd name="T20" fmla="*/ 140570233 w 684"/>
                  <a:gd name="T21" fmla="*/ 140804012 h 660"/>
                  <a:gd name="T22" fmla="*/ 140570233 w 684"/>
                  <a:gd name="T23" fmla="*/ 140804012 h 660"/>
                  <a:gd name="T24" fmla="*/ 140570233 w 684"/>
                  <a:gd name="T25" fmla="*/ 140804012 h 660"/>
                  <a:gd name="T26" fmla="*/ 140570233 w 684"/>
                  <a:gd name="T27" fmla="*/ 140804012 h 660"/>
                  <a:gd name="T28" fmla="*/ 140570233 w 684"/>
                  <a:gd name="T29" fmla="*/ 140804012 h 660"/>
                  <a:gd name="T30" fmla="*/ 140570233 w 684"/>
                  <a:gd name="T31" fmla="*/ 140804012 h 660"/>
                  <a:gd name="T32" fmla="*/ 140570233 w 684"/>
                  <a:gd name="T33" fmla="*/ 140804012 h 660"/>
                  <a:gd name="T34" fmla="*/ 140570233 w 684"/>
                  <a:gd name="T35" fmla="*/ 140804012 h 660"/>
                  <a:gd name="T36" fmla="*/ 140570233 w 684"/>
                  <a:gd name="T37" fmla="*/ 140804012 h 660"/>
                  <a:gd name="T38" fmla="*/ 140570233 w 684"/>
                  <a:gd name="T39" fmla="*/ 140804012 h 660"/>
                  <a:gd name="T40" fmla="*/ 140570233 w 684"/>
                  <a:gd name="T41" fmla="*/ 140804012 h 660"/>
                  <a:gd name="T42" fmla="*/ 140570233 w 684"/>
                  <a:gd name="T43" fmla="*/ 140804012 h 660"/>
                  <a:gd name="T44" fmla="*/ 140570233 w 684"/>
                  <a:gd name="T45" fmla="*/ 140804012 h 660"/>
                  <a:gd name="T46" fmla="*/ 140570233 w 684"/>
                  <a:gd name="T47" fmla="*/ 140804012 h 660"/>
                  <a:gd name="T48" fmla="*/ 140570233 w 684"/>
                  <a:gd name="T49" fmla="*/ 140804012 h 660"/>
                  <a:gd name="T50" fmla="*/ 140570233 w 684"/>
                  <a:gd name="T51" fmla="*/ 140804012 h 660"/>
                  <a:gd name="T52" fmla="*/ 140570233 w 684"/>
                  <a:gd name="T53" fmla="*/ 0 h 660"/>
                  <a:gd name="T54" fmla="*/ 140570233 w 684"/>
                  <a:gd name="T55" fmla="*/ 140804012 h 660"/>
                  <a:gd name="T56" fmla="*/ 140570233 w 684"/>
                  <a:gd name="T57" fmla="*/ 140804012 h 660"/>
                  <a:gd name="T58" fmla="*/ 140570233 w 684"/>
                  <a:gd name="T59" fmla="*/ 0 h 660"/>
                  <a:gd name="T60" fmla="*/ 140570233 w 684"/>
                  <a:gd name="T61" fmla="*/ 140804012 h 660"/>
                  <a:gd name="T62" fmla="*/ 140570233 w 684"/>
                  <a:gd name="T63" fmla="*/ 140804012 h 660"/>
                  <a:gd name="T64" fmla="*/ 140570233 w 684"/>
                  <a:gd name="T65" fmla="*/ 140804012 h 660"/>
                  <a:gd name="T66" fmla="*/ 140570233 w 684"/>
                  <a:gd name="T67" fmla="*/ 140804012 h 660"/>
                  <a:gd name="T68" fmla="*/ 140570233 w 684"/>
                  <a:gd name="T69" fmla="*/ 140804012 h 660"/>
                  <a:gd name="T70" fmla="*/ 140570233 w 684"/>
                  <a:gd name="T71" fmla="*/ 140804012 h 660"/>
                  <a:gd name="T72" fmla="*/ 140570233 w 684"/>
                  <a:gd name="T73" fmla="*/ 140804012 h 660"/>
                  <a:gd name="T74" fmla="*/ 140570233 w 684"/>
                  <a:gd name="T75" fmla="*/ 140804012 h 660"/>
                  <a:gd name="T76" fmla="*/ 140570233 w 684"/>
                  <a:gd name="T77" fmla="*/ 140804012 h 660"/>
                  <a:gd name="T78" fmla="*/ 140570233 w 684"/>
                  <a:gd name="T79" fmla="*/ 140804012 h 660"/>
                  <a:gd name="T80" fmla="*/ 140570233 w 684"/>
                  <a:gd name="T81" fmla="*/ 140804012 h 660"/>
                  <a:gd name="T82" fmla="*/ 140570233 w 684"/>
                  <a:gd name="T83" fmla="*/ 140804012 h 660"/>
                  <a:gd name="T84" fmla="*/ 140570233 w 684"/>
                  <a:gd name="T85" fmla="*/ 140804012 h 660"/>
                  <a:gd name="T86" fmla="*/ 0 w 684"/>
                  <a:gd name="T87" fmla="*/ 140804012 h 660"/>
                  <a:gd name="T88" fmla="*/ 140570233 w 684"/>
                  <a:gd name="T89" fmla="*/ 140804012 h 660"/>
                  <a:gd name="T90" fmla="*/ 140570233 w 684"/>
                  <a:gd name="T91" fmla="*/ 140804012 h 660"/>
                  <a:gd name="T92" fmla="*/ 140570233 w 684"/>
                  <a:gd name="T93" fmla="*/ 140804012 h 660"/>
                  <a:gd name="T94" fmla="*/ 140570233 w 684"/>
                  <a:gd name="T95" fmla="*/ 140804012 h 660"/>
                  <a:gd name="T96" fmla="*/ 140570233 w 684"/>
                  <a:gd name="T97" fmla="*/ 140804012 h 660"/>
                  <a:gd name="T98" fmla="*/ 140570233 w 684"/>
                  <a:gd name="T99" fmla="*/ 140804012 h 660"/>
                  <a:gd name="T100" fmla="*/ 140570233 w 684"/>
                  <a:gd name="T101" fmla="*/ 140804012 h 660"/>
                  <a:gd name="T102" fmla="*/ 140570233 w 684"/>
                  <a:gd name="T103" fmla="*/ 140804012 h 660"/>
                  <a:gd name="T104" fmla="*/ 140570233 w 684"/>
                  <a:gd name="T105" fmla="*/ 140804012 h 660"/>
                  <a:gd name="T106" fmla="*/ 140570233 w 684"/>
                  <a:gd name="T107" fmla="*/ 140804012 h 660"/>
                  <a:gd name="T108" fmla="*/ 140570233 w 684"/>
                  <a:gd name="T109" fmla="*/ 140804012 h 660"/>
                  <a:gd name="T110" fmla="*/ 140570233 w 684"/>
                  <a:gd name="T111" fmla="*/ 140804012 h 660"/>
                  <a:gd name="T112" fmla="*/ 140570233 w 684"/>
                  <a:gd name="T113" fmla="*/ 140804012 h 660"/>
                  <a:gd name="T114" fmla="*/ 140570233 w 684"/>
                  <a:gd name="T115" fmla="*/ 140804012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solidFill>
                <a:srgbClr val="C4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Iran"/>
              <p:cNvSpPr>
                <a:spLocks/>
              </p:cNvSpPr>
              <p:nvPr/>
            </p:nvSpPr>
            <p:spPr bwMode="gray">
              <a:xfrm>
                <a:off x="3407" y="1490"/>
                <a:ext cx="368" cy="302"/>
              </a:xfrm>
              <a:custGeom>
                <a:avLst/>
                <a:gdLst>
                  <a:gd name="T0" fmla="*/ 548801060 w 1440"/>
                  <a:gd name="T1" fmla="*/ 548679898 h 1182"/>
                  <a:gd name="T2" fmla="*/ 548801060 w 1440"/>
                  <a:gd name="T3" fmla="*/ 548679898 h 1182"/>
                  <a:gd name="T4" fmla="*/ 548801060 w 1440"/>
                  <a:gd name="T5" fmla="*/ 548679898 h 1182"/>
                  <a:gd name="T6" fmla="*/ 548801060 w 1440"/>
                  <a:gd name="T7" fmla="*/ 548679898 h 1182"/>
                  <a:gd name="T8" fmla="*/ 548801060 w 1440"/>
                  <a:gd name="T9" fmla="*/ 548679898 h 1182"/>
                  <a:gd name="T10" fmla="*/ 548801060 w 1440"/>
                  <a:gd name="T11" fmla="*/ 548679898 h 1182"/>
                  <a:gd name="T12" fmla="*/ 548801060 w 1440"/>
                  <a:gd name="T13" fmla="*/ 548679898 h 1182"/>
                  <a:gd name="T14" fmla="*/ 548801060 w 1440"/>
                  <a:gd name="T15" fmla="*/ 548679898 h 1182"/>
                  <a:gd name="T16" fmla="*/ 548801060 w 1440"/>
                  <a:gd name="T17" fmla="*/ 548679898 h 1182"/>
                  <a:gd name="T18" fmla="*/ 548801060 w 1440"/>
                  <a:gd name="T19" fmla="*/ 548679898 h 1182"/>
                  <a:gd name="T20" fmla="*/ 548801060 w 1440"/>
                  <a:gd name="T21" fmla="*/ 548679898 h 1182"/>
                  <a:gd name="T22" fmla="*/ 548801060 w 1440"/>
                  <a:gd name="T23" fmla="*/ 548679898 h 1182"/>
                  <a:gd name="T24" fmla="*/ 548801060 w 1440"/>
                  <a:gd name="T25" fmla="*/ 548679898 h 1182"/>
                  <a:gd name="T26" fmla="*/ 548801060 w 1440"/>
                  <a:gd name="T27" fmla="*/ 548679898 h 1182"/>
                  <a:gd name="T28" fmla="*/ 548801060 w 1440"/>
                  <a:gd name="T29" fmla="*/ 548679898 h 1182"/>
                  <a:gd name="T30" fmla="*/ 548801060 w 1440"/>
                  <a:gd name="T31" fmla="*/ 548679898 h 1182"/>
                  <a:gd name="T32" fmla="*/ 548801060 w 1440"/>
                  <a:gd name="T33" fmla="*/ 548679898 h 1182"/>
                  <a:gd name="T34" fmla="*/ 548801060 w 1440"/>
                  <a:gd name="T35" fmla="*/ 548679898 h 1182"/>
                  <a:gd name="T36" fmla="*/ 548801060 w 1440"/>
                  <a:gd name="T37" fmla="*/ 548679898 h 1182"/>
                  <a:gd name="T38" fmla="*/ 548801060 w 1440"/>
                  <a:gd name="T39" fmla="*/ 548679898 h 1182"/>
                  <a:gd name="T40" fmla="*/ 548801060 w 1440"/>
                  <a:gd name="T41" fmla="*/ 548679898 h 1182"/>
                  <a:gd name="T42" fmla="*/ 548801060 w 1440"/>
                  <a:gd name="T43" fmla="*/ 548679898 h 1182"/>
                  <a:gd name="T44" fmla="*/ 548801060 w 1440"/>
                  <a:gd name="T45" fmla="*/ 548679898 h 1182"/>
                  <a:gd name="T46" fmla="*/ 548801060 w 1440"/>
                  <a:gd name="T47" fmla="*/ 548679898 h 1182"/>
                  <a:gd name="T48" fmla="*/ 548801060 w 1440"/>
                  <a:gd name="T49" fmla="*/ 548679898 h 1182"/>
                  <a:gd name="T50" fmla="*/ 548801060 w 1440"/>
                  <a:gd name="T51" fmla="*/ 548679898 h 1182"/>
                  <a:gd name="T52" fmla="*/ 548801060 w 1440"/>
                  <a:gd name="T53" fmla="*/ 548679898 h 1182"/>
                  <a:gd name="T54" fmla="*/ 548801060 w 1440"/>
                  <a:gd name="T55" fmla="*/ 548679898 h 1182"/>
                  <a:gd name="T56" fmla="*/ 548801060 w 1440"/>
                  <a:gd name="T57" fmla="*/ 548679898 h 1182"/>
                  <a:gd name="T58" fmla="*/ 548801060 w 1440"/>
                  <a:gd name="T59" fmla="*/ 548679898 h 1182"/>
                  <a:gd name="T60" fmla="*/ 548801060 w 1440"/>
                  <a:gd name="T61" fmla="*/ 0 h 1182"/>
                  <a:gd name="T62" fmla="*/ 548801060 w 1440"/>
                  <a:gd name="T63" fmla="*/ 548679898 h 1182"/>
                  <a:gd name="T64" fmla="*/ 548801060 w 1440"/>
                  <a:gd name="T65" fmla="*/ 548679898 h 1182"/>
                  <a:gd name="T66" fmla="*/ 548801060 w 1440"/>
                  <a:gd name="T67" fmla="*/ 548679898 h 1182"/>
                  <a:gd name="T68" fmla="*/ 548801060 w 1440"/>
                  <a:gd name="T69" fmla="*/ 548679898 h 1182"/>
                  <a:gd name="T70" fmla="*/ 548801060 w 1440"/>
                  <a:gd name="T71" fmla="*/ 548679898 h 1182"/>
                  <a:gd name="T72" fmla="*/ 548801060 w 1440"/>
                  <a:gd name="T73" fmla="*/ 548679898 h 1182"/>
                  <a:gd name="T74" fmla="*/ 548801060 w 1440"/>
                  <a:gd name="T75" fmla="*/ 548679898 h 1182"/>
                  <a:gd name="T76" fmla="*/ 548801060 w 1440"/>
                  <a:gd name="T77" fmla="*/ 548679898 h 1182"/>
                  <a:gd name="T78" fmla="*/ 548801060 w 1440"/>
                  <a:gd name="T79" fmla="*/ 548679898 h 1182"/>
                  <a:gd name="T80" fmla="*/ 548801060 w 1440"/>
                  <a:gd name="T81" fmla="*/ 548679898 h 1182"/>
                  <a:gd name="T82" fmla="*/ 548801060 w 1440"/>
                  <a:gd name="T83" fmla="*/ 548679898 h 1182"/>
                  <a:gd name="T84" fmla="*/ 548801060 w 1440"/>
                  <a:gd name="T85" fmla="*/ 548679898 h 1182"/>
                  <a:gd name="T86" fmla="*/ 548801060 w 1440"/>
                  <a:gd name="T87" fmla="*/ 548679898 h 1182"/>
                  <a:gd name="T88" fmla="*/ 548801060 w 1440"/>
                  <a:gd name="T89" fmla="*/ 548679898 h 1182"/>
                  <a:gd name="T90" fmla="*/ 548801060 w 1440"/>
                  <a:gd name="T91" fmla="*/ 548679898 h 1182"/>
                  <a:gd name="T92" fmla="*/ 548801060 w 1440"/>
                  <a:gd name="T93" fmla="*/ 548679898 h 1182"/>
                  <a:gd name="T94" fmla="*/ 548801060 w 1440"/>
                  <a:gd name="T95" fmla="*/ 548679898 h 1182"/>
                  <a:gd name="T96" fmla="*/ 548801060 w 1440"/>
                  <a:gd name="T97" fmla="*/ 548679898 h 1182"/>
                  <a:gd name="T98" fmla="*/ 548801060 w 1440"/>
                  <a:gd name="T99" fmla="*/ 548679898 h 1182"/>
                  <a:gd name="T100" fmla="*/ 548801060 w 1440"/>
                  <a:gd name="T101" fmla="*/ 548679898 h 1182"/>
                  <a:gd name="T102" fmla="*/ 548801060 w 1440"/>
                  <a:gd name="T103" fmla="*/ 548679898 h 1182"/>
                  <a:gd name="T104" fmla="*/ 548801060 w 1440"/>
                  <a:gd name="T105" fmla="*/ 548679898 h 1182"/>
                  <a:gd name="T106" fmla="*/ 548801060 w 1440"/>
                  <a:gd name="T107" fmla="*/ 548679898 h 1182"/>
                  <a:gd name="T108" fmla="*/ 548801060 w 1440"/>
                  <a:gd name="T109" fmla="*/ 548679898 h 1182"/>
                  <a:gd name="T110" fmla="*/ 548801060 w 1440"/>
                  <a:gd name="T111" fmla="*/ 548679898 h 1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40"/>
                  <a:gd name="T169" fmla="*/ 0 h 1182"/>
                  <a:gd name="T170" fmla="*/ 1440 w 1440"/>
                  <a:gd name="T171" fmla="*/ 1182 h 1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40" h="1182">
                    <a:moveTo>
                      <a:pt x="1338" y="1176"/>
                    </a:moveTo>
                    <a:lnTo>
                      <a:pt x="1338" y="1170"/>
                    </a:lnTo>
                    <a:lnTo>
                      <a:pt x="1332" y="1158"/>
                    </a:lnTo>
                    <a:lnTo>
                      <a:pt x="1332" y="1128"/>
                    </a:lnTo>
                    <a:lnTo>
                      <a:pt x="1344" y="1116"/>
                    </a:lnTo>
                    <a:lnTo>
                      <a:pt x="1344" y="1110"/>
                    </a:lnTo>
                    <a:lnTo>
                      <a:pt x="1350" y="1104"/>
                    </a:lnTo>
                    <a:lnTo>
                      <a:pt x="1356" y="1086"/>
                    </a:lnTo>
                    <a:lnTo>
                      <a:pt x="1368" y="1086"/>
                    </a:lnTo>
                    <a:lnTo>
                      <a:pt x="1374" y="1080"/>
                    </a:lnTo>
                    <a:lnTo>
                      <a:pt x="1374" y="1074"/>
                    </a:lnTo>
                    <a:lnTo>
                      <a:pt x="1380" y="1074"/>
                    </a:lnTo>
                    <a:lnTo>
                      <a:pt x="1380" y="1068"/>
                    </a:lnTo>
                    <a:lnTo>
                      <a:pt x="1386" y="1062"/>
                    </a:lnTo>
                    <a:lnTo>
                      <a:pt x="1398" y="1056"/>
                    </a:lnTo>
                    <a:lnTo>
                      <a:pt x="1428" y="1056"/>
                    </a:lnTo>
                    <a:lnTo>
                      <a:pt x="1428" y="1062"/>
                    </a:lnTo>
                    <a:lnTo>
                      <a:pt x="1434" y="1062"/>
                    </a:lnTo>
                    <a:lnTo>
                      <a:pt x="1440" y="1056"/>
                    </a:lnTo>
                    <a:lnTo>
                      <a:pt x="1440" y="1044"/>
                    </a:lnTo>
                    <a:lnTo>
                      <a:pt x="1434" y="1026"/>
                    </a:lnTo>
                    <a:lnTo>
                      <a:pt x="1428" y="1014"/>
                    </a:lnTo>
                    <a:lnTo>
                      <a:pt x="1422" y="1008"/>
                    </a:lnTo>
                    <a:lnTo>
                      <a:pt x="1404" y="1008"/>
                    </a:lnTo>
                    <a:lnTo>
                      <a:pt x="1404" y="996"/>
                    </a:lnTo>
                    <a:lnTo>
                      <a:pt x="1398" y="984"/>
                    </a:lnTo>
                    <a:lnTo>
                      <a:pt x="1398" y="960"/>
                    </a:lnTo>
                    <a:lnTo>
                      <a:pt x="1392" y="960"/>
                    </a:lnTo>
                    <a:lnTo>
                      <a:pt x="1398" y="930"/>
                    </a:lnTo>
                    <a:lnTo>
                      <a:pt x="1374" y="930"/>
                    </a:lnTo>
                    <a:lnTo>
                      <a:pt x="1362" y="912"/>
                    </a:lnTo>
                    <a:lnTo>
                      <a:pt x="1350" y="918"/>
                    </a:lnTo>
                    <a:lnTo>
                      <a:pt x="1332" y="918"/>
                    </a:lnTo>
                    <a:lnTo>
                      <a:pt x="1326" y="912"/>
                    </a:lnTo>
                    <a:lnTo>
                      <a:pt x="1314" y="894"/>
                    </a:lnTo>
                    <a:lnTo>
                      <a:pt x="1308" y="876"/>
                    </a:lnTo>
                    <a:lnTo>
                      <a:pt x="1296" y="864"/>
                    </a:lnTo>
                    <a:lnTo>
                      <a:pt x="1284" y="846"/>
                    </a:lnTo>
                    <a:lnTo>
                      <a:pt x="1278" y="840"/>
                    </a:lnTo>
                    <a:lnTo>
                      <a:pt x="1272" y="828"/>
                    </a:lnTo>
                    <a:lnTo>
                      <a:pt x="1248" y="804"/>
                    </a:lnTo>
                    <a:lnTo>
                      <a:pt x="1242" y="804"/>
                    </a:lnTo>
                    <a:lnTo>
                      <a:pt x="1242" y="792"/>
                    </a:lnTo>
                    <a:lnTo>
                      <a:pt x="1260" y="774"/>
                    </a:lnTo>
                    <a:lnTo>
                      <a:pt x="1266" y="762"/>
                    </a:lnTo>
                    <a:lnTo>
                      <a:pt x="1272" y="756"/>
                    </a:lnTo>
                    <a:lnTo>
                      <a:pt x="1296" y="708"/>
                    </a:lnTo>
                    <a:lnTo>
                      <a:pt x="1284" y="684"/>
                    </a:lnTo>
                    <a:lnTo>
                      <a:pt x="1278" y="678"/>
                    </a:lnTo>
                    <a:lnTo>
                      <a:pt x="1242" y="678"/>
                    </a:lnTo>
                    <a:lnTo>
                      <a:pt x="1230" y="672"/>
                    </a:lnTo>
                    <a:lnTo>
                      <a:pt x="1224" y="672"/>
                    </a:lnTo>
                    <a:lnTo>
                      <a:pt x="1218" y="666"/>
                    </a:lnTo>
                    <a:lnTo>
                      <a:pt x="1218" y="612"/>
                    </a:lnTo>
                    <a:lnTo>
                      <a:pt x="1212" y="606"/>
                    </a:lnTo>
                    <a:lnTo>
                      <a:pt x="1200" y="582"/>
                    </a:lnTo>
                    <a:lnTo>
                      <a:pt x="1188" y="564"/>
                    </a:lnTo>
                    <a:lnTo>
                      <a:pt x="1176" y="540"/>
                    </a:lnTo>
                    <a:lnTo>
                      <a:pt x="1182" y="528"/>
                    </a:lnTo>
                    <a:lnTo>
                      <a:pt x="1200" y="510"/>
                    </a:lnTo>
                    <a:lnTo>
                      <a:pt x="1200" y="504"/>
                    </a:lnTo>
                    <a:lnTo>
                      <a:pt x="1194" y="498"/>
                    </a:lnTo>
                    <a:lnTo>
                      <a:pt x="1170" y="498"/>
                    </a:lnTo>
                    <a:lnTo>
                      <a:pt x="1170" y="468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64" y="444"/>
                    </a:lnTo>
                    <a:lnTo>
                      <a:pt x="1176" y="438"/>
                    </a:lnTo>
                    <a:lnTo>
                      <a:pt x="1182" y="432"/>
                    </a:lnTo>
                    <a:lnTo>
                      <a:pt x="1188" y="432"/>
                    </a:lnTo>
                    <a:lnTo>
                      <a:pt x="1176" y="414"/>
                    </a:lnTo>
                    <a:lnTo>
                      <a:pt x="1200" y="408"/>
                    </a:lnTo>
                    <a:lnTo>
                      <a:pt x="1200" y="402"/>
                    </a:lnTo>
                    <a:lnTo>
                      <a:pt x="1194" y="396"/>
                    </a:lnTo>
                    <a:lnTo>
                      <a:pt x="1194" y="372"/>
                    </a:lnTo>
                    <a:lnTo>
                      <a:pt x="1188" y="360"/>
                    </a:lnTo>
                    <a:lnTo>
                      <a:pt x="1188" y="354"/>
                    </a:lnTo>
                    <a:lnTo>
                      <a:pt x="1194" y="342"/>
                    </a:lnTo>
                    <a:lnTo>
                      <a:pt x="1200" y="336"/>
                    </a:lnTo>
                    <a:lnTo>
                      <a:pt x="1188" y="306"/>
                    </a:lnTo>
                    <a:lnTo>
                      <a:pt x="1194" y="282"/>
                    </a:lnTo>
                    <a:lnTo>
                      <a:pt x="1182" y="282"/>
                    </a:lnTo>
                    <a:lnTo>
                      <a:pt x="1182" y="246"/>
                    </a:lnTo>
                    <a:lnTo>
                      <a:pt x="1116" y="252"/>
                    </a:lnTo>
                    <a:lnTo>
                      <a:pt x="1110" y="246"/>
                    </a:lnTo>
                    <a:lnTo>
                      <a:pt x="1104" y="234"/>
                    </a:lnTo>
                    <a:lnTo>
                      <a:pt x="1092" y="228"/>
                    </a:lnTo>
                    <a:lnTo>
                      <a:pt x="1080" y="216"/>
                    </a:lnTo>
                    <a:lnTo>
                      <a:pt x="1068" y="216"/>
                    </a:lnTo>
                    <a:lnTo>
                      <a:pt x="1062" y="210"/>
                    </a:lnTo>
                    <a:lnTo>
                      <a:pt x="1056" y="210"/>
                    </a:lnTo>
                    <a:lnTo>
                      <a:pt x="1050" y="204"/>
                    </a:lnTo>
                    <a:lnTo>
                      <a:pt x="1044" y="192"/>
                    </a:lnTo>
                    <a:lnTo>
                      <a:pt x="1044" y="186"/>
                    </a:lnTo>
                    <a:lnTo>
                      <a:pt x="1038" y="180"/>
                    </a:lnTo>
                    <a:lnTo>
                      <a:pt x="1032" y="180"/>
                    </a:lnTo>
                    <a:lnTo>
                      <a:pt x="1020" y="174"/>
                    </a:lnTo>
                    <a:lnTo>
                      <a:pt x="1002" y="174"/>
                    </a:lnTo>
                    <a:lnTo>
                      <a:pt x="990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60" y="168"/>
                    </a:lnTo>
                    <a:lnTo>
                      <a:pt x="954" y="162"/>
                    </a:lnTo>
                    <a:lnTo>
                      <a:pt x="942" y="156"/>
                    </a:lnTo>
                    <a:lnTo>
                      <a:pt x="936" y="150"/>
                    </a:lnTo>
                    <a:lnTo>
                      <a:pt x="906" y="150"/>
                    </a:lnTo>
                    <a:lnTo>
                      <a:pt x="906" y="138"/>
                    </a:lnTo>
                    <a:lnTo>
                      <a:pt x="894" y="126"/>
                    </a:lnTo>
                    <a:lnTo>
                      <a:pt x="834" y="126"/>
                    </a:lnTo>
                    <a:lnTo>
                      <a:pt x="834" y="132"/>
                    </a:lnTo>
                    <a:lnTo>
                      <a:pt x="828" y="138"/>
                    </a:lnTo>
                    <a:lnTo>
                      <a:pt x="816" y="132"/>
                    </a:lnTo>
                    <a:lnTo>
                      <a:pt x="780" y="132"/>
                    </a:lnTo>
                    <a:lnTo>
                      <a:pt x="768" y="138"/>
                    </a:lnTo>
                    <a:lnTo>
                      <a:pt x="750" y="156"/>
                    </a:lnTo>
                    <a:lnTo>
                      <a:pt x="738" y="162"/>
                    </a:lnTo>
                    <a:lnTo>
                      <a:pt x="732" y="168"/>
                    </a:lnTo>
                    <a:lnTo>
                      <a:pt x="732" y="180"/>
                    </a:lnTo>
                    <a:lnTo>
                      <a:pt x="720" y="186"/>
                    </a:lnTo>
                    <a:lnTo>
                      <a:pt x="708" y="198"/>
                    </a:lnTo>
                    <a:lnTo>
                      <a:pt x="678" y="198"/>
                    </a:lnTo>
                    <a:lnTo>
                      <a:pt x="690" y="210"/>
                    </a:lnTo>
                    <a:lnTo>
                      <a:pt x="690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0" y="240"/>
                    </a:lnTo>
                    <a:lnTo>
                      <a:pt x="678" y="240"/>
                    </a:lnTo>
                    <a:lnTo>
                      <a:pt x="666" y="234"/>
                    </a:lnTo>
                    <a:lnTo>
                      <a:pt x="660" y="228"/>
                    </a:lnTo>
                    <a:lnTo>
                      <a:pt x="654" y="228"/>
                    </a:lnTo>
                    <a:lnTo>
                      <a:pt x="648" y="234"/>
                    </a:lnTo>
                    <a:lnTo>
                      <a:pt x="624" y="234"/>
                    </a:lnTo>
                    <a:lnTo>
                      <a:pt x="612" y="240"/>
                    </a:lnTo>
                    <a:lnTo>
                      <a:pt x="600" y="240"/>
                    </a:lnTo>
                    <a:lnTo>
                      <a:pt x="582" y="246"/>
                    </a:lnTo>
                    <a:lnTo>
                      <a:pt x="558" y="258"/>
                    </a:lnTo>
                    <a:lnTo>
                      <a:pt x="546" y="252"/>
                    </a:lnTo>
                    <a:lnTo>
                      <a:pt x="534" y="252"/>
                    </a:lnTo>
                    <a:lnTo>
                      <a:pt x="522" y="246"/>
                    </a:lnTo>
                    <a:lnTo>
                      <a:pt x="498" y="246"/>
                    </a:lnTo>
                    <a:lnTo>
                      <a:pt x="480" y="240"/>
                    </a:lnTo>
                    <a:lnTo>
                      <a:pt x="468" y="228"/>
                    </a:lnTo>
                    <a:lnTo>
                      <a:pt x="456" y="222"/>
                    </a:lnTo>
                    <a:lnTo>
                      <a:pt x="444" y="210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6"/>
                    </a:lnTo>
                    <a:lnTo>
                      <a:pt x="378" y="186"/>
                    </a:lnTo>
                    <a:lnTo>
                      <a:pt x="354" y="162"/>
                    </a:lnTo>
                    <a:lnTo>
                      <a:pt x="336" y="126"/>
                    </a:lnTo>
                    <a:lnTo>
                      <a:pt x="330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06" y="102"/>
                    </a:lnTo>
                    <a:lnTo>
                      <a:pt x="300" y="102"/>
                    </a:lnTo>
                    <a:lnTo>
                      <a:pt x="294" y="96"/>
                    </a:lnTo>
                    <a:lnTo>
                      <a:pt x="282" y="90"/>
                    </a:lnTo>
                    <a:lnTo>
                      <a:pt x="270" y="78"/>
                    </a:lnTo>
                    <a:lnTo>
                      <a:pt x="270" y="72"/>
                    </a:lnTo>
                    <a:lnTo>
                      <a:pt x="282" y="72"/>
                    </a:lnTo>
                    <a:lnTo>
                      <a:pt x="288" y="66"/>
                    </a:lnTo>
                    <a:lnTo>
                      <a:pt x="288" y="60"/>
                    </a:lnTo>
                    <a:lnTo>
                      <a:pt x="282" y="54"/>
                    </a:lnTo>
                    <a:lnTo>
                      <a:pt x="276" y="54"/>
                    </a:lnTo>
                    <a:lnTo>
                      <a:pt x="276" y="42"/>
                    </a:lnTo>
                    <a:lnTo>
                      <a:pt x="282" y="36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46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204" y="36"/>
                    </a:lnTo>
                    <a:lnTo>
                      <a:pt x="192" y="48"/>
                    </a:lnTo>
                    <a:lnTo>
                      <a:pt x="192" y="54"/>
                    </a:lnTo>
                    <a:lnTo>
                      <a:pt x="186" y="60"/>
                    </a:lnTo>
                    <a:lnTo>
                      <a:pt x="180" y="72"/>
                    </a:lnTo>
                    <a:lnTo>
                      <a:pt x="132" y="72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66" y="36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0" y="30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30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38"/>
                    </a:lnTo>
                    <a:lnTo>
                      <a:pt x="24" y="144"/>
                    </a:lnTo>
                    <a:lnTo>
                      <a:pt x="60" y="162"/>
                    </a:lnTo>
                    <a:lnTo>
                      <a:pt x="60" y="192"/>
                    </a:lnTo>
                    <a:lnTo>
                      <a:pt x="84" y="198"/>
                    </a:lnTo>
                    <a:lnTo>
                      <a:pt x="84" y="210"/>
                    </a:lnTo>
                    <a:lnTo>
                      <a:pt x="96" y="246"/>
                    </a:lnTo>
                    <a:lnTo>
                      <a:pt x="108" y="270"/>
                    </a:lnTo>
                    <a:lnTo>
                      <a:pt x="120" y="282"/>
                    </a:lnTo>
                    <a:lnTo>
                      <a:pt x="120" y="300"/>
                    </a:lnTo>
                    <a:lnTo>
                      <a:pt x="144" y="306"/>
                    </a:lnTo>
                    <a:lnTo>
                      <a:pt x="156" y="324"/>
                    </a:lnTo>
                    <a:lnTo>
                      <a:pt x="162" y="318"/>
                    </a:lnTo>
                    <a:lnTo>
                      <a:pt x="174" y="312"/>
                    </a:lnTo>
                    <a:lnTo>
                      <a:pt x="186" y="312"/>
                    </a:lnTo>
                    <a:lnTo>
                      <a:pt x="186" y="318"/>
                    </a:lnTo>
                    <a:lnTo>
                      <a:pt x="168" y="336"/>
                    </a:lnTo>
                    <a:lnTo>
                      <a:pt x="168" y="342"/>
                    </a:lnTo>
                    <a:lnTo>
                      <a:pt x="180" y="354"/>
                    </a:lnTo>
                    <a:lnTo>
                      <a:pt x="186" y="366"/>
                    </a:lnTo>
                    <a:lnTo>
                      <a:pt x="186" y="372"/>
                    </a:lnTo>
                    <a:lnTo>
                      <a:pt x="174" y="384"/>
                    </a:lnTo>
                    <a:lnTo>
                      <a:pt x="168" y="384"/>
                    </a:lnTo>
                    <a:lnTo>
                      <a:pt x="168" y="414"/>
                    </a:lnTo>
                    <a:lnTo>
                      <a:pt x="156" y="414"/>
                    </a:lnTo>
                    <a:lnTo>
                      <a:pt x="144" y="426"/>
                    </a:lnTo>
                    <a:lnTo>
                      <a:pt x="144" y="432"/>
                    </a:lnTo>
                    <a:lnTo>
                      <a:pt x="156" y="444"/>
                    </a:lnTo>
                    <a:lnTo>
                      <a:pt x="150" y="450"/>
                    </a:lnTo>
                    <a:lnTo>
                      <a:pt x="144" y="462"/>
                    </a:lnTo>
                    <a:lnTo>
                      <a:pt x="144" y="468"/>
                    </a:lnTo>
                    <a:lnTo>
                      <a:pt x="150" y="474"/>
                    </a:lnTo>
                    <a:lnTo>
                      <a:pt x="162" y="480"/>
                    </a:lnTo>
                    <a:lnTo>
                      <a:pt x="174" y="492"/>
                    </a:lnTo>
                    <a:lnTo>
                      <a:pt x="198" y="504"/>
                    </a:lnTo>
                    <a:lnTo>
                      <a:pt x="204" y="510"/>
                    </a:lnTo>
                    <a:lnTo>
                      <a:pt x="210" y="510"/>
                    </a:lnTo>
                    <a:lnTo>
                      <a:pt x="210" y="552"/>
                    </a:lnTo>
                    <a:lnTo>
                      <a:pt x="234" y="552"/>
                    </a:lnTo>
                    <a:lnTo>
                      <a:pt x="240" y="558"/>
                    </a:lnTo>
                    <a:lnTo>
                      <a:pt x="252" y="564"/>
                    </a:lnTo>
                    <a:lnTo>
                      <a:pt x="270" y="582"/>
                    </a:lnTo>
                    <a:lnTo>
                      <a:pt x="288" y="582"/>
                    </a:lnTo>
                    <a:lnTo>
                      <a:pt x="294" y="588"/>
                    </a:lnTo>
                    <a:lnTo>
                      <a:pt x="300" y="600"/>
                    </a:lnTo>
                    <a:lnTo>
                      <a:pt x="330" y="636"/>
                    </a:lnTo>
                    <a:lnTo>
                      <a:pt x="330" y="648"/>
                    </a:lnTo>
                    <a:lnTo>
                      <a:pt x="324" y="660"/>
                    </a:lnTo>
                    <a:lnTo>
                      <a:pt x="324" y="696"/>
                    </a:lnTo>
                    <a:lnTo>
                      <a:pt x="330" y="702"/>
                    </a:lnTo>
                    <a:lnTo>
                      <a:pt x="342" y="708"/>
                    </a:lnTo>
                    <a:lnTo>
                      <a:pt x="348" y="714"/>
                    </a:lnTo>
                    <a:lnTo>
                      <a:pt x="354" y="714"/>
                    </a:lnTo>
                    <a:lnTo>
                      <a:pt x="360" y="744"/>
                    </a:lnTo>
                    <a:lnTo>
                      <a:pt x="372" y="750"/>
                    </a:lnTo>
                    <a:lnTo>
                      <a:pt x="384" y="762"/>
                    </a:lnTo>
                    <a:lnTo>
                      <a:pt x="384" y="768"/>
                    </a:lnTo>
                    <a:lnTo>
                      <a:pt x="390" y="774"/>
                    </a:lnTo>
                    <a:lnTo>
                      <a:pt x="402" y="780"/>
                    </a:lnTo>
                    <a:lnTo>
                      <a:pt x="408" y="786"/>
                    </a:lnTo>
                    <a:lnTo>
                      <a:pt x="420" y="792"/>
                    </a:lnTo>
                    <a:lnTo>
                      <a:pt x="426" y="786"/>
                    </a:lnTo>
                    <a:lnTo>
                      <a:pt x="426" y="774"/>
                    </a:lnTo>
                    <a:lnTo>
                      <a:pt x="420" y="768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56"/>
                    </a:lnTo>
                    <a:lnTo>
                      <a:pt x="450" y="768"/>
                    </a:lnTo>
                    <a:lnTo>
                      <a:pt x="456" y="780"/>
                    </a:lnTo>
                    <a:lnTo>
                      <a:pt x="474" y="780"/>
                    </a:lnTo>
                    <a:lnTo>
                      <a:pt x="474" y="786"/>
                    </a:lnTo>
                    <a:lnTo>
                      <a:pt x="474" y="780"/>
                    </a:lnTo>
                    <a:lnTo>
                      <a:pt x="480" y="780"/>
                    </a:lnTo>
                    <a:lnTo>
                      <a:pt x="480" y="768"/>
                    </a:lnTo>
                    <a:lnTo>
                      <a:pt x="504" y="768"/>
                    </a:lnTo>
                    <a:lnTo>
                      <a:pt x="504" y="804"/>
                    </a:lnTo>
                    <a:lnTo>
                      <a:pt x="510" y="810"/>
                    </a:lnTo>
                    <a:lnTo>
                      <a:pt x="516" y="810"/>
                    </a:lnTo>
                    <a:lnTo>
                      <a:pt x="528" y="816"/>
                    </a:lnTo>
                    <a:lnTo>
                      <a:pt x="540" y="828"/>
                    </a:lnTo>
                    <a:lnTo>
                      <a:pt x="540" y="846"/>
                    </a:lnTo>
                    <a:lnTo>
                      <a:pt x="552" y="858"/>
                    </a:lnTo>
                    <a:lnTo>
                      <a:pt x="558" y="870"/>
                    </a:lnTo>
                    <a:lnTo>
                      <a:pt x="564" y="876"/>
                    </a:lnTo>
                    <a:lnTo>
                      <a:pt x="570" y="876"/>
                    </a:lnTo>
                    <a:lnTo>
                      <a:pt x="582" y="894"/>
                    </a:lnTo>
                    <a:lnTo>
                      <a:pt x="582" y="906"/>
                    </a:lnTo>
                    <a:lnTo>
                      <a:pt x="594" y="930"/>
                    </a:lnTo>
                    <a:lnTo>
                      <a:pt x="600" y="936"/>
                    </a:lnTo>
                    <a:lnTo>
                      <a:pt x="606" y="936"/>
                    </a:lnTo>
                    <a:lnTo>
                      <a:pt x="612" y="942"/>
                    </a:lnTo>
                    <a:lnTo>
                      <a:pt x="618" y="954"/>
                    </a:lnTo>
                    <a:lnTo>
                      <a:pt x="618" y="960"/>
                    </a:lnTo>
                    <a:lnTo>
                      <a:pt x="648" y="960"/>
                    </a:lnTo>
                    <a:lnTo>
                      <a:pt x="666" y="984"/>
                    </a:lnTo>
                    <a:lnTo>
                      <a:pt x="684" y="978"/>
                    </a:lnTo>
                    <a:lnTo>
                      <a:pt x="702" y="978"/>
                    </a:lnTo>
                    <a:lnTo>
                      <a:pt x="720" y="996"/>
                    </a:lnTo>
                    <a:lnTo>
                      <a:pt x="738" y="1008"/>
                    </a:lnTo>
                    <a:lnTo>
                      <a:pt x="756" y="1026"/>
                    </a:lnTo>
                    <a:lnTo>
                      <a:pt x="792" y="1050"/>
                    </a:lnTo>
                    <a:lnTo>
                      <a:pt x="810" y="1050"/>
                    </a:lnTo>
                    <a:lnTo>
                      <a:pt x="822" y="1056"/>
                    </a:lnTo>
                    <a:lnTo>
                      <a:pt x="834" y="1068"/>
                    </a:lnTo>
                    <a:lnTo>
                      <a:pt x="852" y="1068"/>
                    </a:lnTo>
                    <a:lnTo>
                      <a:pt x="876" y="1056"/>
                    </a:lnTo>
                    <a:lnTo>
                      <a:pt x="876" y="1050"/>
                    </a:lnTo>
                    <a:lnTo>
                      <a:pt x="900" y="1056"/>
                    </a:lnTo>
                    <a:lnTo>
                      <a:pt x="912" y="1032"/>
                    </a:lnTo>
                    <a:lnTo>
                      <a:pt x="930" y="1032"/>
                    </a:lnTo>
                    <a:lnTo>
                      <a:pt x="954" y="1008"/>
                    </a:lnTo>
                    <a:lnTo>
                      <a:pt x="966" y="1020"/>
                    </a:lnTo>
                    <a:lnTo>
                      <a:pt x="972" y="1014"/>
                    </a:lnTo>
                    <a:lnTo>
                      <a:pt x="984" y="1014"/>
                    </a:lnTo>
                    <a:lnTo>
                      <a:pt x="1002" y="1032"/>
                    </a:lnTo>
                    <a:lnTo>
                      <a:pt x="1014" y="1050"/>
                    </a:lnTo>
                    <a:lnTo>
                      <a:pt x="1020" y="1068"/>
                    </a:lnTo>
                    <a:lnTo>
                      <a:pt x="1032" y="1080"/>
                    </a:lnTo>
                    <a:lnTo>
                      <a:pt x="1032" y="1098"/>
                    </a:lnTo>
                    <a:lnTo>
                      <a:pt x="1038" y="1110"/>
                    </a:lnTo>
                    <a:lnTo>
                      <a:pt x="1044" y="1116"/>
                    </a:lnTo>
                    <a:lnTo>
                      <a:pt x="1056" y="1122"/>
                    </a:lnTo>
                    <a:lnTo>
                      <a:pt x="1080" y="1122"/>
                    </a:lnTo>
                    <a:lnTo>
                      <a:pt x="1080" y="1128"/>
                    </a:lnTo>
                    <a:lnTo>
                      <a:pt x="1086" y="1134"/>
                    </a:lnTo>
                    <a:lnTo>
                      <a:pt x="1098" y="1140"/>
                    </a:lnTo>
                    <a:lnTo>
                      <a:pt x="1164" y="1140"/>
                    </a:lnTo>
                    <a:lnTo>
                      <a:pt x="1176" y="1146"/>
                    </a:lnTo>
                    <a:lnTo>
                      <a:pt x="1200" y="1170"/>
                    </a:lnTo>
                    <a:lnTo>
                      <a:pt x="1212" y="1170"/>
                    </a:lnTo>
                    <a:lnTo>
                      <a:pt x="1224" y="1164"/>
                    </a:lnTo>
                    <a:lnTo>
                      <a:pt x="1230" y="1164"/>
                    </a:lnTo>
                    <a:lnTo>
                      <a:pt x="1242" y="1158"/>
                    </a:lnTo>
                    <a:lnTo>
                      <a:pt x="1248" y="1158"/>
                    </a:lnTo>
                    <a:lnTo>
                      <a:pt x="1254" y="1164"/>
                    </a:lnTo>
                    <a:lnTo>
                      <a:pt x="1278" y="1176"/>
                    </a:lnTo>
                    <a:lnTo>
                      <a:pt x="1296" y="1182"/>
                    </a:lnTo>
                    <a:lnTo>
                      <a:pt x="1326" y="1182"/>
                    </a:lnTo>
                    <a:lnTo>
                      <a:pt x="1338" y="117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10" name="Indonesia"/>
              <p:cNvSpPr>
                <a:spLocks noEditPoints="1"/>
              </p:cNvSpPr>
              <p:nvPr/>
            </p:nvSpPr>
            <p:spPr bwMode="gray">
              <a:xfrm>
                <a:off x="4384" y="2193"/>
                <a:ext cx="835" cy="333"/>
              </a:xfrm>
              <a:custGeom>
                <a:avLst/>
                <a:gdLst>
                  <a:gd name="T0" fmla="*/ 35953272 w 3264"/>
                  <a:gd name="T1" fmla="*/ 35927681 h 1302"/>
                  <a:gd name="T2" fmla="*/ 35953272 w 3264"/>
                  <a:gd name="T3" fmla="*/ 35927681 h 1302"/>
                  <a:gd name="T4" fmla="*/ 35953272 w 3264"/>
                  <a:gd name="T5" fmla="*/ 35927681 h 1302"/>
                  <a:gd name="T6" fmla="*/ 35953272 w 3264"/>
                  <a:gd name="T7" fmla="*/ 35927681 h 1302"/>
                  <a:gd name="T8" fmla="*/ 35953272 w 3264"/>
                  <a:gd name="T9" fmla="*/ 35927681 h 1302"/>
                  <a:gd name="T10" fmla="*/ 35953272 w 3264"/>
                  <a:gd name="T11" fmla="*/ 35927681 h 1302"/>
                  <a:gd name="T12" fmla="*/ 35953272 w 3264"/>
                  <a:gd name="T13" fmla="*/ 35927681 h 1302"/>
                  <a:gd name="T14" fmla="*/ 35953272 w 3264"/>
                  <a:gd name="T15" fmla="*/ 35927681 h 1302"/>
                  <a:gd name="T16" fmla="*/ 35953272 w 3264"/>
                  <a:gd name="T17" fmla="*/ 35927681 h 1302"/>
                  <a:gd name="T18" fmla="*/ 35953272 w 3264"/>
                  <a:gd name="T19" fmla="*/ 35927681 h 1302"/>
                  <a:gd name="T20" fmla="*/ 35953272 w 3264"/>
                  <a:gd name="T21" fmla="*/ 35927681 h 1302"/>
                  <a:gd name="T22" fmla="*/ 35953272 w 3264"/>
                  <a:gd name="T23" fmla="*/ 35927681 h 1302"/>
                  <a:gd name="T24" fmla="*/ 35953272 w 3264"/>
                  <a:gd name="T25" fmla="*/ 35927681 h 1302"/>
                  <a:gd name="T26" fmla="*/ 35953272 w 3264"/>
                  <a:gd name="T27" fmla="*/ 35927681 h 1302"/>
                  <a:gd name="T28" fmla="*/ 35953272 w 3264"/>
                  <a:gd name="T29" fmla="*/ 35927681 h 1302"/>
                  <a:gd name="T30" fmla="*/ 35953272 w 3264"/>
                  <a:gd name="T31" fmla="*/ 35927681 h 1302"/>
                  <a:gd name="T32" fmla="*/ 35953272 w 3264"/>
                  <a:gd name="T33" fmla="*/ 35927681 h 1302"/>
                  <a:gd name="T34" fmla="*/ 35953272 w 3264"/>
                  <a:gd name="T35" fmla="*/ 35927681 h 1302"/>
                  <a:gd name="T36" fmla="*/ 35953272 w 3264"/>
                  <a:gd name="T37" fmla="*/ 35927681 h 1302"/>
                  <a:gd name="T38" fmla="*/ 35953272 w 3264"/>
                  <a:gd name="T39" fmla="*/ 35927681 h 1302"/>
                  <a:gd name="T40" fmla="*/ 35953272 w 3264"/>
                  <a:gd name="T41" fmla="*/ 35927681 h 1302"/>
                  <a:gd name="T42" fmla="*/ 35953272 w 3264"/>
                  <a:gd name="T43" fmla="*/ 35927681 h 1302"/>
                  <a:gd name="T44" fmla="*/ 35953272 w 3264"/>
                  <a:gd name="T45" fmla="*/ 35927681 h 1302"/>
                  <a:gd name="T46" fmla="*/ 35953272 w 3264"/>
                  <a:gd name="T47" fmla="*/ 35927681 h 1302"/>
                  <a:gd name="T48" fmla="*/ 35953272 w 3264"/>
                  <a:gd name="T49" fmla="*/ 35927681 h 1302"/>
                  <a:gd name="T50" fmla="*/ 35953272 w 3264"/>
                  <a:gd name="T51" fmla="*/ 35927681 h 1302"/>
                  <a:gd name="T52" fmla="*/ 35953272 w 3264"/>
                  <a:gd name="T53" fmla="*/ 35927681 h 1302"/>
                  <a:gd name="T54" fmla="*/ 35953272 w 3264"/>
                  <a:gd name="T55" fmla="*/ 35927681 h 1302"/>
                  <a:gd name="T56" fmla="*/ 35953272 w 3264"/>
                  <a:gd name="T57" fmla="*/ 35927681 h 1302"/>
                  <a:gd name="T58" fmla="*/ 35953272 w 3264"/>
                  <a:gd name="T59" fmla="*/ 35927681 h 1302"/>
                  <a:gd name="T60" fmla="*/ 35953272 w 3264"/>
                  <a:gd name="T61" fmla="*/ 35927681 h 1302"/>
                  <a:gd name="T62" fmla="*/ 35953272 w 3264"/>
                  <a:gd name="T63" fmla="*/ 35927681 h 1302"/>
                  <a:gd name="T64" fmla="*/ 35953272 w 3264"/>
                  <a:gd name="T65" fmla="*/ 35927681 h 1302"/>
                  <a:gd name="T66" fmla="*/ 35953272 w 3264"/>
                  <a:gd name="T67" fmla="*/ 35927681 h 1302"/>
                  <a:gd name="T68" fmla="*/ 35953272 w 3264"/>
                  <a:gd name="T69" fmla="*/ 35927681 h 1302"/>
                  <a:gd name="T70" fmla="*/ 35953272 w 3264"/>
                  <a:gd name="T71" fmla="*/ 35927681 h 1302"/>
                  <a:gd name="T72" fmla="*/ 35953272 w 3264"/>
                  <a:gd name="T73" fmla="*/ 35927681 h 1302"/>
                  <a:gd name="T74" fmla="*/ 35953272 w 3264"/>
                  <a:gd name="T75" fmla="*/ 35927681 h 1302"/>
                  <a:gd name="T76" fmla="*/ 35953272 w 3264"/>
                  <a:gd name="T77" fmla="*/ 35927681 h 1302"/>
                  <a:gd name="T78" fmla="*/ 35953272 w 3264"/>
                  <a:gd name="T79" fmla="*/ 35927681 h 1302"/>
                  <a:gd name="T80" fmla="*/ 35953272 w 3264"/>
                  <a:gd name="T81" fmla="*/ 35927681 h 1302"/>
                  <a:gd name="T82" fmla="*/ 35953272 w 3264"/>
                  <a:gd name="T83" fmla="*/ 35927681 h 1302"/>
                  <a:gd name="T84" fmla="*/ 35953272 w 3264"/>
                  <a:gd name="T85" fmla="*/ 35927681 h 1302"/>
                  <a:gd name="T86" fmla="*/ 35953272 w 3264"/>
                  <a:gd name="T87" fmla="*/ 35927681 h 1302"/>
                  <a:gd name="T88" fmla="*/ 35953272 w 3264"/>
                  <a:gd name="T89" fmla="*/ 35927681 h 1302"/>
                  <a:gd name="T90" fmla="*/ 35953272 w 3264"/>
                  <a:gd name="T91" fmla="*/ 35927681 h 1302"/>
                  <a:gd name="T92" fmla="*/ 35953272 w 3264"/>
                  <a:gd name="T93" fmla="*/ 35927681 h 1302"/>
                  <a:gd name="T94" fmla="*/ 35953272 w 3264"/>
                  <a:gd name="T95" fmla="*/ 35927681 h 1302"/>
                  <a:gd name="T96" fmla="*/ 35953272 w 3264"/>
                  <a:gd name="T97" fmla="*/ 35927681 h 1302"/>
                  <a:gd name="T98" fmla="*/ 35953272 w 3264"/>
                  <a:gd name="T99" fmla="*/ 35927681 h 1302"/>
                  <a:gd name="T100" fmla="*/ 35953272 w 3264"/>
                  <a:gd name="T101" fmla="*/ 35927681 h 1302"/>
                  <a:gd name="T102" fmla="*/ 35953272 w 3264"/>
                  <a:gd name="T103" fmla="*/ 35927681 h 1302"/>
                  <a:gd name="T104" fmla="*/ 35953272 w 3264"/>
                  <a:gd name="T105" fmla="*/ 35927681 h 1302"/>
                  <a:gd name="T106" fmla="*/ 35953272 w 3264"/>
                  <a:gd name="T107" fmla="*/ 35927681 h 1302"/>
                  <a:gd name="T108" fmla="*/ 35953272 w 3264"/>
                  <a:gd name="T109" fmla="*/ 35927681 h 1302"/>
                  <a:gd name="T110" fmla="*/ 35953272 w 3264"/>
                  <a:gd name="T111" fmla="*/ 35927681 h 1302"/>
                  <a:gd name="T112" fmla="*/ 35953272 w 3264"/>
                  <a:gd name="T113" fmla="*/ 35927681 h 1302"/>
                  <a:gd name="T114" fmla="*/ 35953272 w 3264"/>
                  <a:gd name="T115" fmla="*/ 35927681 h 1302"/>
                  <a:gd name="T116" fmla="*/ 35953272 w 3264"/>
                  <a:gd name="T117" fmla="*/ 35927681 h 1302"/>
                  <a:gd name="T118" fmla="*/ 35953272 w 3264"/>
                  <a:gd name="T119" fmla="*/ 35927681 h 1302"/>
                  <a:gd name="T120" fmla="*/ 35953272 w 3264"/>
                  <a:gd name="T121" fmla="*/ 35927681 h 1302"/>
                  <a:gd name="T122" fmla="*/ 35953272 w 3264"/>
                  <a:gd name="T123" fmla="*/ 35927681 h 1302"/>
                  <a:gd name="T124" fmla="*/ 35953272 w 3264"/>
                  <a:gd name="T125" fmla="*/ 35927681 h 13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64"/>
                  <a:gd name="T190" fmla="*/ 0 h 1302"/>
                  <a:gd name="T191" fmla="*/ 3264 w 3264"/>
                  <a:gd name="T192" fmla="*/ 1302 h 13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64" h="1302">
                    <a:moveTo>
                      <a:pt x="1788" y="984"/>
                    </a:moveTo>
                    <a:lnTo>
                      <a:pt x="1806" y="978"/>
                    </a:lnTo>
                    <a:lnTo>
                      <a:pt x="1818" y="954"/>
                    </a:lnTo>
                    <a:lnTo>
                      <a:pt x="1812" y="930"/>
                    </a:lnTo>
                    <a:lnTo>
                      <a:pt x="1788" y="984"/>
                    </a:lnTo>
                    <a:close/>
                    <a:moveTo>
                      <a:pt x="672" y="462"/>
                    </a:moveTo>
                    <a:lnTo>
                      <a:pt x="702" y="480"/>
                    </a:lnTo>
                    <a:lnTo>
                      <a:pt x="702" y="450"/>
                    </a:lnTo>
                    <a:lnTo>
                      <a:pt x="672" y="426"/>
                    </a:lnTo>
                    <a:lnTo>
                      <a:pt x="672" y="462"/>
                    </a:lnTo>
                    <a:close/>
                    <a:moveTo>
                      <a:pt x="678" y="492"/>
                    </a:moveTo>
                    <a:lnTo>
                      <a:pt x="654" y="516"/>
                    </a:lnTo>
                    <a:lnTo>
                      <a:pt x="678" y="546"/>
                    </a:lnTo>
                    <a:lnTo>
                      <a:pt x="678" y="492"/>
                    </a:lnTo>
                    <a:close/>
                    <a:moveTo>
                      <a:pt x="906" y="714"/>
                    </a:moveTo>
                    <a:lnTo>
                      <a:pt x="930" y="732"/>
                    </a:lnTo>
                    <a:lnTo>
                      <a:pt x="936" y="708"/>
                    </a:lnTo>
                    <a:lnTo>
                      <a:pt x="936" y="702"/>
                    </a:lnTo>
                    <a:lnTo>
                      <a:pt x="930" y="696"/>
                    </a:lnTo>
                    <a:lnTo>
                      <a:pt x="930" y="690"/>
                    </a:lnTo>
                    <a:lnTo>
                      <a:pt x="912" y="672"/>
                    </a:lnTo>
                    <a:lnTo>
                      <a:pt x="900" y="666"/>
                    </a:lnTo>
                    <a:lnTo>
                      <a:pt x="888" y="666"/>
                    </a:lnTo>
                    <a:lnTo>
                      <a:pt x="882" y="672"/>
                    </a:lnTo>
                    <a:lnTo>
                      <a:pt x="876" y="684"/>
                    </a:lnTo>
                    <a:lnTo>
                      <a:pt x="882" y="696"/>
                    </a:lnTo>
                    <a:lnTo>
                      <a:pt x="882" y="708"/>
                    </a:lnTo>
                    <a:lnTo>
                      <a:pt x="888" y="720"/>
                    </a:lnTo>
                    <a:lnTo>
                      <a:pt x="906" y="714"/>
                    </a:lnTo>
                    <a:close/>
                    <a:moveTo>
                      <a:pt x="684" y="372"/>
                    </a:moveTo>
                    <a:lnTo>
                      <a:pt x="672" y="360"/>
                    </a:lnTo>
                    <a:lnTo>
                      <a:pt x="660" y="372"/>
                    </a:lnTo>
                    <a:lnTo>
                      <a:pt x="672" y="396"/>
                    </a:lnTo>
                    <a:lnTo>
                      <a:pt x="684" y="396"/>
                    </a:lnTo>
                    <a:lnTo>
                      <a:pt x="684" y="372"/>
                    </a:lnTo>
                    <a:close/>
                    <a:moveTo>
                      <a:pt x="750" y="624"/>
                    </a:moveTo>
                    <a:lnTo>
                      <a:pt x="750" y="630"/>
                    </a:lnTo>
                    <a:lnTo>
                      <a:pt x="756" y="636"/>
                    </a:lnTo>
                    <a:lnTo>
                      <a:pt x="756" y="648"/>
                    </a:lnTo>
                    <a:lnTo>
                      <a:pt x="774" y="684"/>
                    </a:lnTo>
                    <a:lnTo>
                      <a:pt x="786" y="690"/>
                    </a:lnTo>
                    <a:lnTo>
                      <a:pt x="804" y="696"/>
                    </a:lnTo>
                    <a:lnTo>
                      <a:pt x="816" y="702"/>
                    </a:lnTo>
                    <a:lnTo>
                      <a:pt x="834" y="702"/>
                    </a:lnTo>
                    <a:lnTo>
                      <a:pt x="828" y="660"/>
                    </a:lnTo>
                    <a:lnTo>
                      <a:pt x="810" y="648"/>
                    </a:lnTo>
                    <a:lnTo>
                      <a:pt x="810" y="618"/>
                    </a:lnTo>
                    <a:lnTo>
                      <a:pt x="804" y="606"/>
                    </a:lnTo>
                    <a:lnTo>
                      <a:pt x="792" y="600"/>
                    </a:lnTo>
                    <a:lnTo>
                      <a:pt x="786" y="588"/>
                    </a:lnTo>
                    <a:lnTo>
                      <a:pt x="768" y="582"/>
                    </a:lnTo>
                    <a:lnTo>
                      <a:pt x="756" y="576"/>
                    </a:lnTo>
                    <a:lnTo>
                      <a:pt x="732" y="576"/>
                    </a:lnTo>
                    <a:lnTo>
                      <a:pt x="732" y="582"/>
                    </a:lnTo>
                    <a:lnTo>
                      <a:pt x="726" y="588"/>
                    </a:lnTo>
                    <a:lnTo>
                      <a:pt x="726" y="600"/>
                    </a:lnTo>
                    <a:lnTo>
                      <a:pt x="714" y="600"/>
                    </a:lnTo>
                    <a:lnTo>
                      <a:pt x="714" y="606"/>
                    </a:lnTo>
                    <a:lnTo>
                      <a:pt x="708" y="612"/>
                    </a:lnTo>
                    <a:lnTo>
                      <a:pt x="714" y="624"/>
                    </a:lnTo>
                    <a:lnTo>
                      <a:pt x="750" y="624"/>
                    </a:lnTo>
                    <a:close/>
                    <a:moveTo>
                      <a:pt x="246" y="438"/>
                    </a:moveTo>
                    <a:lnTo>
                      <a:pt x="222" y="462"/>
                    </a:lnTo>
                    <a:lnTo>
                      <a:pt x="234" y="492"/>
                    </a:lnTo>
                    <a:lnTo>
                      <a:pt x="234" y="498"/>
                    </a:lnTo>
                    <a:lnTo>
                      <a:pt x="228" y="504"/>
                    </a:lnTo>
                    <a:lnTo>
                      <a:pt x="228" y="510"/>
                    </a:lnTo>
                    <a:lnTo>
                      <a:pt x="240" y="510"/>
                    </a:lnTo>
                    <a:lnTo>
                      <a:pt x="246" y="504"/>
                    </a:lnTo>
                    <a:lnTo>
                      <a:pt x="246" y="468"/>
                    </a:lnTo>
                    <a:lnTo>
                      <a:pt x="252" y="456"/>
                    </a:lnTo>
                    <a:lnTo>
                      <a:pt x="246" y="438"/>
                    </a:lnTo>
                    <a:close/>
                    <a:moveTo>
                      <a:pt x="264" y="534"/>
                    </a:moveTo>
                    <a:lnTo>
                      <a:pt x="258" y="546"/>
                    </a:lnTo>
                    <a:lnTo>
                      <a:pt x="258" y="588"/>
                    </a:lnTo>
                    <a:lnTo>
                      <a:pt x="264" y="600"/>
                    </a:lnTo>
                    <a:lnTo>
                      <a:pt x="276" y="612"/>
                    </a:lnTo>
                    <a:lnTo>
                      <a:pt x="288" y="612"/>
                    </a:lnTo>
                    <a:lnTo>
                      <a:pt x="294" y="606"/>
                    </a:lnTo>
                    <a:lnTo>
                      <a:pt x="294" y="588"/>
                    </a:lnTo>
                    <a:lnTo>
                      <a:pt x="288" y="576"/>
                    </a:lnTo>
                    <a:lnTo>
                      <a:pt x="282" y="558"/>
                    </a:lnTo>
                    <a:lnTo>
                      <a:pt x="282" y="546"/>
                    </a:lnTo>
                    <a:lnTo>
                      <a:pt x="276" y="534"/>
                    </a:lnTo>
                    <a:lnTo>
                      <a:pt x="264" y="534"/>
                    </a:lnTo>
                    <a:close/>
                    <a:moveTo>
                      <a:pt x="48" y="222"/>
                    </a:moveTo>
                    <a:lnTo>
                      <a:pt x="42" y="228"/>
                    </a:lnTo>
                    <a:lnTo>
                      <a:pt x="42" y="246"/>
                    </a:lnTo>
                    <a:lnTo>
                      <a:pt x="48" y="258"/>
                    </a:lnTo>
                    <a:lnTo>
                      <a:pt x="66" y="258"/>
                    </a:lnTo>
                    <a:lnTo>
                      <a:pt x="84" y="276"/>
                    </a:lnTo>
                    <a:lnTo>
                      <a:pt x="90" y="270"/>
                    </a:lnTo>
                    <a:lnTo>
                      <a:pt x="90" y="252"/>
                    </a:lnTo>
                    <a:lnTo>
                      <a:pt x="78" y="246"/>
                    </a:lnTo>
                    <a:lnTo>
                      <a:pt x="72" y="234"/>
                    </a:lnTo>
                    <a:lnTo>
                      <a:pt x="60" y="228"/>
                    </a:lnTo>
                    <a:lnTo>
                      <a:pt x="54" y="222"/>
                    </a:lnTo>
                    <a:lnTo>
                      <a:pt x="48" y="222"/>
                    </a:lnTo>
                    <a:close/>
                    <a:moveTo>
                      <a:pt x="162" y="330"/>
                    </a:moveTo>
                    <a:lnTo>
                      <a:pt x="156" y="330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6" y="366"/>
                    </a:lnTo>
                    <a:lnTo>
                      <a:pt x="162" y="378"/>
                    </a:lnTo>
                    <a:lnTo>
                      <a:pt x="174" y="390"/>
                    </a:lnTo>
                    <a:lnTo>
                      <a:pt x="180" y="402"/>
                    </a:lnTo>
                    <a:lnTo>
                      <a:pt x="192" y="414"/>
                    </a:lnTo>
                    <a:lnTo>
                      <a:pt x="198" y="408"/>
                    </a:lnTo>
                    <a:lnTo>
                      <a:pt x="198" y="402"/>
                    </a:lnTo>
                    <a:lnTo>
                      <a:pt x="204" y="390"/>
                    </a:lnTo>
                    <a:lnTo>
                      <a:pt x="204" y="384"/>
                    </a:lnTo>
                    <a:lnTo>
                      <a:pt x="198" y="372"/>
                    </a:lnTo>
                    <a:lnTo>
                      <a:pt x="198" y="366"/>
                    </a:lnTo>
                    <a:lnTo>
                      <a:pt x="192" y="360"/>
                    </a:lnTo>
                    <a:lnTo>
                      <a:pt x="186" y="348"/>
                    </a:lnTo>
                    <a:lnTo>
                      <a:pt x="180" y="342"/>
                    </a:lnTo>
                    <a:lnTo>
                      <a:pt x="168" y="336"/>
                    </a:lnTo>
                    <a:lnTo>
                      <a:pt x="162" y="330"/>
                    </a:lnTo>
                    <a:close/>
                    <a:moveTo>
                      <a:pt x="2574" y="486"/>
                    </a:moveTo>
                    <a:lnTo>
                      <a:pt x="2574" y="474"/>
                    </a:lnTo>
                    <a:lnTo>
                      <a:pt x="2568" y="474"/>
                    </a:lnTo>
                    <a:lnTo>
                      <a:pt x="2556" y="468"/>
                    </a:lnTo>
                    <a:lnTo>
                      <a:pt x="2520" y="468"/>
                    </a:lnTo>
                    <a:lnTo>
                      <a:pt x="2514" y="474"/>
                    </a:lnTo>
                    <a:lnTo>
                      <a:pt x="2520" y="498"/>
                    </a:lnTo>
                    <a:lnTo>
                      <a:pt x="2526" y="498"/>
                    </a:lnTo>
                    <a:lnTo>
                      <a:pt x="2538" y="492"/>
                    </a:lnTo>
                    <a:lnTo>
                      <a:pt x="2562" y="492"/>
                    </a:lnTo>
                    <a:lnTo>
                      <a:pt x="2568" y="486"/>
                    </a:lnTo>
                    <a:lnTo>
                      <a:pt x="2574" y="486"/>
                    </a:lnTo>
                    <a:close/>
                    <a:moveTo>
                      <a:pt x="336" y="648"/>
                    </a:moveTo>
                    <a:lnTo>
                      <a:pt x="342" y="648"/>
                    </a:lnTo>
                    <a:lnTo>
                      <a:pt x="342" y="636"/>
                    </a:lnTo>
                    <a:lnTo>
                      <a:pt x="330" y="624"/>
                    </a:lnTo>
                    <a:lnTo>
                      <a:pt x="318" y="624"/>
                    </a:lnTo>
                    <a:lnTo>
                      <a:pt x="318" y="636"/>
                    </a:lnTo>
                    <a:lnTo>
                      <a:pt x="330" y="648"/>
                    </a:lnTo>
                    <a:lnTo>
                      <a:pt x="336" y="648"/>
                    </a:lnTo>
                    <a:close/>
                    <a:moveTo>
                      <a:pt x="2472" y="654"/>
                    </a:moveTo>
                    <a:lnTo>
                      <a:pt x="2484" y="648"/>
                    </a:lnTo>
                    <a:lnTo>
                      <a:pt x="2502" y="630"/>
                    </a:lnTo>
                    <a:lnTo>
                      <a:pt x="2502" y="618"/>
                    </a:lnTo>
                    <a:lnTo>
                      <a:pt x="2430" y="612"/>
                    </a:lnTo>
                    <a:lnTo>
                      <a:pt x="2430" y="624"/>
                    </a:lnTo>
                    <a:lnTo>
                      <a:pt x="2436" y="630"/>
                    </a:lnTo>
                    <a:lnTo>
                      <a:pt x="2442" y="642"/>
                    </a:lnTo>
                    <a:lnTo>
                      <a:pt x="2448" y="648"/>
                    </a:lnTo>
                    <a:lnTo>
                      <a:pt x="2460" y="654"/>
                    </a:lnTo>
                    <a:lnTo>
                      <a:pt x="2472" y="654"/>
                    </a:lnTo>
                    <a:close/>
                    <a:moveTo>
                      <a:pt x="2406" y="288"/>
                    </a:moveTo>
                    <a:lnTo>
                      <a:pt x="2418" y="276"/>
                    </a:lnTo>
                    <a:lnTo>
                      <a:pt x="2418" y="264"/>
                    </a:lnTo>
                    <a:lnTo>
                      <a:pt x="2412" y="258"/>
                    </a:lnTo>
                    <a:lnTo>
                      <a:pt x="2400" y="252"/>
                    </a:lnTo>
                    <a:lnTo>
                      <a:pt x="2376" y="252"/>
                    </a:lnTo>
                    <a:lnTo>
                      <a:pt x="2370" y="258"/>
                    </a:lnTo>
                    <a:lnTo>
                      <a:pt x="2370" y="264"/>
                    </a:lnTo>
                    <a:lnTo>
                      <a:pt x="2394" y="288"/>
                    </a:lnTo>
                    <a:lnTo>
                      <a:pt x="2406" y="288"/>
                    </a:lnTo>
                    <a:close/>
                    <a:moveTo>
                      <a:pt x="2868" y="528"/>
                    </a:moveTo>
                    <a:lnTo>
                      <a:pt x="2886" y="534"/>
                    </a:lnTo>
                    <a:lnTo>
                      <a:pt x="2892" y="534"/>
                    </a:lnTo>
                    <a:lnTo>
                      <a:pt x="2898" y="528"/>
                    </a:lnTo>
                    <a:lnTo>
                      <a:pt x="2898" y="522"/>
                    </a:lnTo>
                    <a:lnTo>
                      <a:pt x="2874" y="510"/>
                    </a:lnTo>
                    <a:lnTo>
                      <a:pt x="2868" y="516"/>
                    </a:lnTo>
                    <a:lnTo>
                      <a:pt x="2862" y="516"/>
                    </a:lnTo>
                    <a:lnTo>
                      <a:pt x="2862" y="522"/>
                    </a:lnTo>
                    <a:lnTo>
                      <a:pt x="2868" y="528"/>
                    </a:lnTo>
                    <a:close/>
                    <a:moveTo>
                      <a:pt x="2916" y="618"/>
                    </a:moveTo>
                    <a:lnTo>
                      <a:pt x="2928" y="618"/>
                    </a:lnTo>
                    <a:lnTo>
                      <a:pt x="2940" y="612"/>
                    </a:lnTo>
                    <a:lnTo>
                      <a:pt x="2958" y="612"/>
                    </a:lnTo>
                    <a:lnTo>
                      <a:pt x="2964" y="606"/>
                    </a:lnTo>
                    <a:lnTo>
                      <a:pt x="2970" y="606"/>
                    </a:lnTo>
                    <a:lnTo>
                      <a:pt x="2964" y="606"/>
                    </a:lnTo>
                    <a:lnTo>
                      <a:pt x="2958" y="600"/>
                    </a:lnTo>
                    <a:lnTo>
                      <a:pt x="2946" y="594"/>
                    </a:lnTo>
                    <a:lnTo>
                      <a:pt x="2934" y="594"/>
                    </a:lnTo>
                    <a:lnTo>
                      <a:pt x="2928" y="588"/>
                    </a:lnTo>
                    <a:lnTo>
                      <a:pt x="2922" y="588"/>
                    </a:lnTo>
                    <a:lnTo>
                      <a:pt x="2910" y="594"/>
                    </a:lnTo>
                    <a:lnTo>
                      <a:pt x="2892" y="594"/>
                    </a:lnTo>
                    <a:lnTo>
                      <a:pt x="2886" y="600"/>
                    </a:lnTo>
                    <a:lnTo>
                      <a:pt x="2880" y="600"/>
                    </a:lnTo>
                    <a:lnTo>
                      <a:pt x="2892" y="606"/>
                    </a:lnTo>
                    <a:lnTo>
                      <a:pt x="2898" y="612"/>
                    </a:lnTo>
                    <a:lnTo>
                      <a:pt x="2910" y="618"/>
                    </a:lnTo>
                    <a:lnTo>
                      <a:pt x="2916" y="618"/>
                    </a:lnTo>
                    <a:close/>
                    <a:moveTo>
                      <a:pt x="1710" y="552"/>
                    </a:moveTo>
                    <a:lnTo>
                      <a:pt x="1710" y="564"/>
                    </a:lnTo>
                    <a:lnTo>
                      <a:pt x="1716" y="570"/>
                    </a:lnTo>
                    <a:lnTo>
                      <a:pt x="1716" y="582"/>
                    </a:lnTo>
                    <a:lnTo>
                      <a:pt x="1722" y="594"/>
                    </a:lnTo>
                    <a:lnTo>
                      <a:pt x="1722" y="612"/>
                    </a:lnTo>
                    <a:lnTo>
                      <a:pt x="1716" y="618"/>
                    </a:lnTo>
                    <a:lnTo>
                      <a:pt x="1692" y="630"/>
                    </a:lnTo>
                    <a:lnTo>
                      <a:pt x="1686" y="636"/>
                    </a:lnTo>
                    <a:lnTo>
                      <a:pt x="1674" y="642"/>
                    </a:lnTo>
                    <a:lnTo>
                      <a:pt x="1674" y="678"/>
                    </a:lnTo>
                    <a:lnTo>
                      <a:pt x="1680" y="684"/>
                    </a:lnTo>
                    <a:lnTo>
                      <a:pt x="1686" y="696"/>
                    </a:lnTo>
                    <a:lnTo>
                      <a:pt x="1674" y="708"/>
                    </a:lnTo>
                    <a:lnTo>
                      <a:pt x="1674" y="720"/>
                    </a:lnTo>
                    <a:lnTo>
                      <a:pt x="1680" y="726"/>
                    </a:lnTo>
                    <a:lnTo>
                      <a:pt x="1692" y="732"/>
                    </a:lnTo>
                    <a:lnTo>
                      <a:pt x="1698" y="726"/>
                    </a:lnTo>
                    <a:lnTo>
                      <a:pt x="1722" y="726"/>
                    </a:lnTo>
                    <a:lnTo>
                      <a:pt x="1728" y="732"/>
                    </a:lnTo>
                    <a:lnTo>
                      <a:pt x="1728" y="756"/>
                    </a:lnTo>
                    <a:lnTo>
                      <a:pt x="1722" y="762"/>
                    </a:lnTo>
                    <a:lnTo>
                      <a:pt x="1740" y="780"/>
                    </a:lnTo>
                    <a:lnTo>
                      <a:pt x="1728" y="846"/>
                    </a:lnTo>
                    <a:lnTo>
                      <a:pt x="1710" y="864"/>
                    </a:lnTo>
                    <a:lnTo>
                      <a:pt x="1704" y="876"/>
                    </a:lnTo>
                    <a:lnTo>
                      <a:pt x="1704" y="888"/>
                    </a:lnTo>
                    <a:lnTo>
                      <a:pt x="1710" y="906"/>
                    </a:lnTo>
                    <a:lnTo>
                      <a:pt x="1722" y="924"/>
                    </a:lnTo>
                    <a:lnTo>
                      <a:pt x="1746" y="936"/>
                    </a:lnTo>
                    <a:lnTo>
                      <a:pt x="1764" y="930"/>
                    </a:lnTo>
                    <a:lnTo>
                      <a:pt x="1788" y="906"/>
                    </a:lnTo>
                    <a:lnTo>
                      <a:pt x="1788" y="864"/>
                    </a:lnTo>
                    <a:lnTo>
                      <a:pt x="1782" y="858"/>
                    </a:lnTo>
                    <a:lnTo>
                      <a:pt x="1776" y="846"/>
                    </a:lnTo>
                    <a:lnTo>
                      <a:pt x="1800" y="822"/>
                    </a:lnTo>
                    <a:lnTo>
                      <a:pt x="1806" y="804"/>
                    </a:lnTo>
                    <a:lnTo>
                      <a:pt x="1806" y="774"/>
                    </a:lnTo>
                    <a:lnTo>
                      <a:pt x="1812" y="756"/>
                    </a:lnTo>
                    <a:lnTo>
                      <a:pt x="1812" y="726"/>
                    </a:lnTo>
                    <a:lnTo>
                      <a:pt x="1806" y="714"/>
                    </a:lnTo>
                    <a:lnTo>
                      <a:pt x="1800" y="696"/>
                    </a:lnTo>
                    <a:lnTo>
                      <a:pt x="1794" y="684"/>
                    </a:lnTo>
                    <a:lnTo>
                      <a:pt x="1794" y="636"/>
                    </a:lnTo>
                    <a:lnTo>
                      <a:pt x="1800" y="630"/>
                    </a:lnTo>
                    <a:lnTo>
                      <a:pt x="1800" y="624"/>
                    </a:lnTo>
                    <a:lnTo>
                      <a:pt x="1806" y="618"/>
                    </a:lnTo>
                    <a:lnTo>
                      <a:pt x="1812" y="618"/>
                    </a:lnTo>
                    <a:lnTo>
                      <a:pt x="1818" y="624"/>
                    </a:lnTo>
                    <a:lnTo>
                      <a:pt x="1824" y="642"/>
                    </a:lnTo>
                    <a:lnTo>
                      <a:pt x="1830" y="666"/>
                    </a:lnTo>
                    <a:lnTo>
                      <a:pt x="1836" y="684"/>
                    </a:lnTo>
                    <a:lnTo>
                      <a:pt x="1836" y="702"/>
                    </a:lnTo>
                    <a:lnTo>
                      <a:pt x="1866" y="738"/>
                    </a:lnTo>
                    <a:lnTo>
                      <a:pt x="1866" y="792"/>
                    </a:lnTo>
                    <a:lnTo>
                      <a:pt x="1890" y="822"/>
                    </a:lnTo>
                    <a:lnTo>
                      <a:pt x="1890" y="858"/>
                    </a:lnTo>
                    <a:lnTo>
                      <a:pt x="1902" y="930"/>
                    </a:lnTo>
                    <a:lnTo>
                      <a:pt x="1920" y="918"/>
                    </a:lnTo>
                    <a:lnTo>
                      <a:pt x="1962" y="930"/>
                    </a:lnTo>
                    <a:lnTo>
                      <a:pt x="1962" y="870"/>
                    </a:lnTo>
                    <a:lnTo>
                      <a:pt x="1968" y="864"/>
                    </a:lnTo>
                    <a:lnTo>
                      <a:pt x="1974" y="852"/>
                    </a:lnTo>
                    <a:lnTo>
                      <a:pt x="1980" y="876"/>
                    </a:lnTo>
                    <a:lnTo>
                      <a:pt x="1998" y="876"/>
                    </a:lnTo>
                    <a:lnTo>
                      <a:pt x="2004" y="870"/>
                    </a:lnTo>
                    <a:lnTo>
                      <a:pt x="2010" y="858"/>
                    </a:lnTo>
                    <a:lnTo>
                      <a:pt x="2010" y="828"/>
                    </a:lnTo>
                    <a:lnTo>
                      <a:pt x="2004" y="822"/>
                    </a:lnTo>
                    <a:lnTo>
                      <a:pt x="2004" y="816"/>
                    </a:lnTo>
                    <a:lnTo>
                      <a:pt x="1992" y="810"/>
                    </a:lnTo>
                    <a:lnTo>
                      <a:pt x="1986" y="798"/>
                    </a:lnTo>
                    <a:lnTo>
                      <a:pt x="1974" y="792"/>
                    </a:lnTo>
                    <a:lnTo>
                      <a:pt x="1962" y="780"/>
                    </a:lnTo>
                    <a:lnTo>
                      <a:pt x="1956" y="768"/>
                    </a:lnTo>
                    <a:lnTo>
                      <a:pt x="1944" y="756"/>
                    </a:lnTo>
                    <a:lnTo>
                      <a:pt x="1944" y="750"/>
                    </a:lnTo>
                    <a:lnTo>
                      <a:pt x="1956" y="726"/>
                    </a:lnTo>
                    <a:lnTo>
                      <a:pt x="1968" y="720"/>
                    </a:lnTo>
                    <a:lnTo>
                      <a:pt x="1968" y="708"/>
                    </a:lnTo>
                    <a:lnTo>
                      <a:pt x="1962" y="696"/>
                    </a:lnTo>
                    <a:lnTo>
                      <a:pt x="1938" y="684"/>
                    </a:lnTo>
                    <a:lnTo>
                      <a:pt x="1932" y="672"/>
                    </a:lnTo>
                    <a:lnTo>
                      <a:pt x="1932" y="642"/>
                    </a:lnTo>
                    <a:lnTo>
                      <a:pt x="1938" y="636"/>
                    </a:lnTo>
                    <a:lnTo>
                      <a:pt x="1938" y="630"/>
                    </a:lnTo>
                    <a:lnTo>
                      <a:pt x="1926" y="618"/>
                    </a:lnTo>
                    <a:lnTo>
                      <a:pt x="1914" y="612"/>
                    </a:lnTo>
                    <a:lnTo>
                      <a:pt x="1896" y="594"/>
                    </a:lnTo>
                    <a:lnTo>
                      <a:pt x="1884" y="588"/>
                    </a:lnTo>
                    <a:lnTo>
                      <a:pt x="1878" y="582"/>
                    </a:lnTo>
                    <a:lnTo>
                      <a:pt x="1914" y="582"/>
                    </a:lnTo>
                    <a:lnTo>
                      <a:pt x="1926" y="576"/>
                    </a:lnTo>
                    <a:lnTo>
                      <a:pt x="1932" y="570"/>
                    </a:lnTo>
                    <a:lnTo>
                      <a:pt x="1944" y="546"/>
                    </a:lnTo>
                    <a:lnTo>
                      <a:pt x="1950" y="540"/>
                    </a:lnTo>
                    <a:lnTo>
                      <a:pt x="1956" y="528"/>
                    </a:lnTo>
                    <a:lnTo>
                      <a:pt x="1992" y="528"/>
                    </a:lnTo>
                    <a:lnTo>
                      <a:pt x="2004" y="522"/>
                    </a:lnTo>
                    <a:lnTo>
                      <a:pt x="2010" y="522"/>
                    </a:lnTo>
                    <a:lnTo>
                      <a:pt x="2016" y="516"/>
                    </a:lnTo>
                    <a:lnTo>
                      <a:pt x="2016" y="504"/>
                    </a:lnTo>
                    <a:lnTo>
                      <a:pt x="1998" y="486"/>
                    </a:lnTo>
                    <a:lnTo>
                      <a:pt x="1986" y="480"/>
                    </a:lnTo>
                    <a:lnTo>
                      <a:pt x="1974" y="486"/>
                    </a:lnTo>
                    <a:lnTo>
                      <a:pt x="1956" y="504"/>
                    </a:lnTo>
                    <a:lnTo>
                      <a:pt x="1956" y="510"/>
                    </a:lnTo>
                    <a:lnTo>
                      <a:pt x="1944" y="510"/>
                    </a:lnTo>
                    <a:lnTo>
                      <a:pt x="1932" y="504"/>
                    </a:lnTo>
                    <a:lnTo>
                      <a:pt x="1896" y="504"/>
                    </a:lnTo>
                    <a:lnTo>
                      <a:pt x="1890" y="510"/>
                    </a:lnTo>
                    <a:lnTo>
                      <a:pt x="1884" y="522"/>
                    </a:lnTo>
                    <a:lnTo>
                      <a:pt x="1854" y="552"/>
                    </a:lnTo>
                    <a:lnTo>
                      <a:pt x="1848" y="546"/>
                    </a:lnTo>
                    <a:lnTo>
                      <a:pt x="1836" y="540"/>
                    </a:lnTo>
                    <a:lnTo>
                      <a:pt x="1824" y="516"/>
                    </a:lnTo>
                    <a:lnTo>
                      <a:pt x="1788" y="498"/>
                    </a:lnTo>
                    <a:lnTo>
                      <a:pt x="1776" y="498"/>
                    </a:lnTo>
                    <a:lnTo>
                      <a:pt x="1776" y="486"/>
                    </a:lnTo>
                    <a:lnTo>
                      <a:pt x="1782" y="468"/>
                    </a:lnTo>
                    <a:lnTo>
                      <a:pt x="1782" y="456"/>
                    </a:lnTo>
                    <a:lnTo>
                      <a:pt x="1794" y="420"/>
                    </a:lnTo>
                    <a:lnTo>
                      <a:pt x="1806" y="408"/>
                    </a:lnTo>
                    <a:lnTo>
                      <a:pt x="1824" y="408"/>
                    </a:lnTo>
                    <a:lnTo>
                      <a:pt x="1842" y="414"/>
                    </a:lnTo>
                    <a:lnTo>
                      <a:pt x="1896" y="414"/>
                    </a:lnTo>
                    <a:lnTo>
                      <a:pt x="1902" y="408"/>
                    </a:lnTo>
                    <a:lnTo>
                      <a:pt x="1908" y="408"/>
                    </a:lnTo>
                    <a:lnTo>
                      <a:pt x="1908" y="402"/>
                    </a:lnTo>
                    <a:lnTo>
                      <a:pt x="1914" y="396"/>
                    </a:lnTo>
                    <a:lnTo>
                      <a:pt x="1920" y="396"/>
                    </a:lnTo>
                    <a:lnTo>
                      <a:pt x="1944" y="402"/>
                    </a:lnTo>
                    <a:lnTo>
                      <a:pt x="1980" y="420"/>
                    </a:lnTo>
                    <a:lnTo>
                      <a:pt x="2010" y="432"/>
                    </a:lnTo>
                    <a:lnTo>
                      <a:pt x="2034" y="438"/>
                    </a:lnTo>
                    <a:lnTo>
                      <a:pt x="2040" y="438"/>
                    </a:lnTo>
                    <a:lnTo>
                      <a:pt x="2052" y="432"/>
                    </a:lnTo>
                    <a:lnTo>
                      <a:pt x="2064" y="420"/>
                    </a:lnTo>
                    <a:lnTo>
                      <a:pt x="2082" y="420"/>
                    </a:lnTo>
                    <a:lnTo>
                      <a:pt x="2094" y="414"/>
                    </a:lnTo>
                    <a:lnTo>
                      <a:pt x="2106" y="414"/>
                    </a:lnTo>
                    <a:lnTo>
                      <a:pt x="2112" y="408"/>
                    </a:lnTo>
                    <a:lnTo>
                      <a:pt x="2112" y="402"/>
                    </a:lnTo>
                    <a:lnTo>
                      <a:pt x="2106" y="396"/>
                    </a:lnTo>
                    <a:lnTo>
                      <a:pt x="2106" y="390"/>
                    </a:lnTo>
                    <a:lnTo>
                      <a:pt x="2118" y="378"/>
                    </a:lnTo>
                    <a:lnTo>
                      <a:pt x="2142" y="366"/>
                    </a:lnTo>
                    <a:lnTo>
                      <a:pt x="2148" y="360"/>
                    </a:lnTo>
                    <a:lnTo>
                      <a:pt x="2160" y="354"/>
                    </a:lnTo>
                    <a:lnTo>
                      <a:pt x="2148" y="324"/>
                    </a:lnTo>
                    <a:lnTo>
                      <a:pt x="2070" y="360"/>
                    </a:lnTo>
                    <a:lnTo>
                      <a:pt x="2076" y="366"/>
                    </a:lnTo>
                    <a:lnTo>
                      <a:pt x="2076" y="372"/>
                    </a:lnTo>
                    <a:lnTo>
                      <a:pt x="2070" y="378"/>
                    </a:lnTo>
                    <a:lnTo>
                      <a:pt x="2046" y="378"/>
                    </a:lnTo>
                    <a:lnTo>
                      <a:pt x="2022" y="366"/>
                    </a:lnTo>
                    <a:lnTo>
                      <a:pt x="2004" y="366"/>
                    </a:lnTo>
                    <a:lnTo>
                      <a:pt x="1968" y="384"/>
                    </a:lnTo>
                    <a:lnTo>
                      <a:pt x="1950" y="384"/>
                    </a:lnTo>
                    <a:lnTo>
                      <a:pt x="1938" y="378"/>
                    </a:lnTo>
                    <a:lnTo>
                      <a:pt x="1926" y="378"/>
                    </a:lnTo>
                    <a:lnTo>
                      <a:pt x="1902" y="366"/>
                    </a:lnTo>
                    <a:lnTo>
                      <a:pt x="1860" y="366"/>
                    </a:lnTo>
                    <a:lnTo>
                      <a:pt x="1872" y="348"/>
                    </a:lnTo>
                    <a:lnTo>
                      <a:pt x="1860" y="348"/>
                    </a:lnTo>
                    <a:lnTo>
                      <a:pt x="1848" y="342"/>
                    </a:lnTo>
                    <a:lnTo>
                      <a:pt x="1824" y="342"/>
                    </a:lnTo>
                    <a:lnTo>
                      <a:pt x="1824" y="366"/>
                    </a:lnTo>
                    <a:lnTo>
                      <a:pt x="1812" y="378"/>
                    </a:lnTo>
                    <a:lnTo>
                      <a:pt x="1788" y="390"/>
                    </a:lnTo>
                    <a:lnTo>
                      <a:pt x="1764" y="390"/>
                    </a:lnTo>
                    <a:lnTo>
                      <a:pt x="1758" y="396"/>
                    </a:lnTo>
                    <a:lnTo>
                      <a:pt x="1758" y="426"/>
                    </a:lnTo>
                    <a:lnTo>
                      <a:pt x="1740" y="432"/>
                    </a:lnTo>
                    <a:lnTo>
                      <a:pt x="1752" y="498"/>
                    </a:lnTo>
                    <a:lnTo>
                      <a:pt x="1740" y="498"/>
                    </a:lnTo>
                    <a:lnTo>
                      <a:pt x="1734" y="510"/>
                    </a:lnTo>
                    <a:lnTo>
                      <a:pt x="1728" y="516"/>
                    </a:lnTo>
                    <a:lnTo>
                      <a:pt x="1710" y="552"/>
                    </a:lnTo>
                    <a:close/>
                    <a:moveTo>
                      <a:pt x="1986" y="576"/>
                    </a:moveTo>
                    <a:lnTo>
                      <a:pt x="1986" y="594"/>
                    </a:lnTo>
                    <a:lnTo>
                      <a:pt x="1992" y="600"/>
                    </a:lnTo>
                    <a:lnTo>
                      <a:pt x="2004" y="600"/>
                    </a:lnTo>
                    <a:lnTo>
                      <a:pt x="2016" y="588"/>
                    </a:lnTo>
                    <a:lnTo>
                      <a:pt x="2016" y="576"/>
                    </a:lnTo>
                    <a:lnTo>
                      <a:pt x="1986" y="576"/>
                    </a:lnTo>
                    <a:close/>
                    <a:moveTo>
                      <a:pt x="1686" y="1110"/>
                    </a:moveTo>
                    <a:lnTo>
                      <a:pt x="1674" y="1110"/>
                    </a:lnTo>
                    <a:lnTo>
                      <a:pt x="1668" y="1116"/>
                    </a:lnTo>
                    <a:lnTo>
                      <a:pt x="1662" y="1116"/>
                    </a:lnTo>
                    <a:lnTo>
                      <a:pt x="1614" y="1104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80" y="1170"/>
                    </a:lnTo>
                    <a:lnTo>
                      <a:pt x="1692" y="1158"/>
                    </a:lnTo>
                    <a:lnTo>
                      <a:pt x="1698" y="1140"/>
                    </a:lnTo>
                    <a:lnTo>
                      <a:pt x="1698" y="1128"/>
                    </a:lnTo>
                    <a:lnTo>
                      <a:pt x="1692" y="1116"/>
                    </a:lnTo>
                    <a:lnTo>
                      <a:pt x="1686" y="1110"/>
                    </a:lnTo>
                    <a:close/>
                    <a:moveTo>
                      <a:pt x="2094" y="1104"/>
                    </a:moveTo>
                    <a:lnTo>
                      <a:pt x="2064" y="1128"/>
                    </a:lnTo>
                    <a:lnTo>
                      <a:pt x="2094" y="1134"/>
                    </a:lnTo>
                    <a:lnTo>
                      <a:pt x="2094" y="1104"/>
                    </a:lnTo>
                    <a:close/>
                    <a:moveTo>
                      <a:pt x="486" y="294"/>
                    </a:moveTo>
                    <a:lnTo>
                      <a:pt x="474" y="288"/>
                    </a:lnTo>
                    <a:lnTo>
                      <a:pt x="468" y="288"/>
                    </a:lnTo>
                    <a:lnTo>
                      <a:pt x="456" y="294"/>
                    </a:lnTo>
                    <a:lnTo>
                      <a:pt x="456" y="312"/>
                    </a:lnTo>
                    <a:lnTo>
                      <a:pt x="468" y="324"/>
                    </a:lnTo>
                    <a:lnTo>
                      <a:pt x="474" y="318"/>
                    </a:lnTo>
                    <a:lnTo>
                      <a:pt x="486" y="318"/>
                    </a:lnTo>
                    <a:lnTo>
                      <a:pt x="486" y="312"/>
                    </a:lnTo>
                    <a:lnTo>
                      <a:pt x="492" y="300"/>
                    </a:lnTo>
                    <a:lnTo>
                      <a:pt x="486" y="294"/>
                    </a:lnTo>
                    <a:close/>
                    <a:moveTo>
                      <a:pt x="2346" y="588"/>
                    </a:moveTo>
                    <a:lnTo>
                      <a:pt x="2340" y="576"/>
                    </a:lnTo>
                    <a:lnTo>
                      <a:pt x="2328" y="570"/>
                    </a:lnTo>
                    <a:lnTo>
                      <a:pt x="2310" y="552"/>
                    </a:lnTo>
                    <a:lnTo>
                      <a:pt x="2304" y="552"/>
                    </a:lnTo>
                    <a:lnTo>
                      <a:pt x="2304" y="600"/>
                    </a:lnTo>
                    <a:lnTo>
                      <a:pt x="2316" y="600"/>
                    </a:lnTo>
                    <a:lnTo>
                      <a:pt x="2328" y="606"/>
                    </a:lnTo>
                    <a:lnTo>
                      <a:pt x="2334" y="606"/>
                    </a:lnTo>
                    <a:lnTo>
                      <a:pt x="2346" y="600"/>
                    </a:lnTo>
                    <a:lnTo>
                      <a:pt x="2346" y="588"/>
                    </a:lnTo>
                    <a:close/>
                    <a:moveTo>
                      <a:pt x="2310" y="474"/>
                    </a:moveTo>
                    <a:lnTo>
                      <a:pt x="2340" y="504"/>
                    </a:lnTo>
                    <a:lnTo>
                      <a:pt x="2358" y="516"/>
                    </a:lnTo>
                    <a:lnTo>
                      <a:pt x="2382" y="528"/>
                    </a:lnTo>
                    <a:lnTo>
                      <a:pt x="2400" y="528"/>
                    </a:lnTo>
                    <a:lnTo>
                      <a:pt x="2400" y="522"/>
                    </a:lnTo>
                    <a:lnTo>
                      <a:pt x="2358" y="480"/>
                    </a:lnTo>
                    <a:lnTo>
                      <a:pt x="2358" y="468"/>
                    </a:lnTo>
                    <a:lnTo>
                      <a:pt x="2364" y="456"/>
                    </a:lnTo>
                    <a:lnTo>
                      <a:pt x="2376" y="450"/>
                    </a:lnTo>
                    <a:lnTo>
                      <a:pt x="2394" y="450"/>
                    </a:lnTo>
                    <a:lnTo>
                      <a:pt x="2406" y="456"/>
                    </a:lnTo>
                    <a:lnTo>
                      <a:pt x="2424" y="444"/>
                    </a:lnTo>
                    <a:lnTo>
                      <a:pt x="2400" y="432"/>
                    </a:lnTo>
                    <a:lnTo>
                      <a:pt x="2412" y="426"/>
                    </a:lnTo>
                    <a:lnTo>
                      <a:pt x="2424" y="402"/>
                    </a:lnTo>
                    <a:lnTo>
                      <a:pt x="2412" y="378"/>
                    </a:lnTo>
                    <a:lnTo>
                      <a:pt x="2400" y="372"/>
                    </a:lnTo>
                    <a:lnTo>
                      <a:pt x="2382" y="372"/>
                    </a:lnTo>
                    <a:lnTo>
                      <a:pt x="2358" y="396"/>
                    </a:lnTo>
                    <a:lnTo>
                      <a:pt x="2346" y="402"/>
                    </a:lnTo>
                    <a:lnTo>
                      <a:pt x="2340" y="408"/>
                    </a:lnTo>
                    <a:lnTo>
                      <a:pt x="2334" y="408"/>
                    </a:lnTo>
                    <a:lnTo>
                      <a:pt x="2328" y="402"/>
                    </a:lnTo>
                    <a:lnTo>
                      <a:pt x="2328" y="366"/>
                    </a:lnTo>
                    <a:lnTo>
                      <a:pt x="2334" y="360"/>
                    </a:lnTo>
                    <a:lnTo>
                      <a:pt x="2346" y="336"/>
                    </a:lnTo>
                    <a:lnTo>
                      <a:pt x="2346" y="318"/>
                    </a:lnTo>
                    <a:lnTo>
                      <a:pt x="2340" y="312"/>
                    </a:lnTo>
                    <a:lnTo>
                      <a:pt x="2358" y="276"/>
                    </a:lnTo>
                    <a:lnTo>
                      <a:pt x="2316" y="312"/>
                    </a:lnTo>
                    <a:lnTo>
                      <a:pt x="2316" y="342"/>
                    </a:lnTo>
                    <a:lnTo>
                      <a:pt x="2304" y="348"/>
                    </a:lnTo>
                    <a:lnTo>
                      <a:pt x="2298" y="354"/>
                    </a:lnTo>
                    <a:lnTo>
                      <a:pt x="2286" y="378"/>
                    </a:lnTo>
                    <a:lnTo>
                      <a:pt x="2286" y="408"/>
                    </a:lnTo>
                    <a:lnTo>
                      <a:pt x="2298" y="420"/>
                    </a:lnTo>
                    <a:lnTo>
                      <a:pt x="2304" y="432"/>
                    </a:lnTo>
                    <a:lnTo>
                      <a:pt x="2310" y="438"/>
                    </a:lnTo>
                    <a:lnTo>
                      <a:pt x="2310" y="444"/>
                    </a:lnTo>
                    <a:lnTo>
                      <a:pt x="2304" y="450"/>
                    </a:lnTo>
                    <a:lnTo>
                      <a:pt x="2304" y="468"/>
                    </a:lnTo>
                    <a:lnTo>
                      <a:pt x="2310" y="474"/>
                    </a:lnTo>
                    <a:close/>
                    <a:moveTo>
                      <a:pt x="2250" y="708"/>
                    </a:moveTo>
                    <a:lnTo>
                      <a:pt x="2238" y="696"/>
                    </a:lnTo>
                    <a:lnTo>
                      <a:pt x="2214" y="708"/>
                    </a:lnTo>
                    <a:lnTo>
                      <a:pt x="2214" y="732"/>
                    </a:lnTo>
                    <a:lnTo>
                      <a:pt x="2220" y="744"/>
                    </a:lnTo>
                    <a:lnTo>
                      <a:pt x="2226" y="750"/>
                    </a:lnTo>
                    <a:lnTo>
                      <a:pt x="2250" y="762"/>
                    </a:lnTo>
                    <a:lnTo>
                      <a:pt x="2274" y="762"/>
                    </a:lnTo>
                    <a:lnTo>
                      <a:pt x="2280" y="750"/>
                    </a:lnTo>
                    <a:lnTo>
                      <a:pt x="2280" y="738"/>
                    </a:lnTo>
                    <a:lnTo>
                      <a:pt x="2274" y="726"/>
                    </a:lnTo>
                    <a:lnTo>
                      <a:pt x="2274" y="714"/>
                    </a:lnTo>
                    <a:lnTo>
                      <a:pt x="2268" y="708"/>
                    </a:lnTo>
                    <a:lnTo>
                      <a:pt x="2268" y="702"/>
                    </a:lnTo>
                    <a:lnTo>
                      <a:pt x="2250" y="708"/>
                    </a:lnTo>
                    <a:close/>
                    <a:moveTo>
                      <a:pt x="2148" y="1104"/>
                    </a:moveTo>
                    <a:lnTo>
                      <a:pt x="2226" y="1092"/>
                    </a:lnTo>
                    <a:lnTo>
                      <a:pt x="2166" y="1074"/>
                    </a:lnTo>
                    <a:lnTo>
                      <a:pt x="2148" y="1104"/>
                    </a:lnTo>
                    <a:close/>
                    <a:moveTo>
                      <a:pt x="2544" y="750"/>
                    </a:moveTo>
                    <a:lnTo>
                      <a:pt x="2520" y="732"/>
                    </a:lnTo>
                    <a:lnTo>
                      <a:pt x="2526" y="714"/>
                    </a:lnTo>
                    <a:lnTo>
                      <a:pt x="2514" y="702"/>
                    </a:lnTo>
                    <a:lnTo>
                      <a:pt x="2508" y="690"/>
                    </a:lnTo>
                    <a:lnTo>
                      <a:pt x="2490" y="684"/>
                    </a:lnTo>
                    <a:lnTo>
                      <a:pt x="2472" y="672"/>
                    </a:lnTo>
                    <a:lnTo>
                      <a:pt x="2442" y="666"/>
                    </a:lnTo>
                    <a:lnTo>
                      <a:pt x="2424" y="666"/>
                    </a:lnTo>
                    <a:lnTo>
                      <a:pt x="2388" y="684"/>
                    </a:lnTo>
                    <a:lnTo>
                      <a:pt x="2358" y="684"/>
                    </a:lnTo>
                    <a:lnTo>
                      <a:pt x="2346" y="696"/>
                    </a:lnTo>
                    <a:lnTo>
                      <a:pt x="2340" y="708"/>
                    </a:lnTo>
                    <a:lnTo>
                      <a:pt x="2340" y="726"/>
                    </a:lnTo>
                    <a:lnTo>
                      <a:pt x="2346" y="732"/>
                    </a:lnTo>
                    <a:lnTo>
                      <a:pt x="2364" y="714"/>
                    </a:lnTo>
                    <a:lnTo>
                      <a:pt x="2364" y="726"/>
                    </a:lnTo>
                    <a:lnTo>
                      <a:pt x="2370" y="738"/>
                    </a:lnTo>
                    <a:lnTo>
                      <a:pt x="2376" y="744"/>
                    </a:lnTo>
                    <a:lnTo>
                      <a:pt x="2388" y="738"/>
                    </a:lnTo>
                    <a:lnTo>
                      <a:pt x="2394" y="732"/>
                    </a:lnTo>
                    <a:lnTo>
                      <a:pt x="2394" y="726"/>
                    </a:lnTo>
                    <a:lnTo>
                      <a:pt x="2400" y="720"/>
                    </a:lnTo>
                    <a:lnTo>
                      <a:pt x="2400" y="714"/>
                    </a:lnTo>
                    <a:lnTo>
                      <a:pt x="2406" y="726"/>
                    </a:lnTo>
                    <a:lnTo>
                      <a:pt x="2418" y="732"/>
                    </a:lnTo>
                    <a:lnTo>
                      <a:pt x="2430" y="732"/>
                    </a:lnTo>
                    <a:lnTo>
                      <a:pt x="2442" y="720"/>
                    </a:lnTo>
                    <a:lnTo>
                      <a:pt x="2454" y="714"/>
                    </a:lnTo>
                    <a:lnTo>
                      <a:pt x="2460" y="708"/>
                    </a:lnTo>
                    <a:lnTo>
                      <a:pt x="2472" y="762"/>
                    </a:lnTo>
                    <a:lnTo>
                      <a:pt x="2502" y="738"/>
                    </a:lnTo>
                    <a:lnTo>
                      <a:pt x="2538" y="774"/>
                    </a:lnTo>
                    <a:lnTo>
                      <a:pt x="2544" y="750"/>
                    </a:lnTo>
                    <a:close/>
                    <a:moveTo>
                      <a:pt x="3264" y="678"/>
                    </a:moveTo>
                    <a:lnTo>
                      <a:pt x="3222" y="648"/>
                    </a:lnTo>
                    <a:lnTo>
                      <a:pt x="3210" y="648"/>
                    </a:lnTo>
                    <a:lnTo>
                      <a:pt x="3198" y="654"/>
                    </a:lnTo>
                    <a:lnTo>
                      <a:pt x="3180" y="654"/>
                    </a:lnTo>
                    <a:lnTo>
                      <a:pt x="3162" y="648"/>
                    </a:lnTo>
                    <a:lnTo>
                      <a:pt x="3126" y="630"/>
                    </a:lnTo>
                    <a:lnTo>
                      <a:pt x="3096" y="612"/>
                    </a:lnTo>
                    <a:lnTo>
                      <a:pt x="3060" y="594"/>
                    </a:lnTo>
                    <a:lnTo>
                      <a:pt x="3042" y="582"/>
                    </a:lnTo>
                    <a:lnTo>
                      <a:pt x="3030" y="582"/>
                    </a:lnTo>
                    <a:lnTo>
                      <a:pt x="3006" y="594"/>
                    </a:lnTo>
                    <a:lnTo>
                      <a:pt x="3000" y="600"/>
                    </a:lnTo>
                    <a:lnTo>
                      <a:pt x="2988" y="606"/>
                    </a:lnTo>
                    <a:lnTo>
                      <a:pt x="3006" y="630"/>
                    </a:lnTo>
                    <a:lnTo>
                      <a:pt x="2928" y="642"/>
                    </a:lnTo>
                    <a:lnTo>
                      <a:pt x="2934" y="666"/>
                    </a:lnTo>
                    <a:lnTo>
                      <a:pt x="2928" y="678"/>
                    </a:lnTo>
                    <a:lnTo>
                      <a:pt x="2922" y="684"/>
                    </a:lnTo>
                    <a:lnTo>
                      <a:pt x="2916" y="696"/>
                    </a:lnTo>
                    <a:lnTo>
                      <a:pt x="2880" y="720"/>
                    </a:lnTo>
                    <a:lnTo>
                      <a:pt x="2862" y="726"/>
                    </a:lnTo>
                    <a:lnTo>
                      <a:pt x="2844" y="726"/>
                    </a:lnTo>
                    <a:lnTo>
                      <a:pt x="2832" y="720"/>
                    </a:lnTo>
                    <a:lnTo>
                      <a:pt x="2826" y="714"/>
                    </a:lnTo>
                    <a:lnTo>
                      <a:pt x="2820" y="702"/>
                    </a:lnTo>
                    <a:lnTo>
                      <a:pt x="2820" y="678"/>
                    </a:lnTo>
                    <a:lnTo>
                      <a:pt x="2814" y="672"/>
                    </a:lnTo>
                    <a:lnTo>
                      <a:pt x="2814" y="660"/>
                    </a:lnTo>
                    <a:lnTo>
                      <a:pt x="2808" y="666"/>
                    </a:lnTo>
                    <a:lnTo>
                      <a:pt x="2808" y="672"/>
                    </a:lnTo>
                    <a:lnTo>
                      <a:pt x="2802" y="684"/>
                    </a:lnTo>
                    <a:lnTo>
                      <a:pt x="2796" y="690"/>
                    </a:lnTo>
                    <a:lnTo>
                      <a:pt x="2796" y="696"/>
                    </a:lnTo>
                    <a:lnTo>
                      <a:pt x="2796" y="690"/>
                    </a:lnTo>
                    <a:lnTo>
                      <a:pt x="2790" y="684"/>
                    </a:lnTo>
                    <a:lnTo>
                      <a:pt x="2790" y="672"/>
                    </a:lnTo>
                    <a:lnTo>
                      <a:pt x="2784" y="660"/>
                    </a:lnTo>
                    <a:lnTo>
                      <a:pt x="2784" y="576"/>
                    </a:lnTo>
                    <a:lnTo>
                      <a:pt x="2778" y="558"/>
                    </a:lnTo>
                    <a:lnTo>
                      <a:pt x="2760" y="522"/>
                    </a:lnTo>
                    <a:lnTo>
                      <a:pt x="2724" y="522"/>
                    </a:lnTo>
                    <a:lnTo>
                      <a:pt x="2718" y="510"/>
                    </a:lnTo>
                    <a:lnTo>
                      <a:pt x="2694" y="498"/>
                    </a:lnTo>
                    <a:lnTo>
                      <a:pt x="2676" y="486"/>
                    </a:lnTo>
                    <a:lnTo>
                      <a:pt x="2652" y="486"/>
                    </a:lnTo>
                    <a:lnTo>
                      <a:pt x="2634" y="498"/>
                    </a:lnTo>
                    <a:lnTo>
                      <a:pt x="2628" y="504"/>
                    </a:lnTo>
                    <a:lnTo>
                      <a:pt x="2616" y="510"/>
                    </a:lnTo>
                    <a:lnTo>
                      <a:pt x="2610" y="522"/>
                    </a:lnTo>
                    <a:lnTo>
                      <a:pt x="2586" y="528"/>
                    </a:lnTo>
                    <a:lnTo>
                      <a:pt x="2580" y="546"/>
                    </a:lnTo>
                    <a:lnTo>
                      <a:pt x="2562" y="558"/>
                    </a:lnTo>
                    <a:lnTo>
                      <a:pt x="2562" y="540"/>
                    </a:lnTo>
                    <a:lnTo>
                      <a:pt x="2556" y="534"/>
                    </a:lnTo>
                    <a:lnTo>
                      <a:pt x="2532" y="534"/>
                    </a:lnTo>
                    <a:lnTo>
                      <a:pt x="2532" y="546"/>
                    </a:lnTo>
                    <a:lnTo>
                      <a:pt x="2544" y="570"/>
                    </a:lnTo>
                    <a:lnTo>
                      <a:pt x="2568" y="582"/>
                    </a:lnTo>
                    <a:lnTo>
                      <a:pt x="2604" y="582"/>
                    </a:lnTo>
                    <a:lnTo>
                      <a:pt x="2616" y="588"/>
                    </a:lnTo>
                    <a:lnTo>
                      <a:pt x="2622" y="594"/>
                    </a:lnTo>
                    <a:lnTo>
                      <a:pt x="2628" y="594"/>
                    </a:lnTo>
                    <a:lnTo>
                      <a:pt x="2628" y="618"/>
                    </a:lnTo>
                    <a:lnTo>
                      <a:pt x="2634" y="630"/>
                    </a:lnTo>
                    <a:lnTo>
                      <a:pt x="2640" y="636"/>
                    </a:lnTo>
                    <a:lnTo>
                      <a:pt x="2652" y="642"/>
                    </a:lnTo>
                    <a:lnTo>
                      <a:pt x="2694" y="642"/>
                    </a:lnTo>
                    <a:lnTo>
                      <a:pt x="2712" y="636"/>
                    </a:lnTo>
                    <a:lnTo>
                      <a:pt x="2754" y="636"/>
                    </a:lnTo>
                    <a:lnTo>
                      <a:pt x="2760" y="642"/>
                    </a:lnTo>
                    <a:lnTo>
                      <a:pt x="2760" y="660"/>
                    </a:lnTo>
                    <a:lnTo>
                      <a:pt x="2700" y="660"/>
                    </a:lnTo>
                    <a:lnTo>
                      <a:pt x="2688" y="666"/>
                    </a:lnTo>
                    <a:lnTo>
                      <a:pt x="2676" y="678"/>
                    </a:lnTo>
                    <a:lnTo>
                      <a:pt x="2640" y="678"/>
                    </a:lnTo>
                    <a:lnTo>
                      <a:pt x="2616" y="690"/>
                    </a:lnTo>
                    <a:lnTo>
                      <a:pt x="2616" y="696"/>
                    </a:lnTo>
                    <a:lnTo>
                      <a:pt x="2622" y="696"/>
                    </a:lnTo>
                    <a:lnTo>
                      <a:pt x="2646" y="708"/>
                    </a:lnTo>
                    <a:lnTo>
                      <a:pt x="2658" y="708"/>
                    </a:lnTo>
                    <a:lnTo>
                      <a:pt x="2676" y="726"/>
                    </a:lnTo>
                    <a:lnTo>
                      <a:pt x="2682" y="738"/>
                    </a:lnTo>
                    <a:lnTo>
                      <a:pt x="2688" y="744"/>
                    </a:lnTo>
                    <a:lnTo>
                      <a:pt x="2682" y="750"/>
                    </a:lnTo>
                    <a:lnTo>
                      <a:pt x="2676" y="762"/>
                    </a:lnTo>
                    <a:lnTo>
                      <a:pt x="2676" y="774"/>
                    </a:lnTo>
                    <a:lnTo>
                      <a:pt x="2670" y="780"/>
                    </a:lnTo>
                    <a:lnTo>
                      <a:pt x="2676" y="792"/>
                    </a:lnTo>
                    <a:lnTo>
                      <a:pt x="2682" y="798"/>
                    </a:lnTo>
                    <a:lnTo>
                      <a:pt x="2694" y="792"/>
                    </a:lnTo>
                    <a:lnTo>
                      <a:pt x="2706" y="780"/>
                    </a:lnTo>
                    <a:lnTo>
                      <a:pt x="2712" y="768"/>
                    </a:lnTo>
                    <a:lnTo>
                      <a:pt x="2718" y="762"/>
                    </a:lnTo>
                    <a:lnTo>
                      <a:pt x="2718" y="750"/>
                    </a:lnTo>
                    <a:lnTo>
                      <a:pt x="2724" y="744"/>
                    </a:lnTo>
                    <a:lnTo>
                      <a:pt x="2736" y="720"/>
                    </a:lnTo>
                    <a:lnTo>
                      <a:pt x="2742" y="714"/>
                    </a:lnTo>
                    <a:lnTo>
                      <a:pt x="2748" y="702"/>
                    </a:lnTo>
                    <a:lnTo>
                      <a:pt x="2748" y="744"/>
                    </a:lnTo>
                    <a:lnTo>
                      <a:pt x="2754" y="750"/>
                    </a:lnTo>
                    <a:lnTo>
                      <a:pt x="2766" y="756"/>
                    </a:lnTo>
                    <a:lnTo>
                      <a:pt x="2772" y="768"/>
                    </a:lnTo>
                    <a:lnTo>
                      <a:pt x="2784" y="774"/>
                    </a:lnTo>
                    <a:lnTo>
                      <a:pt x="2790" y="780"/>
                    </a:lnTo>
                    <a:lnTo>
                      <a:pt x="2814" y="780"/>
                    </a:lnTo>
                    <a:lnTo>
                      <a:pt x="2820" y="774"/>
                    </a:lnTo>
                    <a:lnTo>
                      <a:pt x="2826" y="774"/>
                    </a:lnTo>
                    <a:lnTo>
                      <a:pt x="2814" y="792"/>
                    </a:lnTo>
                    <a:lnTo>
                      <a:pt x="2844" y="822"/>
                    </a:lnTo>
                    <a:lnTo>
                      <a:pt x="2904" y="822"/>
                    </a:lnTo>
                    <a:lnTo>
                      <a:pt x="2940" y="846"/>
                    </a:lnTo>
                    <a:lnTo>
                      <a:pt x="2976" y="864"/>
                    </a:lnTo>
                    <a:lnTo>
                      <a:pt x="3006" y="876"/>
                    </a:lnTo>
                    <a:lnTo>
                      <a:pt x="3036" y="894"/>
                    </a:lnTo>
                    <a:lnTo>
                      <a:pt x="3066" y="924"/>
                    </a:lnTo>
                    <a:lnTo>
                      <a:pt x="3066" y="972"/>
                    </a:lnTo>
                    <a:lnTo>
                      <a:pt x="3090" y="996"/>
                    </a:lnTo>
                    <a:lnTo>
                      <a:pt x="3102" y="1002"/>
                    </a:lnTo>
                    <a:lnTo>
                      <a:pt x="3096" y="1002"/>
                    </a:lnTo>
                    <a:lnTo>
                      <a:pt x="3084" y="1008"/>
                    </a:lnTo>
                    <a:lnTo>
                      <a:pt x="3078" y="1014"/>
                    </a:lnTo>
                    <a:lnTo>
                      <a:pt x="3078" y="1020"/>
                    </a:lnTo>
                    <a:lnTo>
                      <a:pt x="3090" y="1032"/>
                    </a:lnTo>
                    <a:lnTo>
                      <a:pt x="3114" y="1032"/>
                    </a:lnTo>
                    <a:lnTo>
                      <a:pt x="3090" y="1044"/>
                    </a:lnTo>
                    <a:lnTo>
                      <a:pt x="3090" y="1056"/>
                    </a:lnTo>
                    <a:lnTo>
                      <a:pt x="3102" y="1062"/>
                    </a:lnTo>
                    <a:lnTo>
                      <a:pt x="3108" y="1092"/>
                    </a:lnTo>
                    <a:lnTo>
                      <a:pt x="3096" y="1122"/>
                    </a:lnTo>
                    <a:lnTo>
                      <a:pt x="3120" y="1122"/>
                    </a:lnTo>
                    <a:lnTo>
                      <a:pt x="3126" y="1116"/>
                    </a:lnTo>
                    <a:lnTo>
                      <a:pt x="3138" y="1116"/>
                    </a:lnTo>
                    <a:lnTo>
                      <a:pt x="3150" y="1110"/>
                    </a:lnTo>
                    <a:lnTo>
                      <a:pt x="3162" y="1110"/>
                    </a:lnTo>
                    <a:lnTo>
                      <a:pt x="3168" y="1104"/>
                    </a:lnTo>
                    <a:lnTo>
                      <a:pt x="3174" y="1104"/>
                    </a:lnTo>
                    <a:lnTo>
                      <a:pt x="3174" y="1134"/>
                    </a:lnTo>
                    <a:lnTo>
                      <a:pt x="3234" y="1194"/>
                    </a:lnTo>
                    <a:lnTo>
                      <a:pt x="3240" y="1194"/>
                    </a:lnTo>
                    <a:lnTo>
                      <a:pt x="3240" y="1146"/>
                    </a:lnTo>
                    <a:lnTo>
                      <a:pt x="3234" y="1122"/>
                    </a:lnTo>
                    <a:lnTo>
                      <a:pt x="3234" y="1116"/>
                    </a:lnTo>
                    <a:lnTo>
                      <a:pt x="3240" y="1110"/>
                    </a:lnTo>
                    <a:lnTo>
                      <a:pt x="3240" y="1098"/>
                    </a:lnTo>
                    <a:lnTo>
                      <a:pt x="3246" y="1086"/>
                    </a:lnTo>
                    <a:lnTo>
                      <a:pt x="3246" y="1062"/>
                    </a:lnTo>
                    <a:lnTo>
                      <a:pt x="3252" y="1050"/>
                    </a:lnTo>
                    <a:lnTo>
                      <a:pt x="3252" y="1020"/>
                    </a:lnTo>
                    <a:lnTo>
                      <a:pt x="3240" y="1020"/>
                    </a:lnTo>
                    <a:lnTo>
                      <a:pt x="3228" y="1014"/>
                    </a:lnTo>
                    <a:lnTo>
                      <a:pt x="3222" y="1008"/>
                    </a:lnTo>
                    <a:lnTo>
                      <a:pt x="3222" y="1002"/>
                    </a:lnTo>
                    <a:lnTo>
                      <a:pt x="3234" y="990"/>
                    </a:lnTo>
                    <a:lnTo>
                      <a:pt x="3246" y="984"/>
                    </a:lnTo>
                    <a:lnTo>
                      <a:pt x="3252" y="978"/>
                    </a:lnTo>
                    <a:lnTo>
                      <a:pt x="3252" y="864"/>
                    </a:lnTo>
                    <a:lnTo>
                      <a:pt x="3258" y="846"/>
                    </a:lnTo>
                    <a:lnTo>
                      <a:pt x="3258" y="708"/>
                    </a:lnTo>
                    <a:lnTo>
                      <a:pt x="3264" y="678"/>
                    </a:lnTo>
                    <a:close/>
                    <a:moveTo>
                      <a:pt x="336" y="666"/>
                    </a:moveTo>
                    <a:lnTo>
                      <a:pt x="330" y="672"/>
                    </a:lnTo>
                    <a:lnTo>
                      <a:pt x="354" y="696"/>
                    </a:lnTo>
                    <a:lnTo>
                      <a:pt x="360" y="708"/>
                    </a:lnTo>
                    <a:lnTo>
                      <a:pt x="366" y="714"/>
                    </a:lnTo>
                    <a:lnTo>
                      <a:pt x="378" y="714"/>
                    </a:lnTo>
                    <a:lnTo>
                      <a:pt x="378" y="696"/>
                    </a:lnTo>
                    <a:lnTo>
                      <a:pt x="366" y="690"/>
                    </a:lnTo>
                    <a:lnTo>
                      <a:pt x="360" y="678"/>
                    </a:lnTo>
                    <a:lnTo>
                      <a:pt x="348" y="672"/>
                    </a:lnTo>
                    <a:lnTo>
                      <a:pt x="342" y="666"/>
                    </a:lnTo>
                    <a:lnTo>
                      <a:pt x="336" y="666"/>
                    </a:lnTo>
                    <a:close/>
                    <a:moveTo>
                      <a:pt x="2526" y="1104"/>
                    </a:moveTo>
                    <a:lnTo>
                      <a:pt x="2544" y="1116"/>
                    </a:lnTo>
                    <a:lnTo>
                      <a:pt x="2574" y="1092"/>
                    </a:lnTo>
                    <a:lnTo>
                      <a:pt x="2592" y="1092"/>
                    </a:lnTo>
                    <a:lnTo>
                      <a:pt x="2604" y="1080"/>
                    </a:lnTo>
                    <a:lnTo>
                      <a:pt x="2604" y="1062"/>
                    </a:lnTo>
                    <a:lnTo>
                      <a:pt x="2592" y="1056"/>
                    </a:lnTo>
                    <a:lnTo>
                      <a:pt x="2586" y="1056"/>
                    </a:lnTo>
                    <a:lnTo>
                      <a:pt x="2574" y="1062"/>
                    </a:lnTo>
                    <a:lnTo>
                      <a:pt x="2556" y="1068"/>
                    </a:lnTo>
                    <a:lnTo>
                      <a:pt x="2526" y="1098"/>
                    </a:lnTo>
                    <a:lnTo>
                      <a:pt x="2526" y="1104"/>
                    </a:lnTo>
                    <a:close/>
                    <a:moveTo>
                      <a:pt x="3096" y="1068"/>
                    </a:moveTo>
                    <a:lnTo>
                      <a:pt x="3090" y="1068"/>
                    </a:lnTo>
                    <a:lnTo>
                      <a:pt x="3090" y="1062"/>
                    </a:lnTo>
                    <a:lnTo>
                      <a:pt x="3084" y="1062"/>
                    </a:lnTo>
                    <a:lnTo>
                      <a:pt x="3078" y="1056"/>
                    </a:lnTo>
                    <a:lnTo>
                      <a:pt x="3066" y="1056"/>
                    </a:lnTo>
                    <a:lnTo>
                      <a:pt x="3048" y="1062"/>
                    </a:lnTo>
                    <a:lnTo>
                      <a:pt x="3024" y="1086"/>
                    </a:lnTo>
                    <a:lnTo>
                      <a:pt x="3012" y="1122"/>
                    </a:lnTo>
                    <a:lnTo>
                      <a:pt x="3012" y="1134"/>
                    </a:lnTo>
                    <a:lnTo>
                      <a:pt x="3072" y="1128"/>
                    </a:lnTo>
                    <a:lnTo>
                      <a:pt x="3084" y="1128"/>
                    </a:lnTo>
                    <a:lnTo>
                      <a:pt x="3090" y="1122"/>
                    </a:lnTo>
                    <a:lnTo>
                      <a:pt x="3102" y="1092"/>
                    </a:lnTo>
                    <a:lnTo>
                      <a:pt x="3096" y="1068"/>
                    </a:lnTo>
                    <a:close/>
                    <a:moveTo>
                      <a:pt x="2778" y="942"/>
                    </a:moveTo>
                    <a:lnTo>
                      <a:pt x="2766" y="960"/>
                    </a:lnTo>
                    <a:lnTo>
                      <a:pt x="2766" y="1014"/>
                    </a:lnTo>
                    <a:lnTo>
                      <a:pt x="2784" y="1014"/>
                    </a:lnTo>
                    <a:lnTo>
                      <a:pt x="2778" y="996"/>
                    </a:lnTo>
                    <a:lnTo>
                      <a:pt x="2790" y="990"/>
                    </a:lnTo>
                    <a:lnTo>
                      <a:pt x="2790" y="972"/>
                    </a:lnTo>
                    <a:lnTo>
                      <a:pt x="2778" y="972"/>
                    </a:lnTo>
                    <a:lnTo>
                      <a:pt x="2796" y="936"/>
                    </a:lnTo>
                    <a:lnTo>
                      <a:pt x="2814" y="906"/>
                    </a:lnTo>
                    <a:lnTo>
                      <a:pt x="2784" y="912"/>
                    </a:lnTo>
                    <a:lnTo>
                      <a:pt x="2778" y="942"/>
                    </a:lnTo>
                    <a:close/>
                    <a:moveTo>
                      <a:pt x="2136" y="600"/>
                    </a:moveTo>
                    <a:lnTo>
                      <a:pt x="2124" y="594"/>
                    </a:lnTo>
                    <a:lnTo>
                      <a:pt x="2118" y="594"/>
                    </a:lnTo>
                    <a:lnTo>
                      <a:pt x="2106" y="588"/>
                    </a:lnTo>
                    <a:lnTo>
                      <a:pt x="2088" y="588"/>
                    </a:lnTo>
                    <a:lnTo>
                      <a:pt x="2082" y="594"/>
                    </a:lnTo>
                    <a:lnTo>
                      <a:pt x="2082" y="600"/>
                    </a:lnTo>
                    <a:lnTo>
                      <a:pt x="2076" y="606"/>
                    </a:lnTo>
                    <a:lnTo>
                      <a:pt x="2082" y="612"/>
                    </a:lnTo>
                    <a:lnTo>
                      <a:pt x="2094" y="618"/>
                    </a:lnTo>
                    <a:lnTo>
                      <a:pt x="2136" y="618"/>
                    </a:lnTo>
                    <a:lnTo>
                      <a:pt x="2214" y="606"/>
                    </a:lnTo>
                    <a:lnTo>
                      <a:pt x="2136" y="600"/>
                    </a:lnTo>
                    <a:close/>
                    <a:moveTo>
                      <a:pt x="1308" y="1038"/>
                    </a:moveTo>
                    <a:lnTo>
                      <a:pt x="1368" y="1002"/>
                    </a:lnTo>
                    <a:lnTo>
                      <a:pt x="1362" y="990"/>
                    </a:lnTo>
                    <a:lnTo>
                      <a:pt x="1350" y="990"/>
                    </a:lnTo>
                    <a:lnTo>
                      <a:pt x="1332" y="996"/>
                    </a:lnTo>
                    <a:lnTo>
                      <a:pt x="1320" y="996"/>
                    </a:lnTo>
                    <a:lnTo>
                      <a:pt x="1302" y="1002"/>
                    </a:lnTo>
                    <a:lnTo>
                      <a:pt x="1290" y="1008"/>
                    </a:lnTo>
                    <a:lnTo>
                      <a:pt x="1284" y="1014"/>
                    </a:lnTo>
                    <a:lnTo>
                      <a:pt x="1284" y="1032"/>
                    </a:lnTo>
                    <a:lnTo>
                      <a:pt x="1290" y="1038"/>
                    </a:lnTo>
                    <a:lnTo>
                      <a:pt x="1308" y="1038"/>
                    </a:lnTo>
                    <a:close/>
                    <a:moveTo>
                      <a:pt x="1428" y="1116"/>
                    </a:moveTo>
                    <a:lnTo>
                      <a:pt x="1392" y="1116"/>
                    </a:lnTo>
                    <a:lnTo>
                      <a:pt x="1386" y="1146"/>
                    </a:lnTo>
                    <a:lnTo>
                      <a:pt x="1386" y="1152"/>
                    </a:lnTo>
                    <a:lnTo>
                      <a:pt x="1404" y="1170"/>
                    </a:lnTo>
                    <a:lnTo>
                      <a:pt x="1416" y="1176"/>
                    </a:lnTo>
                    <a:lnTo>
                      <a:pt x="1428" y="1164"/>
                    </a:lnTo>
                    <a:lnTo>
                      <a:pt x="1440" y="1140"/>
                    </a:lnTo>
                    <a:lnTo>
                      <a:pt x="1440" y="1128"/>
                    </a:lnTo>
                    <a:lnTo>
                      <a:pt x="1428" y="1116"/>
                    </a:lnTo>
                    <a:close/>
                    <a:moveTo>
                      <a:pt x="708" y="930"/>
                    </a:moveTo>
                    <a:lnTo>
                      <a:pt x="714" y="924"/>
                    </a:lnTo>
                    <a:lnTo>
                      <a:pt x="714" y="900"/>
                    </a:lnTo>
                    <a:lnTo>
                      <a:pt x="744" y="924"/>
                    </a:lnTo>
                    <a:lnTo>
                      <a:pt x="744" y="918"/>
                    </a:lnTo>
                    <a:lnTo>
                      <a:pt x="750" y="912"/>
                    </a:lnTo>
                    <a:lnTo>
                      <a:pt x="750" y="900"/>
                    </a:lnTo>
                    <a:lnTo>
                      <a:pt x="756" y="882"/>
                    </a:lnTo>
                    <a:lnTo>
                      <a:pt x="756" y="840"/>
                    </a:lnTo>
                    <a:lnTo>
                      <a:pt x="762" y="822"/>
                    </a:lnTo>
                    <a:lnTo>
                      <a:pt x="762" y="810"/>
                    </a:lnTo>
                    <a:lnTo>
                      <a:pt x="768" y="792"/>
                    </a:lnTo>
                    <a:lnTo>
                      <a:pt x="768" y="780"/>
                    </a:lnTo>
                    <a:lnTo>
                      <a:pt x="762" y="774"/>
                    </a:lnTo>
                    <a:lnTo>
                      <a:pt x="756" y="762"/>
                    </a:lnTo>
                    <a:lnTo>
                      <a:pt x="756" y="750"/>
                    </a:lnTo>
                    <a:lnTo>
                      <a:pt x="768" y="726"/>
                    </a:lnTo>
                    <a:lnTo>
                      <a:pt x="774" y="720"/>
                    </a:lnTo>
                    <a:lnTo>
                      <a:pt x="774" y="714"/>
                    </a:lnTo>
                    <a:lnTo>
                      <a:pt x="756" y="696"/>
                    </a:lnTo>
                    <a:lnTo>
                      <a:pt x="744" y="654"/>
                    </a:lnTo>
                    <a:lnTo>
                      <a:pt x="702" y="654"/>
                    </a:lnTo>
                    <a:lnTo>
                      <a:pt x="702" y="618"/>
                    </a:lnTo>
                    <a:lnTo>
                      <a:pt x="666" y="618"/>
                    </a:lnTo>
                    <a:lnTo>
                      <a:pt x="660" y="546"/>
                    </a:lnTo>
                    <a:lnTo>
                      <a:pt x="606" y="546"/>
                    </a:lnTo>
                    <a:lnTo>
                      <a:pt x="594" y="534"/>
                    </a:lnTo>
                    <a:lnTo>
                      <a:pt x="594" y="504"/>
                    </a:lnTo>
                    <a:lnTo>
                      <a:pt x="600" y="498"/>
                    </a:lnTo>
                    <a:lnTo>
                      <a:pt x="606" y="486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6" y="456"/>
                    </a:lnTo>
                    <a:lnTo>
                      <a:pt x="612" y="450"/>
                    </a:lnTo>
                    <a:lnTo>
                      <a:pt x="612" y="438"/>
                    </a:lnTo>
                    <a:lnTo>
                      <a:pt x="600" y="426"/>
                    </a:lnTo>
                    <a:lnTo>
                      <a:pt x="588" y="432"/>
                    </a:lnTo>
                    <a:lnTo>
                      <a:pt x="570" y="432"/>
                    </a:lnTo>
                    <a:lnTo>
                      <a:pt x="552" y="438"/>
                    </a:lnTo>
                    <a:lnTo>
                      <a:pt x="540" y="438"/>
                    </a:lnTo>
                    <a:lnTo>
                      <a:pt x="534" y="444"/>
                    </a:lnTo>
                    <a:lnTo>
                      <a:pt x="528" y="444"/>
                    </a:lnTo>
                    <a:lnTo>
                      <a:pt x="534" y="438"/>
                    </a:lnTo>
                    <a:lnTo>
                      <a:pt x="546" y="432"/>
                    </a:lnTo>
                    <a:lnTo>
                      <a:pt x="552" y="420"/>
                    </a:lnTo>
                    <a:lnTo>
                      <a:pt x="558" y="414"/>
                    </a:lnTo>
                    <a:lnTo>
                      <a:pt x="558" y="402"/>
                    </a:lnTo>
                    <a:lnTo>
                      <a:pt x="546" y="396"/>
                    </a:lnTo>
                    <a:lnTo>
                      <a:pt x="534" y="396"/>
                    </a:lnTo>
                    <a:lnTo>
                      <a:pt x="522" y="390"/>
                    </a:lnTo>
                    <a:lnTo>
                      <a:pt x="510" y="390"/>
                    </a:lnTo>
                    <a:lnTo>
                      <a:pt x="516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492" y="342"/>
                    </a:lnTo>
                    <a:lnTo>
                      <a:pt x="480" y="336"/>
                    </a:lnTo>
                    <a:lnTo>
                      <a:pt x="462" y="330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44" y="312"/>
                    </a:lnTo>
                    <a:lnTo>
                      <a:pt x="438" y="300"/>
                    </a:lnTo>
                    <a:lnTo>
                      <a:pt x="438" y="288"/>
                    </a:lnTo>
                    <a:lnTo>
                      <a:pt x="426" y="276"/>
                    </a:lnTo>
                    <a:lnTo>
                      <a:pt x="414" y="276"/>
                    </a:lnTo>
                    <a:lnTo>
                      <a:pt x="408" y="282"/>
                    </a:lnTo>
                    <a:lnTo>
                      <a:pt x="414" y="306"/>
                    </a:lnTo>
                    <a:lnTo>
                      <a:pt x="408" y="300"/>
                    </a:lnTo>
                    <a:lnTo>
                      <a:pt x="396" y="294"/>
                    </a:lnTo>
                    <a:lnTo>
                      <a:pt x="360" y="258"/>
                    </a:lnTo>
                    <a:lnTo>
                      <a:pt x="360" y="246"/>
                    </a:lnTo>
                    <a:lnTo>
                      <a:pt x="354" y="240"/>
                    </a:lnTo>
                    <a:lnTo>
                      <a:pt x="348" y="228"/>
                    </a:lnTo>
                    <a:lnTo>
                      <a:pt x="342" y="222"/>
                    </a:lnTo>
                    <a:lnTo>
                      <a:pt x="342" y="216"/>
                    </a:lnTo>
                    <a:lnTo>
                      <a:pt x="330" y="210"/>
                    </a:lnTo>
                    <a:lnTo>
                      <a:pt x="312" y="192"/>
                    </a:lnTo>
                    <a:lnTo>
                      <a:pt x="294" y="186"/>
                    </a:lnTo>
                    <a:lnTo>
                      <a:pt x="288" y="174"/>
                    </a:lnTo>
                    <a:lnTo>
                      <a:pt x="276" y="168"/>
                    </a:lnTo>
                    <a:lnTo>
                      <a:pt x="264" y="156"/>
                    </a:lnTo>
                    <a:lnTo>
                      <a:pt x="252" y="150"/>
                    </a:lnTo>
                    <a:lnTo>
                      <a:pt x="240" y="138"/>
                    </a:lnTo>
                    <a:lnTo>
                      <a:pt x="234" y="126"/>
                    </a:lnTo>
                    <a:lnTo>
                      <a:pt x="222" y="120"/>
                    </a:lnTo>
                    <a:lnTo>
                      <a:pt x="222" y="102"/>
                    </a:lnTo>
                    <a:lnTo>
                      <a:pt x="204" y="84"/>
                    </a:lnTo>
                    <a:lnTo>
                      <a:pt x="198" y="72"/>
                    </a:lnTo>
                    <a:lnTo>
                      <a:pt x="168" y="42"/>
                    </a:lnTo>
                    <a:lnTo>
                      <a:pt x="150" y="42"/>
                    </a:lnTo>
                    <a:lnTo>
                      <a:pt x="66" y="3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78"/>
                    </a:lnTo>
                    <a:lnTo>
                      <a:pt x="66" y="126"/>
                    </a:lnTo>
                    <a:lnTo>
                      <a:pt x="96" y="150"/>
                    </a:lnTo>
                    <a:lnTo>
                      <a:pt x="126" y="180"/>
                    </a:lnTo>
                    <a:lnTo>
                      <a:pt x="162" y="234"/>
                    </a:lnTo>
                    <a:lnTo>
                      <a:pt x="174" y="228"/>
                    </a:lnTo>
                    <a:lnTo>
                      <a:pt x="174" y="252"/>
                    </a:lnTo>
                    <a:lnTo>
                      <a:pt x="180" y="264"/>
                    </a:lnTo>
                    <a:lnTo>
                      <a:pt x="186" y="270"/>
                    </a:lnTo>
                    <a:lnTo>
                      <a:pt x="198" y="276"/>
                    </a:lnTo>
                    <a:lnTo>
                      <a:pt x="216" y="288"/>
                    </a:lnTo>
                    <a:lnTo>
                      <a:pt x="228" y="300"/>
                    </a:lnTo>
                    <a:lnTo>
                      <a:pt x="246" y="312"/>
                    </a:lnTo>
                    <a:lnTo>
                      <a:pt x="258" y="324"/>
                    </a:lnTo>
                    <a:lnTo>
                      <a:pt x="264" y="336"/>
                    </a:lnTo>
                    <a:lnTo>
                      <a:pt x="276" y="372"/>
                    </a:lnTo>
                    <a:lnTo>
                      <a:pt x="276" y="384"/>
                    </a:lnTo>
                    <a:lnTo>
                      <a:pt x="282" y="390"/>
                    </a:lnTo>
                    <a:lnTo>
                      <a:pt x="282" y="426"/>
                    </a:lnTo>
                    <a:lnTo>
                      <a:pt x="288" y="438"/>
                    </a:lnTo>
                    <a:lnTo>
                      <a:pt x="288" y="444"/>
                    </a:lnTo>
                    <a:lnTo>
                      <a:pt x="294" y="450"/>
                    </a:lnTo>
                    <a:lnTo>
                      <a:pt x="300" y="450"/>
                    </a:lnTo>
                    <a:lnTo>
                      <a:pt x="312" y="444"/>
                    </a:lnTo>
                    <a:lnTo>
                      <a:pt x="324" y="444"/>
                    </a:lnTo>
                    <a:lnTo>
                      <a:pt x="324" y="450"/>
                    </a:lnTo>
                    <a:lnTo>
                      <a:pt x="330" y="462"/>
                    </a:lnTo>
                    <a:lnTo>
                      <a:pt x="330" y="474"/>
                    </a:lnTo>
                    <a:lnTo>
                      <a:pt x="336" y="480"/>
                    </a:lnTo>
                    <a:lnTo>
                      <a:pt x="336" y="486"/>
                    </a:lnTo>
                    <a:lnTo>
                      <a:pt x="378" y="522"/>
                    </a:lnTo>
                    <a:lnTo>
                      <a:pt x="372" y="546"/>
                    </a:lnTo>
                    <a:lnTo>
                      <a:pt x="408" y="606"/>
                    </a:lnTo>
                    <a:lnTo>
                      <a:pt x="402" y="618"/>
                    </a:lnTo>
                    <a:lnTo>
                      <a:pt x="402" y="636"/>
                    </a:lnTo>
                    <a:lnTo>
                      <a:pt x="408" y="648"/>
                    </a:lnTo>
                    <a:lnTo>
                      <a:pt x="438" y="678"/>
                    </a:lnTo>
                    <a:lnTo>
                      <a:pt x="438" y="684"/>
                    </a:lnTo>
                    <a:lnTo>
                      <a:pt x="444" y="690"/>
                    </a:lnTo>
                    <a:lnTo>
                      <a:pt x="462" y="726"/>
                    </a:lnTo>
                    <a:lnTo>
                      <a:pt x="498" y="744"/>
                    </a:lnTo>
                    <a:lnTo>
                      <a:pt x="504" y="750"/>
                    </a:lnTo>
                    <a:lnTo>
                      <a:pt x="510" y="750"/>
                    </a:lnTo>
                    <a:lnTo>
                      <a:pt x="510" y="786"/>
                    </a:lnTo>
                    <a:lnTo>
                      <a:pt x="522" y="792"/>
                    </a:lnTo>
                    <a:lnTo>
                      <a:pt x="528" y="804"/>
                    </a:lnTo>
                    <a:lnTo>
                      <a:pt x="540" y="810"/>
                    </a:lnTo>
                    <a:lnTo>
                      <a:pt x="564" y="834"/>
                    </a:lnTo>
                    <a:lnTo>
                      <a:pt x="576" y="840"/>
                    </a:lnTo>
                    <a:lnTo>
                      <a:pt x="594" y="858"/>
                    </a:lnTo>
                    <a:lnTo>
                      <a:pt x="600" y="858"/>
                    </a:lnTo>
                    <a:lnTo>
                      <a:pt x="606" y="864"/>
                    </a:lnTo>
                    <a:lnTo>
                      <a:pt x="612" y="864"/>
                    </a:lnTo>
                    <a:lnTo>
                      <a:pt x="612" y="870"/>
                    </a:lnTo>
                    <a:lnTo>
                      <a:pt x="618" y="876"/>
                    </a:lnTo>
                    <a:lnTo>
                      <a:pt x="630" y="900"/>
                    </a:lnTo>
                    <a:lnTo>
                      <a:pt x="642" y="912"/>
                    </a:lnTo>
                    <a:lnTo>
                      <a:pt x="654" y="936"/>
                    </a:lnTo>
                    <a:lnTo>
                      <a:pt x="660" y="942"/>
                    </a:lnTo>
                    <a:lnTo>
                      <a:pt x="660" y="906"/>
                    </a:lnTo>
                    <a:lnTo>
                      <a:pt x="672" y="906"/>
                    </a:lnTo>
                    <a:lnTo>
                      <a:pt x="684" y="918"/>
                    </a:lnTo>
                    <a:lnTo>
                      <a:pt x="696" y="924"/>
                    </a:lnTo>
                    <a:lnTo>
                      <a:pt x="702" y="930"/>
                    </a:lnTo>
                    <a:lnTo>
                      <a:pt x="708" y="930"/>
                    </a:lnTo>
                    <a:close/>
                    <a:moveTo>
                      <a:pt x="2118" y="1194"/>
                    </a:moveTo>
                    <a:lnTo>
                      <a:pt x="2106" y="1176"/>
                    </a:lnTo>
                    <a:lnTo>
                      <a:pt x="2088" y="1176"/>
                    </a:lnTo>
                    <a:lnTo>
                      <a:pt x="2064" y="1200"/>
                    </a:lnTo>
                    <a:lnTo>
                      <a:pt x="2064" y="1212"/>
                    </a:lnTo>
                    <a:lnTo>
                      <a:pt x="2052" y="1212"/>
                    </a:lnTo>
                    <a:lnTo>
                      <a:pt x="2040" y="1218"/>
                    </a:lnTo>
                    <a:lnTo>
                      <a:pt x="2010" y="1248"/>
                    </a:lnTo>
                    <a:lnTo>
                      <a:pt x="1998" y="1272"/>
                    </a:lnTo>
                    <a:lnTo>
                      <a:pt x="1992" y="1278"/>
                    </a:lnTo>
                    <a:lnTo>
                      <a:pt x="1992" y="1290"/>
                    </a:lnTo>
                    <a:lnTo>
                      <a:pt x="2004" y="1302"/>
                    </a:lnTo>
                    <a:lnTo>
                      <a:pt x="2022" y="1302"/>
                    </a:lnTo>
                    <a:lnTo>
                      <a:pt x="2052" y="1284"/>
                    </a:lnTo>
                    <a:lnTo>
                      <a:pt x="2082" y="1260"/>
                    </a:lnTo>
                    <a:lnTo>
                      <a:pt x="2106" y="1242"/>
                    </a:lnTo>
                    <a:lnTo>
                      <a:pt x="2100" y="1236"/>
                    </a:lnTo>
                    <a:lnTo>
                      <a:pt x="2100" y="1224"/>
                    </a:lnTo>
                    <a:lnTo>
                      <a:pt x="2112" y="1200"/>
                    </a:lnTo>
                    <a:lnTo>
                      <a:pt x="2118" y="1194"/>
                    </a:lnTo>
                    <a:close/>
                    <a:moveTo>
                      <a:pt x="1374" y="1128"/>
                    </a:moveTo>
                    <a:lnTo>
                      <a:pt x="1374" y="1116"/>
                    </a:lnTo>
                    <a:lnTo>
                      <a:pt x="1368" y="1110"/>
                    </a:lnTo>
                    <a:lnTo>
                      <a:pt x="1344" y="1098"/>
                    </a:lnTo>
                    <a:lnTo>
                      <a:pt x="1332" y="1098"/>
                    </a:lnTo>
                    <a:lnTo>
                      <a:pt x="1320" y="1092"/>
                    </a:lnTo>
                    <a:lnTo>
                      <a:pt x="1314" y="1092"/>
                    </a:lnTo>
                    <a:lnTo>
                      <a:pt x="1302" y="1098"/>
                    </a:lnTo>
                    <a:lnTo>
                      <a:pt x="1296" y="1104"/>
                    </a:lnTo>
                    <a:lnTo>
                      <a:pt x="1296" y="1116"/>
                    </a:lnTo>
                    <a:lnTo>
                      <a:pt x="1290" y="1122"/>
                    </a:lnTo>
                    <a:lnTo>
                      <a:pt x="1290" y="1134"/>
                    </a:lnTo>
                    <a:lnTo>
                      <a:pt x="1254" y="1104"/>
                    </a:lnTo>
                    <a:lnTo>
                      <a:pt x="1260" y="1092"/>
                    </a:lnTo>
                    <a:lnTo>
                      <a:pt x="1260" y="1080"/>
                    </a:lnTo>
                    <a:lnTo>
                      <a:pt x="1266" y="1068"/>
                    </a:lnTo>
                    <a:lnTo>
                      <a:pt x="1266" y="1050"/>
                    </a:lnTo>
                    <a:lnTo>
                      <a:pt x="1260" y="1038"/>
                    </a:lnTo>
                    <a:lnTo>
                      <a:pt x="1254" y="1032"/>
                    </a:lnTo>
                    <a:lnTo>
                      <a:pt x="1242" y="1026"/>
                    </a:lnTo>
                    <a:lnTo>
                      <a:pt x="1188" y="1026"/>
                    </a:lnTo>
                    <a:lnTo>
                      <a:pt x="1158" y="1008"/>
                    </a:lnTo>
                    <a:lnTo>
                      <a:pt x="1158" y="984"/>
                    </a:lnTo>
                    <a:lnTo>
                      <a:pt x="1116" y="984"/>
                    </a:lnTo>
                    <a:lnTo>
                      <a:pt x="1116" y="996"/>
                    </a:lnTo>
                    <a:lnTo>
                      <a:pt x="1110" y="1008"/>
                    </a:lnTo>
                    <a:lnTo>
                      <a:pt x="1110" y="1026"/>
                    </a:lnTo>
                    <a:lnTo>
                      <a:pt x="1086" y="1026"/>
                    </a:lnTo>
                    <a:lnTo>
                      <a:pt x="1074" y="1020"/>
                    </a:lnTo>
                    <a:lnTo>
                      <a:pt x="1056" y="1014"/>
                    </a:lnTo>
                    <a:lnTo>
                      <a:pt x="1044" y="1014"/>
                    </a:lnTo>
                    <a:lnTo>
                      <a:pt x="1032" y="1008"/>
                    </a:lnTo>
                    <a:lnTo>
                      <a:pt x="966" y="1008"/>
                    </a:lnTo>
                    <a:lnTo>
                      <a:pt x="960" y="996"/>
                    </a:lnTo>
                    <a:lnTo>
                      <a:pt x="948" y="990"/>
                    </a:lnTo>
                    <a:lnTo>
                      <a:pt x="942" y="978"/>
                    </a:lnTo>
                    <a:lnTo>
                      <a:pt x="918" y="954"/>
                    </a:lnTo>
                    <a:lnTo>
                      <a:pt x="900" y="954"/>
                    </a:lnTo>
                    <a:lnTo>
                      <a:pt x="888" y="960"/>
                    </a:lnTo>
                    <a:lnTo>
                      <a:pt x="876" y="954"/>
                    </a:lnTo>
                    <a:lnTo>
                      <a:pt x="870" y="948"/>
                    </a:lnTo>
                    <a:lnTo>
                      <a:pt x="858" y="942"/>
                    </a:lnTo>
                    <a:lnTo>
                      <a:pt x="846" y="942"/>
                    </a:lnTo>
                    <a:lnTo>
                      <a:pt x="840" y="936"/>
                    </a:lnTo>
                    <a:lnTo>
                      <a:pt x="822" y="936"/>
                    </a:lnTo>
                    <a:lnTo>
                      <a:pt x="810" y="930"/>
                    </a:lnTo>
                    <a:lnTo>
                      <a:pt x="792" y="930"/>
                    </a:lnTo>
                    <a:lnTo>
                      <a:pt x="786" y="924"/>
                    </a:lnTo>
                    <a:lnTo>
                      <a:pt x="762" y="924"/>
                    </a:lnTo>
                    <a:lnTo>
                      <a:pt x="750" y="930"/>
                    </a:lnTo>
                    <a:lnTo>
                      <a:pt x="738" y="954"/>
                    </a:lnTo>
                    <a:lnTo>
                      <a:pt x="738" y="966"/>
                    </a:lnTo>
                    <a:lnTo>
                      <a:pt x="732" y="978"/>
                    </a:lnTo>
                    <a:lnTo>
                      <a:pt x="720" y="990"/>
                    </a:lnTo>
                    <a:lnTo>
                      <a:pt x="714" y="990"/>
                    </a:lnTo>
                    <a:lnTo>
                      <a:pt x="702" y="1002"/>
                    </a:lnTo>
                    <a:lnTo>
                      <a:pt x="702" y="1014"/>
                    </a:lnTo>
                    <a:lnTo>
                      <a:pt x="738" y="1008"/>
                    </a:lnTo>
                    <a:lnTo>
                      <a:pt x="786" y="1008"/>
                    </a:lnTo>
                    <a:lnTo>
                      <a:pt x="780" y="1014"/>
                    </a:lnTo>
                    <a:lnTo>
                      <a:pt x="768" y="1020"/>
                    </a:lnTo>
                    <a:lnTo>
                      <a:pt x="762" y="1032"/>
                    </a:lnTo>
                    <a:lnTo>
                      <a:pt x="762" y="1044"/>
                    </a:lnTo>
                    <a:lnTo>
                      <a:pt x="774" y="1050"/>
                    </a:lnTo>
                    <a:lnTo>
                      <a:pt x="780" y="1050"/>
                    </a:lnTo>
                    <a:lnTo>
                      <a:pt x="798" y="1044"/>
                    </a:lnTo>
                    <a:lnTo>
                      <a:pt x="810" y="1044"/>
                    </a:lnTo>
                    <a:lnTo>
                      <a:pt x="816" y="1038"/>
                    </a:lnTo>
                    <a:lnTo>
                      <a:pt x="828" y="1032"/>
                    </a:lnTo>
                    <a:lnTo>
                      <a:pt x="840" y="1038"/>
                    </a:lnTo>
                    <a:lnTo>
                      <a:pt x="870" y="1056"/>
                    </a:lnTo>
                    <a:lnTo>
                      <a:pt x="900" y="1068"/>
                    </a:lnTo>
                    <a:lnTo>
                      <a:pt x="924" y="1080"/>
                    </a:lnTo>
                    <a:lnTo>
                      <a:pt x="960" y="1086"/>
                    </a:lnTo>
                    <a:lnTo>
                      <a:pt x="1014" y="1092"/>
                    </a:lnTo>
                    <a:lnTo>
                      <a:pt x="1062" y="1092"/>
                    </a:lnTo>
                    <a:lnTo>
                      <a:pt x="1080" y="1110"/>
                    </a:lnTo>
                    <a:lnTo>
                      <a:pt x="1086" y="1122"/>
                    </a:lnTo>
                    <a:lnTo>
                      <a:pt x="1098" y="1128"/>
                    </a:lnTo>
                    <a:lnTo>
                      <a:pt x="1110" y="1140"/>
                    </a:lnTo>
                    <a:lnTo>
                      <a:pt x="1128" y="1146"/>
                    </a:lnTo>
                    <a:lnTo>
                      <a:pt x="1152" y="1152"/>
                    </a:lnTo>
                    <a:lnTo>
                      <a:pt x="1170" y="1152"/>
                    </a:lnTo>
                    <a:lnTo>
                      <a:pt x="1182" y="1158"/>
                    </a:lnTo>
                    <a:lnTo>
                      <a:pt x="1248" y="1158"/>
                    </a:lnTo>
                    <a:lnTo>
                      <a:pt x="1260" y="1164"/>
                    </a:lnTo>
                    <a:lnTo>
                      <a:pt x="1278" y="1170"/>
                    </a:lnTo>
                    <a:lnTo>
                      <a:pt x="1290" y="1182"/>
                    </a:lnTo>
                    <a:lnTo>
                      <a:pt x="1302" y="1188"/>
                    </a:lnTo>
                    <a:lnTo>
                      <a:pt x="1320" y="1206"/>
                    </a:lnTo>
                    <a:lnTo>
                      <a:pt x="1338" y="1206"/>
                    </a:lnTo>
                    <a:lnTo>
                      <a:pt x="1350" y="1200"/>
                    </a:lnTo>
                    <a:lnTo>
                      <a:pt x="1356" y="1206"/>
                    </a:lnTo>
                    <a:lnTo>
                      <a:pt x="1374" y="1206"/>
                    </a:lnTo>
                    <a:lnTo>
                      <a:pt x="1374" y="1194"/>
                    </a:lnTo>
                    <a:lnTo>
                      <a:pt x="1368" y="1182"/>
                    </a:lnTo>
                    <a:lnTo>
                      <a:pt x="1362" y="1176"/>
                    </a:lnTo>
                    <a:lnTo>
                      <a:pt x="1356" y="1164"/>
                    </a:lnTo>
                    <a:lnTo>
                      <a:pt x="1374" y="1146"/>
                    </a:lnTo>
                    <a:lnTo>
                      <a:pt x="1374" y="1128"/>
                    </a:lnTo>
                    <a:close/>
                    <a:moveTo>
                      <a:pt x="1500" y="726"/>
                    </a:moveTo>
                    <a:lnTo>
                      <a:pt x="1542" y="684"/>
                    </a:lnTo>
                    <a:lnTo>
                      <a:pt x="1548" y="672"/>
                    </a:lnTo>
                    <a:lnTo>
                      <a:pt x="1554" y="654"/>
                    </a:lnTo>
                    <a:lnTo>
                      <a:pt x="1560" y="642"/>
                    </a:lnTo>
                    <a:lnTo>
                      <a:pt x="1566" y="624"/>
                    </a:lnTo>
                    <a:lnTo>
                      <a:pt x="1566" y="612"/>
                    </a:lnTo>
                    <a:lnTo>
                      <a:pt x="1572" y="606"/>
                    </a:lnTo>
                    <a:lnTo>
                      <a:pt x="1572" y="600"/>
                    </a:lnTo>
                    <a:lnTo>
                      <a:pt x="1566" y="600"/>
                    </a:lnTo>
                    <a:lnTo>
                      <a:pt x="1554" y="594"/>
                    </a:lnTo>
                    <a:lnTo>
                      <a:pt x="1542" y="582"/>
                    </a:lnTo>
                    <a:lnTo>
                      <a:pt x="1542" y="564"/>
                    </a:lnTo>
                    <a:lnTo>
                      <a:pt x="1554" y="516"/>
                    </a:lnTo>
                    <a:lnTo>
                      <a:pt x="1590" y="498"/>
                    </a:lnTo>
                    <a:lnTo>
                      <a:pt x="1626" y="498"/>
                    </a:lnTo>
                    <a:lnTo>
                      <a:pt x="1632" y="486"/>
                    </a:lnTo>
                    <a:lnTo>
                      <a:pt x="1638" y="480"/>
                    </a:lnTo>
                    <a:lnTo>
                      <a:pt x="1644" y="468"/>
                    </a:lnTo>
                    <a:lnTo>
                      <a:pt x="1644" y="444"/>
                    </a:lnTo>
                    <a:lnTo>
                      <a:pt x="1626" y="444"/>
                    </a:lnTo>
                    <a:lnTo>
                      <a:pt x="1620" y="450"/>
                    </a:lnTo>
                    <a:lnTo>
                      <a:pt x="1608" y="450"/>
                    </a:lnTo>
                    <a:lnTo>
                      <a:pt x="1608" y="438"/>
                    </a:lnTo>
                    <a:lnTo>
                      <a:pt x="1614" y="420"/>
                    </a:lnTo>
                    <a:lnTo>
                      <a:pt x="1626" y="408"/>
                    </a:lnTo>
                    <a:lnTo>
                      <a:pt x="1650" y="396"/>
                    </a:lnTo>
                    <a:lnTo>
                      <a:pt x="1662" y="396"/>
                    </a:lnTo>
                    <a:lnTo>
                      <a:pt x="1680" y="402"/>
                    </a:lnTo>
                    <a:lnTo>
                      <a:pt x="1704" y="402"/>
                    </a:lnTo>
                    <a:lnTo>
                      <a:pt x="1716" y="390"/>
                    </a:lnTo>
                    <a:lnTo>
                      <a:pt x="1716" y="384"/>
                    </a:lnTo>
                    <a:lnTo>
                      <a:pt x="1680" y="348"/>
                    </a:lnTo>
                    <a:lnTo>
                      <a:pt x="1680" y="312"/>
                    </a:lnTo>
                    <a:lnTo>
                      <a:pt x="1668" y="312"/>
                    </a:lnTo>
                    <a:lnTo>
                      <a:pt x="1650" y="294"/>
                    </a:lnTo>
                    <a:lnTo>
                      <a:pt x="1650" y="282"/>
                    </a:lnTo>
                    <a:lnTo>
                      <a:pt x="1662" y="270"/>
                    </a:lnTo>
                    <a:lnTo>
                      <a:pt x="1668" y="258"/>
                    </a:lnTo>
                    <a:lnTo>
                      <a:pt x="1668" y="246"/>
                    </a:lnTo>
                    <a:lnTo>
                      <a:pt x="1662" y="240"/>
                    </a:lnTo>
                    <a:lnTo>
                      <a:pt x="1638" y="228"/>
                    </a:lnTo>
                    <a:lnTo>
                      <a:pt x="1614" y="228"/>
                    </a:lnTo>
                    <a:lnTo>
                      <a:pt x="1632" y="198"/>
                    </a:lnTo>
                    <a:lnTo>
                      <a:pt x="1614" y="192"/>
                    </a:lnTo>
                    <a:lnTo>
                      <a:pt x="1620" y="162"/>
                    </a:lnTo>
                    <a:lnTo>
                      <a:pt x="1608" y="144"/>
                    </a:lnTo>
                    <a:lnTo>
                      <a:pt x="1602" y="138"/>
                    </a:lnTo>
                    <a:lnTo>
                      <a:pt x="1590" y="132"/>
                    </a:lnTo>
                    <a:lnTo>
                      <a:pt x="1566" y="108"/>
                    </a:lnTo>
                    <a:lnTo>
                      <a:pt x="1470" y="108"/>
                    </a:lnTo>
                    <a:lnTo>
                      <a:pt x="1464" y="114"/>
                    </a:lnTo>
                    <a:lnTo>
                      <a:pt x="1458" y="126"/>
                    </a:lnTo>
                    <a:lnTo>
                      <a:pt x="1458" y="180"/>
                    </a:lnTo>
                    <a:lnTo>
                      <a:pt x="1452" y="198"/>
                    </a:lnTo>
                    <a:lnTo>
                      <a:pt x="1452" y="204"/>
                    </a:lnTo>
                    <a:lnTo>
                      <a:pt x="1446" y="216"/>
                    </a:lnTo>
                    <a:lnTo>
                      <a:pt x="1428" y="216"/>
                    </a:lnTo>
                    <a:lnTo>
                      <a:pt x="1422" y="222"/>
                    </a:lnTo>
                    <a:lnTo>
                      <a:pt x="1422" y="246"/>
                    </a:lnTo>
                    <a:lnTo>
                      <a:pt x="1428" y="252"/>
                    </a:lnTo>
                    <a:lnTo>
                      <a:pt x="1434" y="264"/>
                    </a:lnTo>
                    <a:lnTo>
                      <a:pt x="1398" y="294"/>
                    </a:lnTo>
                    <a:lnTo>
                      <a:pt x="1404" y="306"/>
                    </a:lnTo>
                    <a:lnTo>
                      <a:pt x="1374" y="342"/>
                    </a:lnTo>
                    <a:lnTo>
                      <a:pt x="1350" y="342"/>
                    </a:lnTo>
                    <a:lnTo>
                      <a:pt x="1344" y="348"/>
                    </a:lnTo>
                    <a:lnTo>
                      <a:pt x="1332" y="354"/>
                    </a:lnTo>
                    <a:lnTo>
                      <a:pt x="1320" y="366"/>
                    </a:lnTo>
                    <a:lnTo>
                      <a:pt x="1314" y="366"/>
                    </a:lnTo>
                    <a:lnTo>
                      <a:pt x="1308" y="360"/>
                    </a:lnTo>
                    <a:lnTo>
                      <a:pt x="1284" y="348"/>
                    </a:lnTo>
                    <a:lnTo>
                      <a:pt x="1272" y="336"/>
                    </a:lnTo>
                    <a:lnTo>
                      <a:pt x="1230" y="336"/>
                    </a:lnTo>
                    <a:lnTo>
                      <a:pt x="1224" y="348"/>
                    </a:lnTo>
                    <a:lnTo>
                      <a:pt x="1194" y="378"/>
                    </a:lnTo>
                    <a:lnTo>
                      <a:pt x="1170" y="378"/>
                    </a:lnTo>
                    <a:lnTo>
                      <a:pt x="1152" y="372"/>
                    </a:lnTo>
                    <a:lnTo>
                      <a:pt x="1128" y="372"/>
                    </a:lnTo>
                    <a:lnTo>
                      <a:pt x="1110" y="390"/>
                    </a:lnTo>
                    <a:lnTo>
                      <a:pt x="1104" y="390"/>
                    </a:lnTo>
                    <a:lnTo>
                      <a:pt x="1080" y="378"/>
                    </a:lnTo>
                    <a:lnTo>
                      <a:pt x="1074" y="372"/>
                    </a:lnTo>
                    <a:lnTo>
                      <a:pt x="1062" y="366"/>
                    </a:lnTo>
                    <a:lnTo>
                      <a:pt x="1050" y="354"/>
                    </a:lnTo>
                    <a:lnTo>
                      <a:pt x="1050" y="342"/>
                    </a:lnTo>
                    <a:lnTo>
                      <a:pt x="1044" y="336"/>
                    </a:lnTo>
                    <a:lnTo>
                      <a:pt x="1032" y="330"/>
                    </a:lnTo>
                    <a:lnTo>
                      <a:pt x="1008" y="330"/>
                    </a:lnTo>
                    <a:lnTo>
                      <a:pt x="996" y="336"/>
                    </a:lnTo>
                    <a:lnTo>
                      <a:pt x="990" y="348"/>
                    </a:lnTo>
                    <a:lnTo>
                      <a:pt x="978" y="366"/>
                    </a:lnTo>
                    <a:lnTo>
                      <a:pt x="972" y="384"/>
                    </a:lnTo>
                    <a:lnTo>
                      <a:pt x="972" y="402"/>
                    </a:lnTo>
                    <a:lnTo>
                      <a:pt x="966" y="408"/>
                    </a:lnTo>
                    <a:lnTo>
                      <a:pt x="966" y="414"/>
                    </a:lnTo>
                    <a:lnTo>
                      <a:pt x="990" y="444"/>
                    </a:lnTo>
                    <a:lnTo>
                      <a:pt x="1002" y="498"/>
                    </a:lnTo>
                    <a:lnTo>
                      <a:pt x="1050" y="528"/>
                    </a:lnTo>
                    <a:lnTo>
                      <a:pt x="1038" y="564"/>
                    </a:lnTo>
                    <a:lnTo>
                      <a:pt x="1068" y="582"/>
                    </a:lnTo>
                    <a:lnTo>
                      <a:pt x="1050" y="606"/>
                    </a:lnTo>
                    <a:lnTo>
                      <a:pt x="1068" y="636"/>
                    </a:lnTo>
                    <a:lnTo>
                      <a:pt x="1056" y="648"/>
                    </a:lnTo>
                    <a:lnTo>
                      <a:pt x="1068" y="702"/>
                    </a:lnTo>
                    <a:lnTo>
                      <a:pt x="1110" y="696"/>
                    </a:lnTo>
                    <a:lnTo>
                      <a:pt x="1140" y="708"/>
                    </a:lnTo>
                    <a:lnTo>
                      <a:pt x="1146" y="696"/>
                    </a:lnTo>
                    <a:lnTo>
                      <a:pt x="1170" y="672"/>
                    </a:lnTo>
                    <a:lnTo>
                      <a:pt x="1182" y="672"/>
                    </a:lnTo>
                    <a:lnTo>
                      <a:pt x="1182" y="690"/>
                    </a:lnTo>
                    <a:lnTo>
                      <a:pt x="1188" y="702"/>
                    </a:lnTo>
                    <a:lnTo>
                      <a:pt x="1188" y="726"/>
                    </a:lnTo>
                    <a:lnTo>
                      <a:pt x="1194" y="738"/>
                    </a:lnTo>
                    <a:lnTo>
                      <a:pt x="1212" y="738"/>
                    </a:lnTo>
                    <a:lnTo>
                      <a:pt x="1218" y="726"/>
                    </a:lnTo>
                    <a:lnTo>
                      <a:pt x="1218" y="720"/>
                    </a:lnTo>
                    <a:lnTo>
                      <a:pt x="1224" y="714"/>
                    </a:lnTo>
                    <a:lnTo>
                      <a:pt x="1224" y="708"/>
                    </a:lnTo>
                    <a:lnTo>
                      <a:pt x="1254" y="726"/>
                    </a:lnTo>
                    <a:lnTo>
                      <a:pt x="1266" y="720"/>
                    </a:lnTo>
                    <a:lnTo>
                      <a:pt x="1272" y="708"/>
                    </a:lnTo>
                    <a:lnTo>
                      <a:pt x="1284" y="702"/>
                    </a:lnTo>
                    <a:lnTo>
                      <a:pt x="1296" y="702"/>
                    </a:lnTo>
                    <a:lnTo>
                      <a:pt x="1296" y="714"/>
                    </a:lnTo>
                    <a:lnTo>
                      <a:pt x="1302" y="720"/>
                    </a:lnTo>
                    <a:lnTo>
                      <a:pt x="1302" y="738"/>
                    </a:lnTo>
                    <a:lnTo>
                      <a:pt x="1308" y="744"/>
                    </a:lnTo>
                    <a:lnTo>
                      <a:pt x="1332" y="744"/>
                    </a:lnTo>
                    <a:lnTo>
                      <a:pt x="1350" y="738"/>
                    </a:lnTo>
                    <a:lnTo>
                      <a:pt x="1362" y="732"/>
                    </a:lnTo>
                    <a:lnTo>
                      <a:pt x="1392" y="732"/>
                    </a:lnTo>
                    <a:lnTo>
                      <a:pt x="1404" y="744"/>
                    </a:lnTo>
                    <a:lnTo>
                      <a:pt x="1404" y="786"/>
                    </a:lnTo>
                    <a:lnTo>
                      <a:pt x="1398" y="798"/>
                    </a:lnTo>
                    <a:lnTo>
                      <a:pt x="1398" y="810"/>
                    </a:lnTo>
                    <a:lnTo>
                      <a:pt x="1404" y="810"/>
                    </a:lnTo>
                    <a:lnTo>
                      <a:pt x="1410" y="804"/>
                    </a:lnTo>
                    <a:lnTo>
                      <a:pt x="1422" y="798"/>
                    </a:lnTo>
                    <a:lnTo>
                      <a:pt x="1440" y="792"/>
                    </a:lnTo>
                    <a:lnTo>
                      <a:pt x="1452" y="786"/>
                    </a:lnTo>
                    <a:lnTo>
                      <a:pt x="1476" y="762"/>
                    </a:lnTo>
                    <a:lnTo>
                      <a:pt x="1482" y="750"/>
                    </a:lnTo>
                    <a:lnTo>
                      <a:pt x="1500" y="732"/>
                    </a:lnTo>
                    <a:lnTo>
                      <a:pt x="1500" y="726"/>
                    </a:lnTo>
                    <a:close/>
                    <a:moveTo>
                      <a:pt x="1476" y="1116"/>
                    </a:moveTo>
                    <a:lnTo>
                      <a:pt x="1470" y="1116"/>
                    </a:lnTo>
                    <a:lnTo>
                      <a:pt x="1458" y="1122"/>
                    </a:lnTo>
                    <a:lnTo>
                      <a:pt x="1452" y="1128"/>
                    </a:lnTo>
                    <a:lnTo>
                      <a:pt x="1458" y="1134"/>
                    </a:lnTo>
                    <a:lnTo>
                      <a:pt x="1470" y="1140"/>
                    </a:lnTo>
                    <a:lnTo>
                      <a:pt x="1476" y="1140"/>
                    </a:lnTo>
                    <a:lnTo>
                      <a:pt x="1488" y="1146"/>
                    </a:lnTo>
                    <a:lnTo>
                      <a:pt x="1500" y="1134"/>
                    </a:lnTo>
                    <a:lnTo>
                      <a:pt x="1500" y="1128"/>
                    </a:lnTo>
                    <a:lnTo>
                      <a:pt x="1488" y="1116"/>
                    </a:lnTo>
                    <a:lnTo>
                      <a:pt x="1476" y="1116"/>
                    </a:lnTo>
                    <a:close/>
                    <a:moveTo>
                      <a:pt x="1716" y="1230"/>
                    </a:moveTo>
                    <a:lnTo>
                      <a:pt x="1680" y="1218"/>
                    </a:lnTo>
                    <a:lnTo>
                      <a:pt x="1674" y="1224"/>
                    </a:lnTo>
                    <a:lnTo>
                      <a:pt x="1674" y="1230"/>
                    </a:lnTo>
                    <a:lnTo>
                      <a:pt x="1686" y="1254"/>
                    </a:lnTo>
                    <a:lnTo>
                      <a:pt x="1692" y="1260"/>
                    </a:lnTo>
                    <a:lnTo>
                      <a:pt x="1704" y="1266"/>
                    </a:lnTo>
                    <a:lnTo>
                      <a:pt x="1716" y="1266"/>
                    </a:lnTo>
                    <a:lnTo>
                      <a:pt x="1722" y="1260"/>
                    </a:lnTo>
                    <a:lnTo>
                      <a:pt x="1740" y="1260"/>
                    </a:lnTo>
                    <a:lnTo>
                      <a:pt x="1746" y="1266"/>
                    </a:lnTo>
                    <a:lnTo>
                      <a:pt x="1746" y="1278"/>
                    </a:lnTo>
                    <a:lnTo>
                      <a:pt x="1752" y="1290"/>
                    </a:lnTo>
                    <a:lnTo>
                      <a:pt x="1764" y="1296"/>
                    </a:lnTo>
                    <a:lnTo>
                      <a:pt x="1788" y="1296"/>
                    </a:lnTo>
                    <a:lnTo>
                      <a:pt x="1794" y="1290"/>
                    </a:lnTo>
                    <a:lnTo>
                      <a:pt x="1800" y="1290"/>
                    </a:lnTo>
                    <a:lnTo>
                      <a:pt x="1800" y="1284"/>
                    </a:lnTo>
                    <a:lnTo>
                      <a:pt x="1794" y="1272"/>
                    </a:lnTo>
                    <a:lnTo>
                      <a:pt x="1782" y="1260"/>
                    </a:lnTo>
                    <a:lnTo>
                      <a:pt x="1770" y="1236"/>
                    </a:lnTo>
                    <a:lnTo>
                      <a:pt x="1746" y="1224"/>
                    </a:lnTo>
                    <a:lnTo>
                      <a:pt x="1728" y="1224"/>
                    </a:lnTo>
                    <a:lnTo>
                      <a:pt x="1716" y="1230"/>
                    </a:lnTo>
                    <a:close/>
                    <a:moveTo>
                      <a:pt x="1962" y="1122"/>
                    </a:moveTo>
                    <a:lnTo>
                      <a:pt x="1932" y="1146"/>
                    </a:lnTo>
                    <a:lnTo>
                      <a:pt x="1920" y="1134"/>
                    </a:lnTo>
                    <a:lnTo>
                      <a:pt x="1890" y="1134"/>
                    </a:lnTo>
                    <a:lnTo>
                      <a:pt x="1884" y="1140"/>
                    </a:lnTo>
                    <a:lnTo>
                      <a:pt x="1872" y="1146"/>
                    </a:lnTo>
                    <a:lnTo>
                      <a:pt x="1866" y="1152"/>
                    </a:lnTo>
                    <a:lnTo>
                      <a:pt x="1860" y="1140"/>
                    </a:lnTo>
                    <a:lnTo>
                      <a:pt x="1836" y="1116"/>
                    </a:lnTo>
                    <a:lnTo>
                      <a:pt x="1824" y="1116"/>
                    </a:lnTo>
                    <a:lnTo>
                      <a:pt x="1800" y="1128"/>
                    </a:lnTo>
                    <a:lnTo>
                      <a:pt x="1764" y="1164"/>
                    </a:lnTo>
                    <a:lnTo>
                      <a:pt x="1728" y="1158"/>
                    </a:lnTo>
                    <a:lnTo>
                      <a:pt x="1716" y="1176"/>
                    </a:lnTo>
                    <a:lnTo>
                      <a:pt x="1746" y="1176"/>
                    </a:lnTo>
                    <a:lnTo>
                      <a:pt x="1752" y="1182"/>
                    </a:lnTo>
                    <a:lnTo>
                      <a:pt x="1764" y="1182"/>
                    </a:lnTo>
                    <a:lnTo>
                      <a:pt x="1776" y="1188"/>
                    </a:lnTo>
                    <a:lnTo>
                      <a:pt x="1788" y="1188"/>
                    </a:lnTo>
                    <a:lnTo>
                      <a:pt x="1794" y="1182"/>
                    </a:lnTo>
                    <a:lnTo>
                      <a:pt x="1806" y="1176"/>
                    </a:lnTo>
                    <a:lnTo>
                      <a:pt x="1812" y="1170"/>
                    </a:lnTo>
                    <a:lnTo>
                      <a:pt x="1908" y="1164"/>
                    </a:lnTo>
                    <a:lnTo>
                      <a:pt x="1956" y="1158"/>
                    </a:lnTo>
                    <a:lnTo>
                      <a:pt x="1992" y="1128"/>
                    </a:lnTo>
                    <a:lnTo>
                      <a:pt x="1992" y="1110"/>
                    </a:lnTo>
                    <a:lnTo>
                      <a:pt x="1962" y="1122"/>
                    </a:lnTo>
                    <a:close/>
                    <a:moveTo>
                      <a:pt x="1578" y="1158"/>
                    </a:moveTo>
                    <a:lnTo>
                      <a:pt x="1566" y="1152"/>
                    </a:lnTo>
                    <a:lnTo>
                      <a:pt x="1560" y="1146"/>
                    </a:lnTo>
                    <a:lnTo>
                      <a:pt x="1548" y="1140"/>
                    </a:lnTo>
                    <a:lnTo>
                      <a:pt x="1536" y="1140"/>
                    </a:lnTo>
                    <a:lnTo>
                      <a:pt x="1512" y="1164"/>
                    </a:lnTo>
                    <a:lnTo>
                      <a:pt x="1506" y="1176"/>
                    </a:lnTo>
                    <a:lnTo>
                      <a:pt x="1500" y="1182"/>
                    </a:lnTo>
                    <a:lnTo>
                      <a:pt x="1554" y="1188"/>
                    </a:lnTo>
                    <a:lnTo>
                      <a:pt x="1554" y="1212"/>
                    </a:lnTo>
                    <a:lnTo>
                      <a:pt x="1578" y="1206"/>
                    </a:lnTo>
                    <a:lnTo>
                      <a:pt x="1590" y="1188"/>
                    </a:lnTo>
                    <a:lnTo>
                      <a:pt x="1614" y="1206"/>
                    </a:lnTo>
                    <a:lnTo>
                      <a:pt x="1644" y="1170"/>
                    </a:lnTo>
                    <a:lnTo>
                      <a:pt x="1596" y="1152"/>
                    </a:lnTo>
                    <a:lnTo>
                      <a:pt x="1578" y="115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" name="India"/>
              <p:cNvSpPr>
                <a:spLocks noEditPoints="1"/>
              </p:cNvSpPr>
              <p:nvPr/>
            </p:nvSpPr>
            <p:spPr bwMode="gray">
              <a:xfrm>
                <a:off x="3872" y="1568"/>
                <a:ext cx="500" cy="603"/>
              </a:xfrm>
              <a:custGeom>
                <a:avLst/>
                <a:gdLst>
                  <a:gd name="T0" fmla="*/ 35870142 w 1956"/>
                  <a:gd name="T1" fmla="*/ 35912853 h 2358"/>
                  <a:gd name="T2" fmla="*/ 35870142 w 1956"/>
                  <a:gd name="T3" fmla="*/ 35912853 h 2358"/>
                  <a:gd name="T4" fmla="*/ 35870142 w 1956"/>
                  <a:gd name="T5" fmla="*/ 35912853 h 2358"/>
                  <a:gd name="T6" fmla="*/ 35870142 w 1956"/>
                  <a:gd name="T7" fmla="*/ 35912853 h 2358"/>
                  <a:gd name="T8" fmla="*/ 35870142 w 1956"/>
                  <a:gd name="T9" fmla="*/ 35912853 h 2358"/>
                  <a:gd name="T10" fmla="*/ 35870142 w 1956"/>
                  <a:gd name="T11" fmla="*/ 35912853 h 2358"/>
                  <a:gd name="T12" fmla="*/ 35870142 w 1956"/>
                  <a:gd name="T13" fmla="*/ 35912853 h 2358"/>
                  <a:gd name="T14" fmla="*/ 35870142 w 1956"/>
                  <a:gd name="T15" fmla="*/ 35912853 h 2358"/>
                  <a:gd name="T16" fmla="*/ 35870142 w 1956"/>
                  <a:gd name="T17" fmla="*/ 35912853 h 2358"/>
                  <a:gd name="T18" fmla="*/ 35870142 w 1956"/>
                  <a:gd name="T19" fmla="*/ 35912853 h 2358"/>
                  <a:gd name="T20" fmla="*/ 35870142 w 1956"/>
                  <a:gd name="T21" fmla="*/ 35912853 h 2358"/>
                  <a:gd name="T22" fmla="*/ 35870142 w 1956"/>
                  <a:gd name="T23" fmla="*/ 35912853 h 2358"/>
                  <a:gd name="T24" fmla="*/ 35870142 w 1956"/>
                  <a:gd name="T25" fmla="*/ 35912853 h 2358"/>
                  <a:gd name="T26" fmla="*/ 35870142 w 1956"/>
                  <a:gd name="T27" fmla="*/ 35912853 h 2358"/>
                  <a:gd name="T28" fmla="*/ 35870142 w 1956"/>
                  <a:gd name="T29" fmla="*/ 35912853 h 2358"/>
                  <a:gd name="T30" fmla="*/ 35870142 w 1956"/>
                  <a:gd name="T31" fmla="*/ 35912853 h 2358"/>
                  <a:gd name="T32" fmla="*/ 35870142 w 1956"/>
                  <a:gd name="T33" fmla="*/ 35912853 h 2358"/>
                  <a:gd name="T34" fmla="*/ 35870142 w 1956"/>
                  <a:gd name="T35" fmla="*/ 35912853 h 2358"/>
                  <a:gd name="T36" fmla="*/ 35870142 w 1956"/>
                  <a:gd name="T37" fmla="*/ 35912853 h 2358"/>
                  <a:gd name="T38" fmla="*/ 35870142 w 1956"/>
                  <a:gd name="T39" fmla="*/ 35912853 h 2358"/>
                  <a:gd name="T40" fmla="*/ 35870142 w 1956"/>
                  <a:gd name="T41" fmla="*/ 35912853 h 2358"/>
                  <a:gd name="T42" fmla="*/ 35870142 w 1956"/>
                  <a:gd name="T43" fmla="*/ 35912853 h 2358"/>
                  <a:gd name="T44" fmla="*/ 35870142 w 1956"/>
                  <a:gd name="T45" fmla="*/ 35912853 h 2358"/>
                  <a:gd name="T46" fmla="*/ 35870142 w 1956"/>
                  <a:gd name="T47" fmla="*/ 35912853 h 2358"/>
                  <a:gd name="T48" fmla="*/ 35870142 w 1956"/>
                  <a:gd name="T49" fmla="*/ 35912853 h 2358"/>
                  <a:gd name="T50" fmla="*/ 35870142 w 1956"/>
                  <a:gd name="T51" fmla="*/ 35912853 h 2358"/>
                  <a:gd name="T52" fmla="*/ 35870142 w 1956"/>
                  <a:gd name="T53" fmla="*/ 35912853 h 2358"/>
                  <a:gd name="T54" fmla="*/ 35870142 w 1956"/>
                  <a:gd name="T55" fmla="*/ 35912853 h 2358"/>
                  <a:gd name="T56" fmla="*/ 35870142 w 1956"/>
                  <a:gd name="T57" fmla="*/ 35912853 h 2358"/>
                  <a:gd name="T58" fmla="*/ 35870142 w 1956"/>
                  <a:gd name="T59" fmla="*/ 35912853 h 2358"/>
                  <a:gd name="T60" fmla="*/ 35870142 w 1956"/>
                  <a:gd name="T61" fmla="*/ 35912853 h 2358"/>
                  <a:gd name="T62" fmla="*/ 35870142 w 1956"/>
                  <a:gd name="T63" fmla="*/ 35912853 h 2358"/>
                  <a:gd name="T64" fmla="*/ 35870142 w 1956"/>
                  <a:gd name="T65" fmla="*/ 35912853 h 2358"/>
                  <a:gd name="T66" fmla="*/ 35870142 w 1956"/>
                  <a:gd name="T67" fmla="*/ 35912853 h 2358"/>
                  <a:gd name="T68" fmla="*/ 35870142 w 1956"/>
                  <a:gd name="T69" fmla="*/ 35912853 h 2358"/>
                  <a:gd name="T70" fmla="*/ 35870142 w 1956"/>
                  <a:gd name="T71" fmla="*/ 35912853 h 2358"/>
                  <a:gd name="T72" fmla="*/ 35870142 w 1956"/>
                  <a:gd name="T73" fmla="*/ 35912853 h 2358"/>
                  <a:gd name="T74" fmla="*/ 35870142 w 1956"/>
                  <a:gd name="T75" fmla="*/ 35912853 h 2358"/>
                  <a:gd name="T76" fmla="*/ 35870142 w 1956"/>
                  <a:gd name="T77" fmla="*/ 35912853 h 2358"/>
                  <a:gd name="T78" fmla="*/ 35870142 w 1956"/>
                  <a:gd name="T79" fmla="*/ 35912853 h 2358"/>
                  <a:gd name="T80" fmla="*/ 35870142 w 1956"/>
                  <a:gd name="T81" fmla="*/ 35912853 h 2358"/>
                  <a:gd name="T82" fmla="*/ 35870142 w 1956"/>
                  <a:gd name="T83" fmla="*/ 35912853 h 2358"/>
                  <a:gd name="T84" fmla="*/ 35870142 w 1956"/>
                  <a:gd name="T85" fmla="*/ 35912853 h 2358"/>
                  <a:gd name="T86" fmla="*/ 35870142 w 1956"/>
                  <a:gd name="T87" fmla="*/ 35912853 h 2358"/>
                  <a:gd name="T88" fmla="*/ 35870142 w 1956"/>
                  <a:gd name="T89" fmla="*/ 35912853 h 2358"/>
                  <a:gd name="T90" fmla="*/ 35870142 w 1956"/>
                  <a:gd name="T91" fmla="*/ 35912853 h 2358"/>
                  <a:gd name="T92" fmla="*/ 35870142 w 1956"/>
                  <a:gd name="T93" fmla="*/ 35912853 h 2358"/>
                  <a:gd name="T94" fmla="*/ 35870142 w 1956"/>
                  <a:gd name="T95" fmla="*/ 35912853 h 2358"/>
                  <a:gd name="T96" fmla="*/ 35870142 w 1956"/>
                  <a:gd name="T97" fmla="*/ 35912853 h 2358"/>
                  <a:gd name="T98" fmla="*/ 35870142 w 1956"/>
                  <a:gd name="T99" fmla="*/ 35912853 h 2358"/>
                  <a:gd name="T100" fmla="*/ 35870142 w 1956"/>
                  <a:gd name="T101" fmla="*/ 35912853 h 2358"/>
                  <a:gd name="T102" fmla="*/ 35870142 w 1956"/>
                  <a:gd name="T103" fmla="*/ 35912853 h 2358"/>
                  <a:gd name="T104" fmla="*/ 35870142 w 1956"/>
                  <a:gd name="T105" fmla="*/ 35912853 h 2358"/>
                  <a:gd name="T106" fmla="*/ 35870142 w 1956"/>
                  <a:gd name="T107" fmla="*/ 35912853 h 2358"/>
                  <a:gd name="T108" fmla="*/ 35870142 w 1956"/>
                  <a:gd name="T109" fmla="*/ 35912853 h 2358"/>
                  <a:gd name="T110" fmla="*/ 35870142 w 1956"/>
                  <a:gd name="T111" fmla="*/ 35912853 h 2358"/>
                  <a:gd name="T112" fmla="*/ 35870142 w 1956"/>
                  <a:gd name="T113" fmla="*/ 35912853 h 2358"/>
                  <a:gd name="T114" fmla="*/ 35870142 w 1956"/>
                  <a:gd name="T115" fmla="*/ 35912853 h 2358"/>
                  <a:gd name="T116" fmla="*/ 35870142 w 1956"/>
                  <a:gd name="T117" fmla="*/ 35912853 h 2358"/>
                  <a:gd name="T118" fmla="*/ 35870142 w 1956"/>
                  <a:gd name="T119" fmla="*/ 35912853 h 23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56"/>
                  <a:gd name="T181" fmla="*/ 0 h 2358"/>
                  <a:gd name="T182" fmla="*/ 1956 w 1956"/>
                  <a:gd name="T183" fmla="*/ 2358 h 23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56" h="2358">
                    <a:moveTo>
                      <a:pt x="1806" y="1788"/>
                    </a:moveTo>
                    <a:lnTo>
                      <a:pt x="1794" y="1800"/>
                    </a:lnTo>
                    <a:lnTo>
                      <a:pt x="1782" y="1824"/>
                    </a:lnTo>
                    <a:lnTo>
                      <a:pt x="1782" y="1884"/>
                    </a:lnTo>
                    <a:lnTo>
                      <a:pt x="1788" y="1980"/>
                    </a:lnTo>
                    <a:lnTo>
                      <a:pt x="1800" y="1950"/>
                    </a:lnTo>
                    <a:lnTo>
                      <a:pt x="1800" y="1848"/>
                    </a:lnTo>
                    <a:lnTo>
                      <a:pt x="1806" y="1836"/>
                    </a:lnTo>
                    <a:lnTo>
                      <a:pt x="1806" y="1830"/>
                    </a:lnTo>
                    <a:lnTo>
                      <a:pt x="1812" y="1818"/>
                    </a:lnTo>
                    <a:lnTo>
                      <a:pt x="1812" y="1806"/>
                    </a:lnTo>
                    <a:lnTo>
                      <a:pt x="1818" y="1800"/>
                    </a:lnTo>
                    <a:lnTo>
                      <a:pt x="1812" y="1788"/>
                    </a:lnTo>
                    <a:lnTo>
                      <a:pt x="1806" y="1788"/>
                    </a:lnTo>
                    <a:close/>
                    <a:moveTo>
                      <a:pt x="1794" y="2028"/>
                    </a:moveTo>
                    <a:lnTo>
                      <a:pt x="1788" y="2028"/>
                    </a:lnTo>
                    <a:lnTo>
                      <a:pt x="1782" y="2040"/>
                    </a:lnTo>
                    <a:lnTo>
                      <a:pt x="1782" y="2046"/>
                    </a:lnTo>
                    <a:lnTo>
                      <a:pt x="1788" y="2058"/>
                    </a:lnTo>
                    <a:lnTo>
                      <a:pt x="1788" y="2064"/>
                    </a:lnTo>
                    <a:lnTo>
                      <a:pt x="1794" y="2076"/>
                    </a:lnTo>
                    <a:lnTo>
                      <a:pt x="1800" y="2064"/>
                    </a:lnTo>
                    <a:lnTo>
                      <a:pt x="1800" y="2028"/>
                    </a:lnTo>
                    <a:lnTo>
                      <a:pt x="1794" y="2028"/>
                    </a:lnTo>
                    <a:close/>
                    <a:moveTo>
                      <a:pt x="1890" y="2310"/>
                    </a:moveTo>
                    <a:lnTo>
                      <a:pt x="1884" y="2316"/>
                    </a:lnTo>
                    <a:lnTo>
                      <a:pt x="1884" y="2334"/>
                    </a:lnTo>
                    <a:lnTo>
                      <a:pt x="1890" y="2346"/>
                    </a:lnTo>
                    <a:lnTo>
                      <a:pt x="1896" y="2352"/>
                    </a:lnTo>
                    <a:lnTo>
                      <a:pt x="1908" y="2358"/>
                    </a:lnTo>
                    <a:lnTo>
                      <a:pt x="1908" y="2346"/>
                    </a:lnTo>
                    <a:lnTo>
                      <a:pt x="1902" y="2334"/>
                    </a:lnTo>
                    <a:lnTo>
                      <a:pt x="1902" y="2322"/>
                    </a:lnTo>
                    <a:lnTo>
                      <a:pt x="1896" y="2310"/>
                    </a:lnTo>
                    <a:lnTo>
                      <a:pt x="1890" y="2310"/>
                    </a:lnTo>
                    <a:close/>
                    <a:moveTo>
                      <a:pt x="1920" y="672"/>
                    </a:moveTo>
                    <a:lnTo>
                      <a:pt x="1932" y="660"/>
                    </a:lnTo>
                    <a:lnTo>
                      <a:pt x="1944" y="654"/>
                    </a:lnTo>
                    <a:lnTo>
                      <a:pt x="1950" y="648"/>
                    </a:lnTo>
                    <a:lnTo>
                      <a:pt x="1956" y="648"/>
                    </a:lnTo>
                    <a:lnTo>
                      <a:pt x="1956" y="618"/>
                    </a:lnTo>
                    <a:lnTo>
                      <a:pt x="1950" y="618"/>
                    </a:lnTo>
                    <a:lnTo>
                      <a:pt x="1944" y="612"/>
                    </a:lnTo>
                    <a:lnTo>
                      <a:pt x="1878" y="612"/>
                    </a:lnTo>
                    <a:lnTo>
                      <a:pt x="1878" y="606"/>
                    </a:lnTo>
                    <a:lnTo>
                      <a:pt x="1890" y="594"/>
                    </a:lnTo>
                    <a:lnTo>
                      <a:pt x="1896" y="594"/>
                    </a:lnTo>
                    <a:lnTo>
                      <a:pt x="1878" y="564"/>
                    </a:lnTo>
                    <a:lnTo>
                      <a:pt x="1848" y="564"/>
                    </a:lnTo>
                    <a:lnTo>
                      <a:pt x="1842" y="558"/>
                    </a:lnTo>
                    <a:lnTo>
                      <a:pt x="1848" y="558"/>
                    </a:lnTo>
                    <a:lnTo>
                      <a:pt x="1860" y="546"/>
                    </a:lnTo>
                    <a:lnTo>
                      <a:pt x="1854" y="540"/>
                    </a:lnTo>
                    <a:lnTo>
                      <a:pt x="1818" y="522"/>
                    </a:lnTo>
                    <a:lnTo>
                      <a:pt x="1806" y="534"/>
                    </a:lnTo>
                    <a:lnTo>
                      <a:pt x="1806" y="558"/>
                    </a:lnTo>
                    <a:lnTo>
                      <a:pt x="1788" y="558"/>
                    </a:lnTo>
                    <a:lnTo>
                      <a:pt x="1770" y="546"/>
                    </a:lnTo>
                    <a:lnTo>
                      <a:pt x="1758" y="540"/>
                    </a:lnTo>
                    <a:lnTo>
                      <a:pt x="1740" y="540"/>
                    </a:lnTo>
                    <a:lnTo>
                      <a:pt x="1728" y="552"/>
                    </a:lnTo>
                    <a:lnTo>
                      <a:pt x="1716" y="558"/>
                    </a:lnTo>
                    <a:lnTo>
                      <a:pt x="1692" y="582"/>
                    </a:lnTo>
                    <a:lnTo>
                      <a:pt x="1656" y="582"/>
                    </a:lnTo>
                    <a:lnTo>
                      <a:pt x="1656" y="588"/>
                    </a:lnTo>
                    <a:lnTo>
                      <a:pt x="1662" y="594"/>
                    </a:lnTo>
                    <a:lnTo>
                      <a:pt x="1662" y="618"/>
                    </a:lnTo>
                    <a:lnTo>
                      <a:pt x="1656" y="624"/>
                    </a:lnTo>
                    <a:lnTo>
                      <a:pt x="1626" y="624"/>
                    </a:lnTo>
                    <a:lnTo>
                      <a:pt x="1632" y="636"/>
                    </a:lnTo>
                    <a:lnTo>
                      <a:pt x="1632" y="654"/>
                    </a:lnTo>
                    <a:lnTo>
                      <a:pt x="1620" y="666"/>
                    </a:lnTo>
                    <a:lnTo>
                      <a:pt x="1566" y="666"/>
                    </a:lnTo>
                    <a:lnTo>
                      <a:pt x="1566" y="684"/>
                    </a:lnTo>
                    <a:lnTo>
                      <a:pt x="1572" y="690"/>
                    </a:lnTo>
                    <a:lnTo>
                      <a:pt x="1596" y="690"/>
                    </a:lnTo>
                    <a:lnTo>
                      <a:pt x="1596" y="714"/>
                    </a:lnTo>
                    <a:lnTo>
                      <a:pt x="1608" y="726"/>
                    </a:lnTo>
                    <a:lnTo>
                      <a:pt x="1608" y="732"/>
                    </a:lnTo>
                    <a:lnTo>
                      <a:pt x="1584" y="744"/>
                    </a:lnTo>
                    <a:lnTo>
                      <a:pt x="1572" y="744"/>
                    </a:lnTo>
                    <a:lnTo>
                      <a:pt x="1566" y="738"/>
                    </a:lnTo>
                    <a:lnTo>
                      <a:pt x="1554" y="738"/>
                    </a:lnTo>
                    <a:lnTo>
                      <a:pt x="1542" y="744"/>
                    </a:lnTo>
                    <a:lnTo>
                      <a:pt x="1512" y="744"/>
                    </a:lnTo>
                    <a:lnTo>
                      <a:pt x="1500" y="738"/>
                    </a:lnTo>
                    <a:lnTo>
                      <a:pt x="1482" y="738"/>
                    </a:lnTo>
                    <a:lnTo>
                      <a:pt x="1476" y="744"/>
                    </a:lnTo>
                    <a:lnTo>
                      <a:pt x="1464" y="750"/>
                    </a:lnTo>
                    <a:lnTo>
                      <a:pt x="1440" y="750"/>
                    </a:lnTo>
                    <a:lnTo>
                      <a:pt x="1428" y="738"/>
                    </a:lnTo>
                    <a:lnTo>
                      <a:pt x="1428" y="732"/>
                    </a:lnTo>
                    <a:lnTo>
                      <a:pt x="1428" y="738"/>
                    </a:lnTo>
                    <a:lnTo>
                      <a:pt x="1416" y="738"/>
                    </a:lnTo>
                    <a:lnTo>
                      <a:pt x="1392" y="726"/>
                    </a:lnTo>
                    <a:lnTo>
                      <a:pt x="1374" y="708"/>
                    </a:lnTo>
                    <a:lnTo>
                      <a:pt x="1374" y="696"/>
                    </a:lnTo>
                    <a:lnTo>
                      <a:pt x="1380" y="696"/>
                    </a:lnTo>
                    <a:lnTo>
                      <a:pt x="1374" y="696"/>
                    </a:lnTo>
                    <a:lnTo>
                      <a:pt x="1368" y="690"/>
                    </a:lnTo>
                    <a:lnTo>
                      <a:pt x="1368" y="642"/>
                    </a:lnTo>
                    <a:lnTo>
                      <a:pt x="1362" y="636"/>
                    </a:lnTo>
                    <a:lnTo>
                      <a:pt x="1350" y="630"/>
                    </a:lnTo>
                    <a:lnTo>
                      <a:pt x="1338" y="630"/>
                    </a:lnTo>
                    <a:lnTo>
                      <a:pt x="1326" y="642"/>
                    </a:lnTo>
                    <a:lnTo>
                      <a:pt x="1314" y="648"/>
                    </a:lnTo>
                    <a:lnTo>
                      <a:pt x="1326" y="666"/>
                    </a:lnTo>
                    <a:lnTo>
                      <a:pt x="1326" y="714"/>
                    </a:lnTo>
                    <a:lnTo>
                      <a:pt x="1338" y="738"/>
                    </a:lnTo>
                    <a:lnTo>
                      <a:pt x="1338" y="774"/>
                    </a:lnTo>
                    <a:lnTo>
                      <a:pt x="1272" y="774"/>
                    </a:lnTo>
                    <a:lnTo>
                      <a:pt x="1272" y="762"/>
                    </a:lnTo>
                    <a:lnTo>
                      <a:pt x="1266" y="756"/>
                    </a:lnTo>
                    <a:lnTo>
                      <a:pt x="1260" y="756"/>
                    </a:lnTo>
                    <a:lnTo>
                      <a:pt x="1248" y="762"/>
                    </a:lnTo>
                    <a:lnTo>
                      <a:pt x="1242" y="774"/>
                    </a:lnTo>
                    <a:lnTo>
                      <a:pt x="1236" y="762"/>
                    </a:lnTo>
                    <a:lnTo>
                      <a:pt x="1224" y="756"/>
                    </a:lnTo>
                    <a:lnTo>
                      <a:pt x="1206" y="750"/>
                    </a:lnTo>
                    <a:lnTo>
                      <a:pt x="1188" y="750"/>
                    </a:lnTo>
                    <a:lnTo>
                      <a:pt x="1182" y="756"/>
                    </a:lnTo>
                    <a:lnTo>
                      <a:pt x="1152" y="738"/>
                    </a:lnTo>
                    <a:lnTo>
                      <a:pt x="1134" y="750"/>
                    </a:lnTo>
                    <a:lnTo>
                      <a:pt x="1080" y="696"/>
                    </a:lnTo>
                    <a:lnTo>
                      <a:pt x="1056" y="696"/>
                    </a:lnTo>
                    <a:lnTo>
                      <a:pt x="1056" y="690"/>
                    </a:lnTo>
                    <a:lnTo>
                      <a:pt x="1044" y="678"/>
                    </a:lnTo>
                    <a:lnTo>
                      <a:pt x="1038" y="678"/>
                    </a:lnTo>
                    <a:lnTo>
                      <a:pt x="1032" y="684"/>
                    </a:lnTo>
                    <a:lnTo>
                      <a:pt x="1032" y="702"/>
                    </a:lnTo>
                    <a:lnTo>
                      <a:pt x="1032" y="696"/>
                    </a:lnTo>
                    <a:lnTo>
                      <a:pt x="1026" y="690"/>
                    </a:lnTo>
                    <a:lnTo>
                      <a:pt x="1008" y="690"/>
                    </a:lnTo>
                    <a:lnTo>
                      <a:pt x="996" y="702"/>
                    </a:lnTo>
                    <a:lnTo>
                      <a:pt x="990" y="690"/>
                    </a:lnTo>
                    <a:lnTo>
                      <a:pt x="984" y="684"/>
                    </a:lnTo>
                    <a:lnTo>
                      <a:pt x="960" y="684"/>
                    </a:lnTo>
                    <a:lnTo>
                      <a:pt x="954" y="678"/>
                    </a:lnTo>
                    <a:lnTo>
                      <a:pt x="954" y="666"/>
                    </a:lnTo>
                    <a:lnTo>
                      <a:pt x="942" y="666"/>
                    </a:lnTo>
                    <a:lnTo>
                      <a:pt x="936" y="672"/>
                    </a:lnTo>
                    <a:lnTo>
                      <a:pt x="918" y="672"/>
                    </a:lnTo>
                    <a:lnTo>
                      <a:pt x="912" y="666"/>
                    </a:lnTo>
                    <a:lnTo>
                      <a:pt x="906" y="654"/>
                    </a:lnTo>
                    <a:lnTo>
                      <a:pt x="900" y="648"/>
                    </a:lnTo>
                    <a:lnTo>
                      <a:pt x="888" y="648"/>
                    </a:lnTo>
                    <a:lnTo>
                      <a:pt x="846" y="630"/>
                    </a:lnTo>
                    <a:lnTo>
                      <a:pt x="834" y="612"/>
                    </a:lnTo>
                    <a:lnTo>
                      <a:pt x="810" y="612"/>
                    </a:lnTo>
                    <a:lnTo>
                      <a:pt x="792" y="588"/>
                    </a:lnTo>
                    <a:lnTo>
                      <a:pt x="780" y="594"/>
                    </a:lnTo>
                    <a:lnTo>
                      <a:pt x="750" y="564"/>
                    </a:lnTo>
                    <a:lnTo>
                      <a:pt x="750" y="552"/>
                    </a:lnTo>
                    <a:lnTo>
                      <a:pt x="762" y="540"/>
                    </a:lnTo>
                    <a:lnTo>
                      <a:pt x="768" y="540"/>
                    </a:lnTo>
                    <a:lnTo>
                      <a:pt x="756" y="528"/>
                    </a:lnTo>
                    <a:lnTo>
                      <a:pt x="756" y="522"/>
                    </a:lnTo>
                    <a:lnTo>
                      <a:pt x="762" y="516"/>
                    </a:lnTo>
                    <a:lnTo>
                      <a:pt x="756" y="504"/>
                    </a:lnTo>
                    <a:lnTo>
                      <a:pt x="780" y="480"/>
                    </a:lnTo>
                    <a:lnTo>
                      <a:pt x="786" y="456"/>
                    </a:lnTo>
                    <a:lnTo>
                      <a:pt x="762" y="438"/>
                    </a:lnTo>
                    <a:lnTo>
                      <a:pt x="750" y="438"/>
                    </a:lnTo>
                    <a:lnTo>
                      <a:pt x="738" y="432"/>
                    </a:lnTo>
                    <a:lnTo>
                      <a:pt x="738" y="414"/>
                    </a:lnTo>
                    <a:lnTo>
                      <a:pt x="720" y="420"/>
                    </a:lnTo>
                    <a:lnTo>
                      <a:pt x="702" y="402"/>
                    </a:lnTo>
                    <a:lnTo>
                      <a:pt x="696" y="402"/>
                    </a:lnTo>
                    <a:lnTo>
                      <a:pt x="690" y="396"/>
                    </a:lnTo>
                    <a:lnTo>
                      <a:pt x="678" y="396"/>
                    </a:lnTo>
                    <a:lnTo>
                      <a:pt x="666" y="390"/>
                    </a:lnTo>
                    <a:lnTo>
                      <a:pt x="654" y="378"/>
                    </a:lnTo>
                    <a:lnTo>
                      <a:pt x="648" y="366"/>
                    </a:lnTo>
                    <a:lnTo>
                      <a:pt x="618" y="366"/>
                    </a:lnTo>
                    <a:lnTo>
                      <a:pt x="612" y="360"/>
                    </a:lnTo>
                    <a:lnTo>
                      <a:pt x="612" y="342"/>
                    </a:lnTo>
                    <a:lnTo>
                      <a:pt x="618" y="336"/>
                    </a:lnTo>
                    <a:lnTo>
                      <a:pt x="618" y="324"/>
                    </a:lnTo>
                    <a:lnTo>
                      <a:pt x="612" y="324"/>
                    </a:lnTo>
                    <a:lnTo>
                      <a:pt x="600" y="312"/>
                    </a:lnTo>
                    <a:lnTo>
                      <a:pt x="594" y="300"/>
                    </a:lnTo>
                    <a:lnTo>
                      <a:pt x="588" y="294"/>
                    </a:lnTo>
                    <a:lnTo>
                      <a:pt x="588" y="276"/>
                    </a:lnTo>
                    <a:lnTo>
                      <a:pt x="594" y="276"/>
                    </a:lnTo>
                    <a:lnTo>
                      <a:pt x="600" y="270"/>
                    </a:lnTo>
                    <a:lnTo>
                      <a:pt x="612" y="270"/>
                    </a:lnTo>
                    <a:lnTo>
                      <a:pt x="612" y="288"/>
                    </a:lnTo>
                    <a:lnTo>
                      <a:pt x="624" y="300"/>
                    </a:lnTo>
                    <a:lnTo>
                      <a:pt x="636" y="282"/>
                    </a:lnTo>
                    <a:lnTo>
                      <a:pt x="642" y="282"/>
                    </a:lnTo>
                    <a:lnTo>
                      <a:pt x="648" y="276"/>
                    </a:lnTo>
                    <a:lnTo>
                      <a:pt x="660" y="270"/>
                    </a:lnTo>
                    <a:lnTo>
                      <a:pt x="660" y="258"/>
                    </a:lnTo>
                    <a:lnTo>
                      <a:pt x="642" y="240"/>
                    </a:lnTo>
                    <a:lnTo>
                      <a:pt x="636" y="228"/>
                    </a:lnTo>
                    <a:lnTo>
                      <a:pt x="630" y="222"/>
                    </a:lnTo>
                    <a:lnTo>
                      <a:pt x="618" y="222"/>
                    </a:lnTo>
                    <a:lnTo>
                      <a:pt x="594" y="210"/>
                    </a:lnTo>
                    <a:lnTo>
                      <a:pt x="594" y="186"/>
                    </a:lnTo>
                    <a:lnTo>
                      <a:pt x="612" y="180"/>
                    </a:lnTo>
                    <a:lnTo>
                      <a:pt x="594" y="156"/>
                    </a:lnTo>
                    <a:lnTo>
                      <a:pt x="624" y="156"/>
                    </a:lnTo>
                    <a:lnTo>
                      <a:pt x="636" y="150"/>
                    </a:lnTo>
                    <a:lnTo>
                      <a:pt x="642" y="138"/>
                    </a:lnTo>
                    <a:lnTo>
                      <a:pt x="642" y="114"/>
                    </a:lnTo>
                    <a:lnTo>
                      <a:pt x="636" y="108"/>
                    </a:lnTo>
                    <a:lnTo>
                      <a:pt x="636" y="102"/>
                    </a:lnTo>
                    <a:lnTo>
                      <a:pt x="654" y="102"/>
                    </a:lnTo>
                    <a:lnTo>
                      <a:pt x="660" y="96"/>
                    </a:lnTo>
                    <a:lnTo>
                      <a:pt x="660" y="36"/>
                    </a:lnTo>
                    <a:lnTo>
                      <a:pt x="618" y="36"/>
                    </a:lnTo>
                    <a:lnTo>
                      <a:pt x="594" y="12"/>
                    </a:lnTo>
                    <a:lnTo>
                      <a:pt x="576" y="0"/>
                    </a:lnTo>
                    <a:lnTo>
                      <a:pt x="564" y="0"/>
                    </a:lnTo>
                    <a:lnTo>
                      <a:pt x="540" y="12"/>
                    </a:lnTo>
                    <a:lnTo>
                      <a:pt x="522" y="18"/>
                    </a:lnTo>
                    <a:lnTo>
                      <a:pt x="516" y="30"/>
                    </a:lnTo>
                    <a:lnTo>
                      <a:pt x="504" y="36"/>
                    </a:lnTo>
                    <a:lnTo>
                      <a:pt x="480" y="36"/>
                    </a:lnTo>
                    <a:lnTo>
                      <a:pt x="456" y="72"/>
                    </a:lnTo>
                    <a:lnTo>
                      <a:pt x="432" y="78"/>
                    </a:lnTo>
                    <a:lnTo>
                      <a:pt x="432" y="96"/>
                    </a:lnTo>
                    <a:lnTo>
                      <a:pt x="408" y="96"/>
                    </a:lnTo>
                    <a:lnTo>
                      <a:pt x="402" y="102"/>
                    </a:lnTo>
                    <a:lnTo>
                      <a:pt x="396" y="96"/>
                    </a:lnTo>
                    <a:lnTo>
                      <a:pt x="390" y="102"/>
                    </a:lnTo>
                    <a:lnTo>
                      <a:pt x="378" y="108"/>
                    </a:lnTo>
                    <a:lnTo>
                      <a:pt x="372" y="114"/>
                    </a:lnTo>
                    <a:lnTo>
                      <a:pt x="360" y="120"/>
                    </a:lnTo>
                    <a:lnTo>
                      <a:pt x="348" y="120"/>
                    </a:lnTo>
                    <a:lnTo>
                      <a:pt x="348" y="108"/>
                    </a:lnTo>
                    <a:lnTo>
                      <a:pt x="342" y="102"/>
                    </a:lnTo>
                    <a:lnTo>
                      <a:pt x="324" y="102"/>
                    </a:lnTo>
                    <a:lnTo>
                      <a:pt x="306" y="96"/>
                    </a:lnTo>
                    <a:lnTo>
                      <a:pt x="264" y="96"/>
                    </a:lnTo>
                    <a:lnTo>
                      <a:pt x="240" y="108"/>
                    </a:lnTo>
                    <a:lnTo>
                      <a:pt x="234" y="120"/>
                    </a:lnTo>
                    <a:lnTo>
                      <a:pt x="234" y="126"/>
                    </a:lnTo>
                    <a:lnTo>
                      <a:pt x="258" y="144"/>
                    </a:lnTo>
                    <a:lnTo>
                      <a:pt x="252" y="156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0" y="180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76" y="204"/>
                    </a:lnTo>
                    <a:lnTo>
                      <a:pt x="282" y="204"/>
                    </a:lnTo>
                    <a:lnTo>
                      <a:pt x="282" y="210"/>
                    </a:lnTo>
                    <a:lnTo>
                      <a:pt x="276" y="222"/>
                    </a:lnTo>
                    <a:lnTo>
                      <a:pt x="276" y="234"/>
                    </a:lnTo>
                    <a:lnTo>
                      <a:pt x="294" y="234"/>
                    </a:lnTo>
                    <a:lnTo>
                      <a:pt x="306" y="252"/>
                    </a:lnTo>
                    <a:lnTo>
                      <a:pt x="324" y="252"/>
                    </a:lnTo>
                    <a:lnTo>
                      <a:pt x="330" y="288"/>
                    </a:lnTo>
                    <a:lnTo>
                      <a:pt x="366" y="288"/>
                    </a:lnTo>
                    <a:lnTo>
                      <a:pt x="378" y="294"/>
                    </a:lnTo>
                    <a:lnTo>
                      <a:pt x="384" y="300"/>
                    </a:lnTo>
                    <a:lnTo>
                      <a:pt x="384" y="306"/>
                    </a:lnTo>
                    <a:lnTo>
                      <a:pt x="378" y="312"/>
                    </a:lnTo>
                    <a:lnTo>
                      <a:pt x="354" y="324"/>
                    </a:lnTo>
                    <a:lnTo>
                      <a:pt x="342" y="324"/>
                    </a:lnTo>
                    <a:lnTo>
                      <a:pt x="336" y="330"/>
                    </a:lnTo>
                    <a:lnTo>
                      <a:pt x="336" y="366"/>
                    </a:lnTo>
                    <a:lnTo>
                      <a:pt x="342" y="378"/>
                    </a:lnTo>
                    <a:lnTo>
                      <a:pt x="354" y="390"/>
                    </a:lnTo>
                    <a:lnTo>
                      <a:pt x="354" y="396"/>
                    </a:lnTo>
                    <a:lnTo>
                      <a:pt x="324" y="414"/>
                    </a:lnTo>
                    <a:lnTo>
                      <a:pt x="300" y="450"/>
                    </a:lnTo>
                    <a:lnTo>
                      <a:pt x="318" y="474"/>
                    </a:lnTo>
                    <a:lnTo>
                      <a:pt x="306" y="474"/>
                    </a:lnTo>
                    <a:lnTo>
                      <a:pt x="300" y="480"/>
                    </a:lnTo>
                    <a:lnTo>
                      <a:pt x="288" y="486"/>
                    </a:lnTo>
                    <a:lnTo>
                      <a:pt x="282" y="492"/>
                    </a:lnTo>
                    <a:lnTo>
                      <a:pt x="282" y="504"/>
                    </a:lnTo>
                    <a:lnTo>
                      <a:pt x="276" y="522"/>
                    </a:lnTo>
                    <a:lnTo>
                      <a:pt x="276" y="534"/>
                    </a:lnTo>
                    <a:lnTo>
                      <a:pt x="270" y="552"/>
                    </a:lnTo>
                    <a:lnTo>
                      <a:pt x="258" y="564"/>
                    </a:lnTo>
                    <a:lnTo>
                      <a:pt x="234" y="576"/>
                    </a:lnTo>
                    <a:lnTo>
                      <a:pt x="228" y="582"/>
                    </a:lnTo>
                    <a:lnTo>
                      <a:pt x="228" y="588"/>
                    </a:lnTo>
                    <a:lnTo>
                      <a:pt x="222" y="594"/>
                    </a:lnTo>
                    <a:lnTo>
                      <a:pt x="222" y="612"/>
                    </a:lnTo>
                    <a:lnTo>
                      <a:pt x="204" y="624"/>
                    </a:lnTo>
                    <a:lnTo>
                      <a:pt x="204" y="630"/>
                    </a:lnTo>
                    <a:lnTo>
                      <a:pt x="198" y="636"/>
                    </a:lnTo>
                    <a:lnTo>
                      <a:pt x="192" y="648"/>
                    </a:lnTo>
                    <a:lnTo>
                      <a:pt x="186" y="654"/>
                    </a:lnTo>
                    <a:lnTo>
                      <a:pt x="168" y="654"/>
                    </a:lnTo>
                    <a:lnTo>
                      <a:pt x="162" y="648"/>
                    </a:lnTo>
                    <a:lnTo>
                      <a:pt x="156" y="654"/>
                    </a:lnTo>
                    <a:lnTo>
                      <a:pt x="132" y="666"/>
                    </a:lnTo>
                    <a:lnTo>
                      <a:pt x="126" y="666"/>
                    </a:lnTo>
                    <a:lnTo>
                      <a:pt x="120" y="660"/>
                    </a:lnTo>
                    <a:lnTo>
                      <a:pt x="120" y="648"/>
                    </a:lnTo>
                    <a:lnTo>
                      <a:pt x="114" y="642"/>
                    </a:lnTo>
                    <a:lnTo>
                      <a:pt x="108" y="642"/>
                    </a:lnTo>
                    <a:lnTo>
                      <a:pt x="96" y="648"/>
                    </a:lnTo>
                    <a:lnTo>
                      <a:pt x="84" y="660"/>
                    </a:lnTo>
                    <a:lnTo>
                      <a:pt x="84" y="666"/>
                    </a:lnTo>
                    <a:lnTo>
                      <a:pt x="78" y="678"/>
                    </a:lnTo>
                    <a:lnTo>
                      <a:pt x="72" y="684"/>
                    </a:lnTo>
                    <a:lnTo>
                      <a:pt x="66" y="696"/>
                    </a:lnTo>
                    <a:lnTo>
                      <a:pt x="54" y="708"/>
                    </a:lnTo>
                    <a:lnTo>
                      <a:pt x="48" y="720"/>
                    </a:lnTo>
                    <a:lnTo>
                      <a:pt x="48" y="744"/>
                    </a:lnTo>
                    <a:lnTo>
                      <a:pt x="54" y="750"/>
                    </a:lnTo>
                    <a:lnTo>
                      <a:pt x="66" y="756"/>
                    </a:lnTo>
                    <a:lnTo>
                      <a:pt x="72" y="756"/>
                    </a:lnTo>
                    <a:lnTo>
                      <a:pt x="102" y="750"/>
                    </a:lnTo>
                    <a:lnTo>
                      <a:pt x="102" y="768"/>
                    </a:lnTo>
                    <a:lnTo>
                      <a:pt x="96" y="798"/>
                    </a:lnTo>
                    <a:lnTo>
                      <a:pt x="102" y="804"/>
                    </a:lnTo>
                    <a:lnTo>
                      <a:pt x="108" y="816"/>
                    </a:lnTo>
                    <a:lnTo>
                      <a:pt x="120" y="828"/>
                    </a:lnTo>
                    <a:lnTo>
                      <a:pt x="144" y="828"/>
                    </a:lnTo>
                    <a:lnTo>
                      <a:pt x="144" y="852"/>
                    </a:lnTo>
                    <a:lnTo>
                      <a:pt x="168" y="894"/>
                    </a:lnTo>
                    <a:lnTo>
                      <a:pt x="174" y="906"/>
                    </a:lnTo>
                    <a:lnTo>
                      <a:pt x="180" y="912"/>
                    </a:lnTo>
                    <a:lnTo>
                      <a:pt x="180" y="936"/>
                    </a:lnTo>
                    <a:lnTo>
                      <a:pt x="168" y="942"/>
                    </a:lnTo>
                    <a:lnTo>
                      <a:pt x="162" y="948"/>
                    </a:lnTo>
                    <a:lnTo>
                      <a:pt x="144" y="948"/>
                    </a:lnTo>
                    <a:lnTo>
                      <a:pt x="138" y="942"/>
                    </a:lnTo>
                    <a:lnTo>
                      <a:pt x="138" y="930"/>
                    </a:lnTo>
                    <a:lnTo>
                      <a:pt x="132" y="930"/>
                    </a:lnTo>
                    <a:lnTo>
                      <a:pt x="120" y="936"/>
                    </a:lnTo>
                    <a:lnTo>
                      <a:pt x="108" y="948"/>
                    </a:lnTo>
                    <a:lnTo>
                      <a:pt x="84" y="948"/>
                    </a:lnTo>
                    <a:lnTo>
                      <a:pt x="78" y="942"/>
                    </a:lnTo>
                    <a:lnTo>
                      <a:pt x="78" y="936"/>
                    </a:lnTo>
                    <a:lnTo>
                      <a:pt x="54" y="948"/>
                    </a:lnTo>
                    <a:lnTo>
                      <a:pt x="48" y="942"/>
                    </a:lnTo>
                    <a:lnTo>
                      <a:pt x="36" y="936"/>
                    </a:lnTo>
                    <a:lnTo>
                      <a:pt x="24" y="936"/>
                    </a:lnTo>
                    <a:lnTo>
                      <a:pt x="12" y="948"/>
                    </a:lnTo>
                    <a:lnTo>
                      <a:pt x="12" y="960"/>
                    </a:lnTo>
                    <a:lnTo>
                      <a:pt x="18" y="966"/>
                    </a:lnTo>
                    <a:lnTo>
                      <a:pt x="0" y="972"/>
                    </a:lnTo>
                    <a:lnTo>
                      <a:pt x="36" y="972"/>
                    </a:lnTo>
                    <a:lnTo>
                      <a:pt x="30" y="984"/>
                    </a:lnTo>
                    <a:lnTo>
                      <a:pt x="30" y="1014"/>
                    </a:lnTo>
                    <a:lnTo>
                      <a:pt x="36" y="1026"/>
                    </a:lnTo>
                    <a:lnTo>
                      <a:pt x="48" y="1032"/>
                    </a:lnTo>
                    <a:lnTo>
                      <a:pt x="66" y="1038"/>
                    </a:lnTo>
                    <a:lnTo>
                      <a:pt x="120" y="1038"/>
                    </a:lnTo>
                    <a:lnTo>
                      <a:pt x="132" y="1032"/>
                    </a:lnTo>
                    <a:lnTo>
                      <a:pt x="150" y="1014"/>
                    </a:lnTo>
                    <a:lnTo>
                      <a:pt x="162" y="1008"/>
                    </a:lnTo>
                    <a:lnTo>
                      <a:pt x="168" y="1020"/>
                    </a:lnTo>
                    <a:lnTo>
                      <a:pt x="168" y="1026"/>
                    </a:lnTo>
                    <a:lnTo>
                      <a:pt x="162" y="1038"/>
                    </a:lnTo>
                    <a:lnTo>
                      <a:pt x="144" y="1056"/>
                    </a:lnTo>
                    <a:lnTo>
                      <a:pt x="120" y="1068"/>
                    </a:lnTo>
                    <a:lnTo>
                      <a:pt x="114" y="1074"/>
                    </a:lnTo>
                    <a:lnTo>
                      <a:pt x="90" y="1074"/>
                    </a:lnTo>
                    <a:lnTo>
                      <a:pt x="78" y="1080"/>
                    </a:lnTo>
                    <a:lnTo>
                      <a:pt x="60" y="1086"/>
                    </a:lnTo>
                    <a:lnTo>
                      <a:pt x="48" y="1092"/>
                    </a:lnTo>
                    <a:lnTo>
                      <a:pt x="42" y="1098"/>
                    </a:lnTo>
                    <a:lnTo>
                      <a:pt x="54" y="1122"/>
                    </a:lnTo>
                    <a:lnTo>
                      <a:pt x="66" y="1128"/>
                    </a:lnTo>
                    <a:lnTo>
                      <a:pt x="78" y="1140"/>
                    </a:lnTo>
                    <a:lnTo>
                      <a:pt x="96" y="1152"/>
                    </a:lnTo>
                    <a:lnTo>
                      <a:pt x="108" y="1164"/>
                    </a:lnTo>
                    <a:lnTo>
                      <a:pt x="132" y="1182"/>
                    </a:lnTo>
                    <a:lnTo>
                      <a:pt x="162" y="1206"/>
                    </a:lnTo>
                    <a:lnTo>
                      <a:pt x="204" y="1224"/>
                    </a:lnTo>
                    <a:lnTo>
                      <a:pt x="240" y="1218"/>
                    </a:lnTo>
                    <a:lnTo>
                      <a:pt x="270" y="1200"/>
                    </a:lnTo>
                    <a:lnTo>
                      <a:pt x="294" y="1176"/>
                    </a:lnTo>
                    <a:lnTo>
                      <a:pt x="300" y="1158"/>
                    </a:lnTo>
                    <a:lnTo>
                      <a:pt x="300" y="1128"/>
                    </a:lnTo>
                    <a:lnTo>
                      <a:pt x="306" y="1116"/>
                    </a:lnTo>
                    <a:lnTo>
                      <a:pt x="318" y="1104"/>
                    </a:lnTo>
                    <a:lnTo>
                      <a:pt x="324" y="1092"/>
                    </a:lnTo>
                    <a:lnTo>
                      <a:pt x="330" y="1086"/>
                    </a:lnTo>
                    <a:lnTo>
                      <a:pt x="342" y="1086"/>
                    </a:lnTo>
                    <a:lnTo>
                      <a:pt x="348" y="1080"/>
                    </a:lnTo>
                    <a:lnTo>
                      <a:pt x="354" y="1080"/>
                    </a:lnTo>
                    <a:lnTo>
                      <a:pt x="360" y="1086"/>
                    </a:lnTo>
                    <a:lnTo>
                      <a:pt x="360" y="1098"/>
                    </a:lnTo>
                    <a:lnTo>
                      <a:pt x="348" y="1110"/>
                    </a:lnTo>
                    <a:lnTo>
                      <a:pt x="336" y="1128"/>
                    </a:lnTo>
                    <a:lnTo>
                      <a:pt x="324" y="1140"/>
                    </a:lnTo>
                    <a:lnTo>
                      <a:pt x="318" y="1152"/>
                    </a:lnTo>
                    <a:lnTo>
                      <a:pt x="318" y="1164"/>
                    </a:lnTo>
                    <a:lnTo>
                      <a:pt x="324" y="1176"/>
                    </a:lnTo>
                    <a:lnTo>
                      <a:pt x="336" y="1182"/>
                    </a:lnTo>
                    <a:lnTo>
                      <a:pt x="342" y="1182"/>
                    </a:lnTo>
                    <a:lnTo>
                      <a:pt x="354" y="1194"/>
                    </a:lnTo>
                    <a:lnTo>
                      <a:pt x="354" y="1206"/>
                    </a:lnTo>
                    <a:lnTo>
                      <a:pt x="348" y="1242"/>
                    </a:lnTo>
                    <a:lnTo>
                      <a:pt x="342" y="1284"/>
                    </a:lnTo>
                    <a:lnTo>
                      <a:pt x="336" y="1338"/>
                    </a:lnTo>
                    <a:lnTo>
                      <a:pt x="342" y="1398"/>
                    </a:lnTo>
                    <a:lnTo>
                      <a:pt x="354" y="1446"/>
                    </a:lnTo>
                    <a:lnTo>
                      <a:pt x="384" y="1536"/>
                    </a:lnTo>
                    <a:lnTo>
                      <a:pt x="402" y="1554"/>
                    </a:lnTo>
                    <a:lnTo>
                      <a:pt x="402" y="1596"/>
                    </a:lnTo>
                    <a:lnTo>
                      <a:pt x="414" y="1620"/>
                    </a:lnTo>
                    <a:lnTo>
                      <a:pt x="426" y="1626"/>
                    </a:lnTo>
                    <a:lnTo>
                      <a:pt x="438" y="1626"/>
                    </a:lnTo>
                    <a:lnTo>
                      <a:pt x="444" y="1632"/>
                    </a:lnTo>
                    <a:lnTo>
                      <a:pt x="450" y="1632"/>
                    </a:lnTo>
                    <a:lnTo>
                      <a:pt x="450" y="1644"/>
                    </a:lnTo>
                    <a:lnTo>
                      <a:pt x="456" y="1656"/>
                    </a:lnTo>
                    <a:lnTo>
                      <a:pt x="456" y="1674"/>
                    </a:lnTo>
                    <a:lnTo>
                      <a:pt x="474" y="1710"/>
                    </a:lnTo>
                    <a:lnTo>
                      <a:pt x="498" y="1722"/>
                    </a:lnTo>
                    <a:lnTo>
                      <a:pt x="504" y="1728"/>
                    </a:lnTo>
                    <a:lnTo>
                      <a:pt x="510" y="1728"/>
                    </a:lnTo>
                    <a:lnTo>
                      <a:pt x="510" y="1746"/>
                    </a:lnTo>
                    <a:lnTo>
                      <a:pt x="516" y="1782"/>
                    </a:lnTo>
                    <a:lnTo>
                      <a:pt x="522" y="1830"/>
                    </a:lnTo>
                    <a:lnTo>
                      <a:pt x="534" y="1872"/>
                    </a:lnTo>
                    <a:lnTo>
                      <a:pt x="552" y="1908"/>
                    </a:lnTo>
                    <a:lnTo>
                      <a:pt x="576" y="1944"/>
                    </a:lnTo>
                    <a:lnTo>
                      <a:pt x="600" y="1974"/>
                    </a:lnTo>
                    <a:lnTo>
                      <a:pt x="612" y="1998"/>
                    </a:lnTo>
                    <a:lnTo>
                      <a:pt x="618" y="2016"/>
                    </a:lnTo>
                    <a:lnTo>
                      <a:pt x="618" y="2070"/>
                    </a:lnTo>
                    <a:lnTo>
                      <a:pt x="624" y="2094"/>
                    </a:lnTo>
                    <a:lnTo>
                      <a:pt x="642" y="2124"/>
                    </a:lnTo>
                    <a:lnTo>
                      <a:pt x="672" y="2166"/>
                    </a:lnTo>
                    <a:lnTo>
                      <a:pt x="696" y="2202"/>
                    </a:lnTo>
                    <a:lnTo>
                      <a:pt x="714" y="2232"/>
                    </a:lnTo>
                    <a:lnTo>
                      <a:pt x="720" y="2244"/>
                    </a:lnTo>
                    <a:lnTo>
                      <a:pt x="726" y="2244"/>
                    </a:lnTo>
                    <a:lnTo>
                      <a:pt x="732" y="2238"/>
                    </a:lnTo>
                    <a:lnTo>
                      <a:pt x="744" y="2238"/>
                    </a:lnTo>
                    <a:lnTo>
                      <a:pt x="768" y="2226"/>
                    </a:lnTo>
                    <a:lnTo>
                      <a:pt x="774" y="2220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86" y="2160"/>
                    </a:lnTo>
                    <a:lnTo>
                      <a:pt x="798" y="2154"/>
                    </a:lnTo>
                    <a:lnTo>
                      <a:pt x="804" y="2154"/>
                    </a:lnTo>
                    <a:lnTo>
                      <a:pt x="810" y="2160"/>
                    </a:lnTo>
                    <a:lnTo>
                      <a:pt x="828" y="2160"/>
                    </a:lnTo>
                    <a:lnTo>
                      <a:pt x="834" y="2154"/>
                    </a:lnTo>
                    <a:lnTo>
                      <a:pt x="846" y="2148"/>
                    </a:lnTo>
                    <a:lnTo>
                      <a:pt x="852" y="2142"/>
                    </a:lnTo>
                    <a:lnTo>
                      <a:pt x="864" y="2136"/>
                    </a:lnTo>
                    <a:lnTo>
                      <a:pt x="852" y="2136"/>
                    </a:lnTo>
                    <a:lnTo>
                      <a:pt x="846" y="2130"/>
                    </a:lnTo>
                    <a:lnTo>
                      <a:pt x="846" y="2118"/>
                    </a:lnTo>
                    <a:lnTo>
                      <a:pt x="852" y="2100"/>
                    </a:lnTo>
                    <a:lnTo>
                      <a:pt x="858" y="2088"/>
                    </a:lnTo>
                    <a:lnTo>
                      <a:pt x="906" y="2064"/>
                    </a:lnTo>
                    <a:lnTo>
                      <a:pt x="918" y="2052"/>
                    </a:lnTo>
                    <a:lnTo>
                      <a:pt x="918" y="2040"/>
                    </a:lnTo>
                    <a:lnTo>
                      <a:pt x="912" y="2028"/>
                    </a:lnTo>
                    <a:lnTo>
                      <a:pt x="912" y="2010"/>
                    </a:lnTo>
                    <a:lnTo>
                      <a:pt x="900" y="1974"/>
                    </a:lnTo>
                    <a:lnTo>
                      <a:pt x="900" y="1908"/>
                    </a:lnTo>
                    <a:lnTo>
                      <a:pt x="906" y="1890"/>
                    </a:lnTo>
                    <a:lnTo>
                      <a:pt x="906" y="1884"/>
                    </a:lnTo>
                    <a:lnTo>
                      <a:pt x="912" y="1878"/>
                    </a:lnTo>
                    <a:lnTo>
                      <a:pt x="912" y="1860"/>
                    </a:lnTo>
                    <a:lnTo>
                      <a:pt x="918" y="1842"/>
                    </a:lnTo>
                    <a:lnTo>
                      <a:pt x="918" y="1800"/>
                    </a:lnTo>
                    <a:lnTo>
                      <a:pt x="906" y="1776"/>
                    </a:lnTo>
                    <a:lnTo>
                      <a:pt x="888" y="1758"/>
                    </a:lnTo>
                    <a:lnTo>
                      <a:pt x="888" y="1728"/>
                    </a:lnTo>
                    <a:lnTo>
                      <a:pt x="894" y="1722"/>
                    </a:lnTo>
                    <a:lnTo>
                      <a:pt x="900" y="1710"/>
                    </a:lnTo>
                    <a:lnTo>
                      <a:pt x="900" y="1698"/>
                    </a:lnTo>
                    <a:lnTo>
                      <a:pt x="894" y="1686"/>
                    </a:lnTo>
                    <a:lnTo>
                      <a:pt x="894" y="1644"/>
                    </a:lnTo>
                    <a:lnTo>
                      <a:pt x="918" y="1632"/>
                    </a:lnTo>
                    <a:lnTo>
                      <a:pt x="924" y="1632"/>
                    </a:lnTo>
                    <a:lnTo>
                      <a:pt x="948" y="1620"/>
                    </a:lnTo>
                    <a:lnTo>
                      <a:pt x="948" y="1596"/>
                    </a:lnTo>
                    <a:lnTo>
                      <a:pt x="954" y="1584"/>
                    </a:lnTo>
                    <a:lnTo>
                      <a:pt x="960" y="1578"/>
                    </a:lnTo>
                    <a:lnTo>
                      <a:pt x="972" y="1572"/>
                    </a:lnTo>
                    <a:lnTo>
                      <a:pt x="990" y="1572"/>
                    </a:lnTo>
                    <a:lnTo>
                      <a:pt x="996" y="1560"/>
                    </a:lnTo>
                    <a:lnTo>
                      <a:pt x="1002" y="1566"/>
                    </a:lnTo>
                    <a:lnTo>
                      <a:pt x="1032" y="1566"/>
                    </a:lnTo>
                    <a:lnTo>
                      <a:pt x="1032" y="1548"/>
                    </a:lnTo>
                    <a:lnTo>
                      <a:pt x="1038" y="1530"/>
                    </a:lnTo>
                    <a:lnTo>
                      <a:pt x="1050" y="1518"/>
                    </a:lnTo>
                    <a:lnTo>
                      <a:pt x="1056" y="1500"/>
                    </a:lnTo>
                    <a:lnTo>
                      <a:pt x="1068" y="1488"/>
                    </a:lnTo>
                    <a:lnTo>
                      <a:pt x="1074" y="1476"/>
                    </a:lnTo>
                    <a:lnTo>
                      <a:pt x="1086" y="1470"/>
                    </a:lnTo>
                    <a:lnTo>
                      <a:pt x="1092" y="1464"/>
                    </a:lnTo>
                    <a:lnTo>
                      <a:pt x="1110" y="1458"/>
                    </a:lnTo>
                    <a:lnTo>
                      <a:pt x="1116" y="1452"/>
                    </a:lnTo>
                    <a:lnTo>
                      <a:pt x="1128" y="1446"/>
                    </a:lnTo>
                    <a:lnTo>
                      <a:pt x="1134" y="1428"/>
                    </a:lnTo>
                    <a:lnTo>
                      <a:pt x="1158" y="1380"/>
                    </a:lnTo>
                    <a:lnTo>
                      <a:pt x="1176" y="1362"/>
                    </a:lnTo>
                    <a:lnTo>
                      <a:pt x="1188" y="1356"/>
                    </a:lnTo>
                    <a:lnTo>
                      <a:pt x="1206" y="1344"/>
                    </a:lnTo>
                    <a:lnTo>
                      <a:pt x="1218" y="1338"/>
                    </a:lnTo>
                    <a:lnTo>
                      <a:pt x="1236" y="1320"/>
                    </a:lnTo>
                    <a:lnTo>
                      <a:pt x="1242" y="1320"/>
                    </a:lnTo>
                    <a:lnTo>
                      <a:pt x="1230" y="1290"/>
                    </a:lnTo>
                    <a:lnTo>
                      <a:pt x="1236" y="1284"/>
                    </a:lnTo>
                    <a:lnTo>
                      <a:pt x="1260" y="1314"/>
                    </a:lnTo>
                    <a:lnTo>
                      <a:pt x="1320" y="1254"/>
                    </a:lnTo>
                    <a:lnTo>
                      <a:pt x="1332" y="1230"/>
                    </a:lnTo>
                    <a:lnTo>
                      <a:pt x="1326" y="1224"/>
                    </a:lnTo>
                    <a:lnTo>
                      <a:pt x="1320" y="1212"/>
                    </a:lnTo>
                    <a:lnTo>
                      <a:pt x="1314" y="1206"/>
                    </a:lnTo>
                    <a:lnTo>
                      <a:pt x="1308" y="1194"/>
                    </a:lnTo>
                    <a:lnTo>
                      <a:pt x="1308" y="1182"/>
                    </a:lnTo>
                    <a:lnTo>
                      <a:pt x="1320" y="1176"/>
                    </a:lnTo>
                    <a:lnTo>
                      <a:pt x="1326" y="1170"/>
                    </a:lnTo>
                    <a:lnTo>
                      <a:pt x="1338" y="1170"/>
                    </a:lnTo>
                    <a:lnTo>
                      <a:pt x="1350" y="1164"/>
                    </a:lnTo>
                    <a:lnTo>
                      <a:pt x="1362" y="1152"/>
                    </a:lnTo>
                    <a:lnTo>
                      <a:pt x="1374" y="1134"/>
                    </a:lnTo>
                    <a:lnTo>
                      <a:pt x="1374" y="1110"/>
                    </a:lnTo>
                    <a:lnTo>
                      <a:pt x="1392" y="1116"/>
                    </a:lnTo>
                    <a:lnTo>
                      <a:pt x="1398" y="1146"/>
                    </a:lnTo>
                    <a:lnTo>
                      <a:pt x="1416" y="1110"/>
                    </a:lnTo>
                    <a:lnTo>
                      <a:pt x="1416" y="1128"/>
                    </a:lnTo>
                    <a:lnTo>
                      <a:pt x="1422" y="1140"/>
                    </a:lnTo>
                    <a:lnTo>
                      <a:pt x="1422" y="1158"/>
                    </a:lnTo>
                    <a:lnTo>
                      <a:pt x="1428" y="1170"/>
                    </a:lnTo>
                    <a:lnTo>
                      <a:pt x="1434" y="1176"/>
                    </a:lnTo>
                    <a:lnTo>
                      <a:pt x="1440" y="1176"/>
                    </a:lnTo>
                    <a:lnTo>
                      <a:pt x="1446" y="1170"/>
                    </a:lnTo>
                    <a:lnTo>
                      <a:pt x="1446" y="1158"/>
                    </a:lnTo>
                    <a:lnTo>
                      <a:pt x="1452" y="1152"/>
                    </a:lnTo>
                    <a:lnTo>
                      <a:pt x="1452" y="1140"/>
                    </a:lnTo>
                    <a:lnTo>
                      <a:pt x="1458" y="1110"/>
                    </a:lnTo>
                    <a:lnTo>
                      <a:pt x="1440" y="1068"/>
                    </a:lnTo>
                    <a:lnTo>
                      <a:pt x="1440" y="1038"/>
                    </a:lnTo>
                    <a:lnTo>
                      <a:pt x="1410" y="1014"/>
                    </a:lnTo>
                    <a:lnTo>
                      <a:pt x="1398" y="984"/>
                    </a:lnTo>
                    <a:lnTo>
                      <a:pt x="1404" y="972"/>
                    </a:lnTo>
                    <a:lnTo>
                      <a:pt x="1410" y="966"/>
                    </a:lnTo>
                    <a:lnTo>
                      <a:pt x="1416" y="948"/>
                    </a:lnTo>
                    <a:lnTo>
                      <a:pt x="1416" y="942"/>
                    </a:lnTo>
                    <a:lnTo>
                      <a:pt x="1410" y="936"/>
                    </a:lnTo>
                    <a:lnTo>
                      <a:pt x="1398" y="930"/>
                    </a:lnTo>
                    <a:lnTo>
                      <a:pt x="1380" y="930"/>
                    </a:lnTo>
                    <a:lnTo>
                      <a:pt x="1368" y="924"/>
                    </a:lnTo>
                    <a:lnTo>
                      <a:pt x="1356" y="912"/>
                    </a:lnTo>
                    <a:lnTo>
                      <a:pt x="1368" y="900"/>
                    </a:lnTo>
                    <a:lnTo>
                      <a:pt x="1374" y="900"/>
                    </a:lnTo>
                    <a:lnTo>
                      <a:pt x="1374" y="870"/>
                    </a:lnTo>
                    <a:lnTo>
                      <a:pt x="1410" y="870"/>
                    </a:lnTo>
                    <a:lnTo>
                      <a:pt x="1410" y="858"/>
                    </a:lnTo>
                    <a:lnTo>
                      <a:pt x="1380" y="840"/>
                    </a:lnTo>
                    <a:lnTo>
                      <a:pt x="1374" y="840"/>
                    </a:lnTo>
                    <a:lnTo>
                      <a:pt x="1362" y="828"/>
                    </a:lnTo>
                    <a:lnTo>
                      <a:pt x="1350" y="822"/>
                    </a:lnTo>
                    <a:lnTo>
                      <a:pt x="1344" y="810"/>
                    </a:lnTo>
                    <a:lnTo>
                      <a:pt x="1344" y="804"/>
                    </a:lnTo>
                    <a:lnTo>
                      <a:pt x="1350" y="792"/>
                    </a:lnTo>
                    <a:lnTo>
                      <a:pt x="1362" y="780"/>
                    </a:lnTo>
                    <a:lnTo>
                      <a:pt x="1350" y="762"/>
                    </a:lnTo>
                    <a:lnTo>
                      <a:pt x="1368" y="762"/>
                    </a:lnTo>
                    <a:lnTo>
                      <a:pt x="1392" y="774"/>
                    </a:lnTo>
                    <a:lnTo>
                      <a:pt x="1386" y="768"/>
                    </a:lnTo>
                    <a:lnTo>
                      <a:pt x="1404" y="762"/>
                    </a:lnTo>
                    <a:lnTo>
                      <a:pt x="1410" y="774"/>
                    </a:lnTo>
                    <a:lnTo>
                      <a:pt x="1410" y="780"/>
                    </a:lnTo>
                    <a:lnTo>
                      <a:pt x="1416" y="792"/>
                    </a:lnTo>
                    <a:lnTo>
                      <a:pt x="1422" y="798"/>
                    </a:lnTo>
                    <a:lnTo>
                      <a:pt x="1434" y="798"/>
                    </a:lnTo>
                    <a:lnTo>
                      <a:pt x="1440" y="804"/>
                    </a:lnTo>
                    <a:lnTo>
                      <a:pt x="1446" y="786"/>
                    </a:lnTo>
                    <a:lnTo>
                      <a:pt x="1452" y="792"/>
                    </a:lnTo>
                    <a:lnTo>
                      <a:pt x="1458" y="792"/>
                    </a:lnTo>
                    <a:lnTo>
                      <a:pt x="1464" y="798"/>
                    </a:lnTo>
                    <a:lnTo>
                      <a:pt x="1464" y="828"/>
                    </a:lnTo>
                    <a:lnTo>
                      <a:pt x="1470" y="828"/>
                    </a:lnTo>
                    <a:lnTo>
                      <a:pt x="1470" y="864"/>
                    </a:lnTo>
                    <a:lnTo>
                      <a:pt x="1476" y="864"/>
                    </a:lnTo>
                    <a:lnTo>
                      <a:pt x="1482" y="870"/>
                    </a:lnTo>
                    <a:lnTo>
                      <a:pt x="1542" y="870"/>
                    </a:lnTo>
                    <a:lnTo>
                      <a:pt x="1554" y="876"/>
                    </a:lnTo>
                    <a:lnTo>
                      <a:pt x="1572" y="876"/>
                    </a:lnTo>
                    <a:lnTo>
                      <a:pt x="1620" y="864"/>
                    </a:lnTo>
                    <a:lnTo>
                      <a:pt x="1626" y="864"/>
                    </a:lnTo>
                    <a:lnTo>
                      <a:pt x="1650" y="888"/>
                    </a:lnTo>
                    <a:lnTo>
                      <a:pt x="1650" y="894"/>
                    </a:lnTo>
                    <a:lnTo>
                      <a:pt x="1644" y="900"/>
                    </a:lnTo>
                    <a:lnTo>
                      <a:pt x="1638" y="900"/>
                    </a:lnTo>
                    <a:lnTo>
                      <a:pt x="1638" y="912"/>
                    </a:lnTo>
                    <a:lnTo>
                      <a:pt x="1632" y="930"/>
                    </a:lnTo>
                    <a:lnTo>
                      <a:pt x="1626" y="942"/>
                    </a:lnTo>
                    <a:lnTo>
                      <a:pt x="1620" y="948"/>
                    </a:lnTo>
                    <a:lnTo>
                      <a:pt x="1614" y="948"/>
                    </a:lnTo>
                    <a:lnTo>
                      <a:pt x="1602" y="954"/>
                    </a:lnTo>
                    <a:lnTo>
                      <a:pt x="1596" y="954"/>
                    </a:lnTo>
                    <a:lnTo>
                      <a:pt x="1584" y="966"/>
                    </a:lnTo>
                    <a:lnTo>
                      <a:pt x="1578" y="978"/>
                    </a:lnTo>
                    <a:lnTo>
                      <a:pt x="1578" y="996"/>
                    </a:lnTo>
                    <a:lnTo>
                      <a:pt x="1584" y="1008"/>
                    </a:lnTo>
                    <a:lnTo>
                      <a:pt x="1602" y="1026"/>
                    </a:lnTo>
                    <a:lnTo>
                      <a:pt x="1608" y="1026"/>
                    </a:lnTo>
                    <a:lnTo>
                      <a:pt x="1626" y="1050"/>
                    </a:lnTo>
                    <a:lnTo>
                      <a:pt x="1632" y="1014"/>
                    </a:lnTo>
                    <a:lnTo>
                      <a:pt x="1632" y="990"/>
                    </a:lnTo>
                    <a:lnTo>
                      <a:pt x="1650" y="990"/>
                    </a:lnTo>
                    <a:lnTo>
                      <a:pt x="1662" y="996"/>
                    </a:lnTo>
                    <a:lnTo>
                      <a:pt x="1668" y="1002"/>
                    </a:lnTo>
                    <a:lnTo>
                      <a:pt x="1668" y="1020"/>
                    </a:lnTo>
                    <a:lnTo>
                      <a:pt x="1674" y="1032"/>
                    </a:lnTo>
                    <a:lnTo>
                      <a:pt x="1674" y="1038"/>
                    </a:lnTo>
                    <a:lnTo>
                      <a:pt x="1680" y="1050"/>
                    </a:lnTo>
                    <a:lnTo>
                      <a:pt x="1680" y="1062"/>
                    </a:lnTo>
                    <a:lnTo>
                      <a:pt x="1686" y="1074"/>
                    </a:lnTo>
                    <a:lnTo>
                      <a:pt x="1692" y="1092"/>
                    </a:lnTo>
                    <a:lnTo>
                      <a:pt x="1698" y="1104"/>
                    </a:lnTo>
                    <a:lnTo>
                      <a:pt x="1704" y="1110"/>
                    </a:lnTo>
                    <a:lnTo>
                      <a:pt x="1704" y="1116"/>
                    </a:lnTo>
                    <a:lnTo>
                      <a:pt x="1722" y="1134"/>
                    </a:lnTo>
                    <a:lnTo>
                      <a:pt x="1722" y="1110"/>
                    </a:lnTo>
                    <a:lnTo>
                      <a:pt x="1728" y="1110"/>
                    </a:lnTo>
                    <a:lnTo>
                      <a:pt x="1734" y="1116"/>
                    </a:lnTo>
                    <a:lnTo>
                      <a:pt x="1746" y="1116"/>
                    </a:lnTo>
                    <a:lnTo>
                      <a:pt x="1746" y="1104"/>
                    </a:lnTo>
                    <a:lnTo>
                      <a:pt x="1728" y="1086"/>
                    </a:lnTo>
                    <a:lnTo>
                      <a:pt x="1728" y="1062"/>
                    </a:lnTo>
                    <a:lnTo>
                      <a:pt x="1722" y="1050"/>
                    </a:lnTo>
                    <a:lnTo>
                      <a:pt x="1740" y="1032"/>
                    </a:lnTo>
                    <a:lnTo>
                      <a:pt x="1746" y="1032"/>
                    </a:lnTo>
                    <a:lnTo>
                      <a:pt x="1740" y="984"/>
                    </a:lnTo>
                    <a:lnTo>
                      <a:pt x="1722" y="966"/>
                    </a:lnTo>
                    <a:lnTo>
                      <a:pt x="1716" y="966"/>
                    </a:lnTo>
                    <a:lnTo>
                      <a:pt x="1770" y="966"/>
                    </a:lnTo>
                    <a:lnTo>
                      <a:pt x="1782" y="972"/>
                    </a:lnTo>
                    <a:lnTo>
                      <a:pt x="1794" y="972"/>
                    </a:lnTo>
                    <a:lnTo>
                      <a:pt x="1794" y="936"/>
                    </a:lnTo>
                    <a:lnTo>
                      <a:pt x="1812" y="882"/>
                    </a:lnTo>
                    <a:lnTo>
                      <a:pt x="1806" y="876"/>
                    </a:lnTo>
                    <a:lnTo>
                      <a:pt x="1800" y="864"/>
                    </a:lnTo>
                    <a:lnTo>
                      <a:pt x="1800" y="846"/>
                    </a:lnTo>
                    <a:lnTo>
                      <a:pt x="1812" y="840"/>
                    </a:lnTo>
                    <a:lnTo>
                      <a:pt x="1818" y="834"/>
                    </a:lnTo>
                    <a:lnTo>
                      <a:pt x="1836" y="804"/>
                    </a:lnTo>
                    <a:lnTo>
                      <a:pt x="1836" y="792"/>
                    </a:lnTo>
                    <a:lnTo>
                      <a:pt x="1830" y="786"/>
                    </a:lnTo>
                    <a:lnTo>
                      <a:pt x="1830" y="780"/>
                    </a:lnTo>
                    <a:lnTo>
                      <a:pt x="1824" y="774"/>
                    </a:lnTo>
                    <a:lnTo>
                      <a:pt x="1824" y="750"/>
                    </a:lnTo>
                    <a:lnTo>
                      <a:pt x="1830" y="750"/>
                    </a:lnTo>
                    <a:lnTo>
                      <a:pt x="1836" y="744"/>
                    </a:lnTo>
                    <a:lnTo>
                      <a:pt x="1848" y="744"/>
                    </a:lnTo>
                    <a:lnTo>
                      <a:pt x="1860" y="738"/>
                    </a:lnTo>
                    <a:lnTo>
                      <a:pt x="1872" y="726"/>
                    </a:lnTo>
                    <a:lnTo>
                      <a:pt x="1872" y="708"/>
                    </a:lnTo>
                    <a:lnTo>
                      <a:pt x="1878" y="708"/>
                    </a:lnTo>
                    <a:lnTo>
                      <a:pt x="1890" y="702"/>
                    </a:lnTo>
                    <a:lnTo>
                      <a:pt x="1926" y="702"/>
                    </a:lnTo>
                    <a:lnTo>
                      <a:pt x="1932" y="708"/>
                    </a:lnTo>
                    <a:lnTo>
                      <a:pt x="1950" y="708"/>
                    </a:lnTo>
                    <a:lnTo>
                      <a:pt x="1950" y="702"/>
                    </a:lnTo>
                    <a:lnTo>
                      <a:pt x="1944" y="696"/>
                    </a:lnTo>
                    <a:lnTo>
                      <a:pt x="1932" y="690"/>
                    </a:lnTo>
                    <a:lnTo>
                      <a:pt x="1926" y="684"/>
                    </a:lnTo>
                    <a:lnTo>
                      <a:pt x="1920" y="67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" name="Iceland"/>
              <p:cNvSpPr>
                <a:spLocks/>
              </p:cNvSpPr>
              <p:nvPr/>
            </p:nvSpPr>
            <p:spPr bwMode="gray">
              <a:xfrm>
                <a:off x="2363" y="968"/>
                <a:ext cx="146" cy="57"/>
              </a:xfrm>
              <a:custGeom>
                <a:avLst/>
                <a:gdLst>
                  <a:gd name="T0" fmla="*/ 36088037 w 570"/>
                  <a:gd name="T1" fmla="*/ 36349237 h 222"/>
                  <a:gd name="T2" fmla="*/ 36088037 w 570"/>
                  <a:gd name="T3" fmla="*/ 36349237 h 222"/>
                  <a:gd name="T4" fmla="*/ 36088037 w 570"/>
                  <a:gd name="T5" fmla="*/ 36349237 h 222"/>
                  <a:gd name="T6" fmla="*/ 36088037 w 570"/>
                  <a:gd name="T7" fmla="*/ 36349237 h 222"/>
                  <a:gd name="T8" fmla="*/ 36088037 w 570"/>
                  <a:gd name="T9" fmla="*/ 36349237 h 222"/>
                  <a:gd name="T10" fmla="*/ 36088037 w 570"/>
                  <a:gd name="T11" fmla="*/ 36349237 h 222"/>
                  <a:gd name="T12" fmla="*/ 36088037 w 570"/>
                  <a:gd name="T13" fmla="*/ 36349237 h 222"/>
                  <a:gd name="T14" fmla="*/ 36088037 w 570"/>
                  <a:gd name="T15" fmla="*/ 36349237 h 222"/>
                  <a:gd name="T16" fmla="*/ 36088037 w 570"/>
                  <a:gd name="T17" fmla="*/ 36349237 h 222"/>
                  <a:gd name="T18" fmla="*/ 36088037 w 570"/>
                  <a:gd name="T19" fmla="*/ 36349237 h 222"/>
                  <a:gd name="T20" fmla="*/ 36088037 w 570"/>
                  <a:gd name="T21" fmla="*/ 36349237 h 222"/>
                  <a:gd name="T22" fmla="*/ 36088037 w 570"/>
                  <a:gd name="T23" fmla="*/ 36349237 h 222"/>
                  <a:gd name="T24" fmla="*/ 36088037 w 570"/>
                  <a:gd name="T25" fmla="*/ 36349237 h 222"/>
                  <a:gd name="T26" fmla="*/ 36088037 w 570"/>
                  <a:gd name="T27" fmla="*/ 36349237 h 222"/>
                  <a:gd name="T28" fmla="*/ 36088037 w 570"/>
                  <a:gd name="T29" fmla="*/ 36349237 h 222"/>
                  <a:gd name="T30" fmla="*/ 36088037 w 570"/>
                  <a:gd name="T31" fmla="*/ 36349237 h 222"/>
                  <a:gd name="T32" fmla="*/ 36088037 w 570"/>
                  <a:gd name="T33" fmla="*/ 36349237 h 222"/>
                  <a:gd name="T34" fmla="*/ 36088037 w 570"/>
                  <a:gd name="T35" fmla="*/ 36349237 h 222"/>
                  <a:gd name="T36" fmla="*/ 36088037 w 570"/>
                  <a:gd name="T37" fmla="*/ 36349237 h 222"/>
                  <a:gd name="T38" fmla="*/ 36088037 w 570"/>
                  <a:gd name="T39" fmla="*/ 36349237 h 222"/>
                  <a:gd name="T40" fmla="*/ 36088037 w 570"/>
                  <a:gd name="T41" fmla="*/ 36349237 h 222"/>
                  <a:gd name="T42" fmla="*/ 36088037 w 570"/>
                  <a:gd name="T43" fmla="*/ 36349237 h 222"/>
                  <a:gd name="T44" fmla="*/ 36088037 w 570"/>
                  <a:gd name="T45" fmla="*/ 36349237 h 222"/>
                  <a:gd name="T46" fmla="*/ 36088037 w 570"/>
                  <a:gd name="T47" fmla="*/ 36349237 h 222"/>
                  <a:gd name="T48" fmla="*/ 36088037 w 570"/>
                  <a:gd name="T49" fmla="*/ 36349237 h 222"/>
                  <a:gd name="T50" fmla="*/ 36088037 w 570"/>
                  <a:gd name="T51" fmla="*/ 36349237 h 222"/>
                  <a:gd name="T52" fmla="*/ 36088037 w 570"/>
                  <a:gd name="T53" fmla="*/ 36349237 h 222"/>
                  <a:gd name="T54" fmla="*/ 36088037 w 570"/>
                  <a:gd name="T55" fmla="*/ 36349237 h 222"/>
                  <a:gd name="T56" fmla="*/ 36088037 w 570"/>
                  <a:gd name="T57" fmla="*/ 36349237 h 222"/>
                  <a:gd name="T58" fmla="*/ 36088037 w 570"/>
                  <a:gd name="T59" fmla="*/ 36349237 h 222"/>
                  <a:gd name="T60" fmla="*/ 36088037 w 570"/>
                  <a:gd name="T61" fmla="*/ 36349237 h 222"/>
                  <a:gd name="T62" fmla="*/ 36088037 w 570"/>
                  <a:gd name="T63" fmla="*/ 36349237 h 222"/>
                  <a:gd name="T64" fmla="*/ 36088037 w 570"/>
                  <a:gd name="T65" fmla="*/ 36349237 h 222"/>
                  <a:gd name="T66" fmla="*/ 0 w 570"/>
                  <a:gd name="T67" fmla="*/ 36349237 h 222"/>
                  <a:gd name="T68" fmla="*/ 36088037 w 570"/>
                  <a:gd name="T69" fmla="*/ 36349237 h 222"/>
                  <a:gd name="T70" fmla="*/ 36088037 w 570"/>
                  <a:gd name="T71" fmla="*/ 36349237 h 222"/>
                  <a:gd name="T72" fmla="*/ 36088037 w 570"/>
                  <a:gd name="T73" fmla="*/ 36349237 h 222"/>
                  <a:gd name="T74" fmla="*/ 36088037 w 570"/>
                  <a:gd name="T75" fmla="*/ 36349237 h 222"/>
                  <a:gd name="T76" fmla="*/ 36088037 w 570"/>
                  <a:gd name="T77" fmla="*/ 36349237 h 222"/>
                  <a:gd name="T78" fmla="*/ 36088037 w 570"/>
                  <a:gd name="T79" fmla="*/ 36349237 h 222"/>
                  <a:gd name="T80" fmla="*/ 36088037 w 570"/>
                  <a:gd name="T81" fmla="*/ 36349237 h 222"/>
                  <a:gd name="T82" fmla="*/ 36088037 w 570"/>
                  <a:gd name="T83" fmla="*/ 36349237 h 222"/>
                  <a:gd name="T84" fmla="*/ 36088037 w 570"/>
                  <a:gd name="T85" fmla="*/ 36349237 h 222"/>
                  <a:gd name="T86" fmla="*/ 36088037 w 570"/>
                  <a:gd name="T87" fmla="*/ 36349237 h 222"/>
                  <a:gd name="T88" fmla="*/ 36088037 w 570"/>
                  <a:gd name="T89" fmla="*/ 36349237 h 222"/>
                  <a:gd name="T90" fmla="*/ 36088037 w 570"/>
                  <a:gd name="T91" fmla="*/ 36349237 h 222"/>
                  <a:gd name="T92" fmla="*/ 36088037 w 570"/>
                  <a:gd name="T93" fmla="*/ 36349237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0"/>
                  <a:gd name="T142" fmla="*/ 0 h 222"/>
                  <a:gd name="T143" fmla="*/ 570 w 57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0" h="222">
                    <a:moveTo>
                      <a:pt x="252" y="222"/>
                    </a:moveTo>
                    <a:lnTo>
                      <a:pt x="270" y="216"/>
                    </a:lnTo>
                    <a:lnTo>
                      <a:pt x="306" y="216"/>
                    </a:lnTo>
                    <a:lnTo>
                      <a:pt x="312" y="204"/>
                    </a:lnTo>
                    <a:lnTo>
                      <a:pt x="312" y="192"/>
                    </a:lnTo>
                    <a:lnTo>
                      <a:pt x="324" y="198"/>
                    </a:lnTo>
                    <a:lnTo>
                      <a:pt x="330" y="198"/>
                    </a:lnTo>
                    <a:lnTo>
                      <a:pt x="342" y="204"/>
                    </a:lnTo>
                    <a:lnTo>
                      <a:pt x="348" y="204"/>
                    </a:lnTo>
                    <a:lnTo>
                      <a:pt x="360" y="192"/>
                    </a:lnTo>
                    <a:lnTo>
                      <a:pt x="360" y="186"/>
                    </a:lnTo>
                    <a:lnTo>
                      <a:pt x="372" y="186"/>
                    </a:lnTo>
                    <a:lnTo>
                      <a:pt x="378" y="192"/>
                    </a:lnTo>
                    <a:lnTo>
                      <a:pt x="390" y="192"/>
                    </a:lnTo>
                    <a:lnTo>
                      <a:pt x="414" y="180"/>
                    </a:lnTo>
                    <a:lnTo>
                      <a:pt x="432" y="168"/>
                    </a:lnTo>
                    <a:lnTo>
                      <a:pt x="456" y="156"/>
                    </a:lnTo>
                    <a:lnTo>
                      <a:pt x="474" y="156"/>
                    </a:lnTo>
                    <a:lnTo>
                      <a:pt x="480" y="162"/>
                    </a:lnTo>
                    <a:lnTo>
                      <a:pt x="492" y="162"/>
                    </a:lnTo>
                    <a:lnTo>
                      <a:pt x="504" y="156"/>
                    </a:lnTo>
                    <a:lnTo>
                      <a:pt x="510" y="144"/>
                    </a:lnTo>
                    <a:lnTo>
                      <a:pt x="510" y="138"/>
                    </a:lnTo>
                    <a:lnTo>
                      <a:pt x="516" y="126"/>
                    </a:lnTo>
                    <a:lnTo>
                      <a:pt x="528" y="126"/>
                    </a:lnTo>
                    <a:lnTo>
                      <a:pt x="552" y="114"/>
                    </a:lnTo>
                    <a:lnTo>
                      <a:pt x="564" y="102"/>
                    </a:lnTo>
                    <a:lnTo>
                      <a:pt x="570" y="102"/>
                    </a:lnTo>
                    <a:lnTo>
                      <a:pt x="552" y="102"/>
                    </a:lnTo>
                    <a:lnTo>
                      <a:pt x="570" y="84"/>
                    </a:lnTo>
                    <a:lnTo>
                      <a:pt x="570" y="78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0" y="66"/>
                    </a:lnTo>
                    <a:lnTo>
                      <a:pt x="534" y="72"/>
                    </a:lnTo>
                    <a:lnTo>
                      <a:pt x="528" y="72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522" y="36"/>
                    </a:lnTo>
                    <a:lnTo>
                      <a:pt x="504" y="36"/>
                    </a:lnTo>
                    <a:lnTo>
                      <a:pt x="510" y="18"/>
                    </a:lnTo>
                    <a:lnTo>
                      <a:pt x="480" y="24"/>
                    </a:lnTo>
                    <a:lnTo>
                      <a:pt x="474" y="18"/>
                    </a:lnTo>
                    <a:lnTo>
                      <a:pt x="462" y="12"/>
                    </a:lnTo>
                    <a:lnTo>
                      <a:pt x="456" y="6"/>
                    </a:lnTo>
                    <a:lnTo>
                      <a:pt x="444" y="0"/>
                    </a:lnTo>
                    <a:lnTo>
                      <a:pt x="432" y="0"/>
                    </a:lnTo>
                    <a:lnTo>
                      <a:pt x="432" y="24"/>
                    </a:lnTo>
                    <a:lnTo>
                      <a:pt x="414" y="30"/>
                    </a:lnTo>
                    <a:lnTo>
                      <a:pt x="408" y="30"/>
                    </a:lnTo>
                    <a:lnTo>
                      <a:pt x="402" y="24"/>
                    </a:lnTo>
                    <a:lnTo>
                      <a:pt x="378" y="24"/>
                    </a:lnTo>
                    <a:lnTo>
                      <a:pt x="372" y="30"/>
                    </a:lnTo>
                    <a:lnTo>
                      <a:pt x="366" y="42"/>
                    </a:lnTo>
                    <a:lnTo>
                      <a:pt x="360" y="36"/>
                    </a:lnTo>
                    <a:lnTo>
                      <a:pt x="348" y="30"/>
                    </a:lnTo>
                    <a:lnTo>
                      <a:pt x="342" y="24"/>
                    </a:lnTo>
                    <a:lnTo>
                      <a:pt x="336" y="24"/>
                    </a:lnTo>
                    <a:lnTo>
                      <a:pt x="330" y="30"/>
                    </a:lnTo>
                    <a:lnTo>
                      <a:pt x="330" y="60"/>
                    </a:lnTo>
                    <a:lnTo>
                      <a:pt x="324" y="48"/>
                    </a:lnTo>
                    <a:lnTo>
                      <a:pt x="318" y="42"/>
                    </a:lnTo>
                    <a:lnTo>
                      <a:pt x="306" y="36"/>
                    </a:lnTo>
                    <a:lnTo>
                      <a:pt x="300" y="24"/>
                    </a:lnTo>
                    <a:lnTo>
                      <a:pt x="288" y="24"/>
                    </a:lnTo>
                    <a:lnTo>
                      <a:pt x="288" y="30"/>
                    </a:lnTo>
                    <a:lnTo>
                      <a:pt x="270" y="30"/>
                    </a:lnTo>
                    <a:lnTo>
                      <a:pt x="264" y="36"/>
                    </a:lnTo>
                    <a:lnTo>
                      <a:pt x="264" y="54"/>
                    </a:lnTo>
                    <a:lnTo>
                      <a:pt x="252" y="54"/>
                    </a:lnTo>
                    <a:lnTo>
                      <a:pt x="240" y="42"/>
                    </a:lnTo>
                    <a:lnTo>
                      <a:pt x="228" y="36"/>
                    </a:lnTo>
                    <a:lnTo>
                      <a:pt x="222" y="30"/>
                    </a:lnTo>
                    <a:lnTo>
                      <a:pt x="216" y="30"/>
                    </a:lnTo>
                    <a:lnTo>
                      <a:pt x="216" y="48"/>
                    </a:lnTo>
                    <a:lnTo>
                      <a:pt x="210" y="60"/>
                    </a:lnTo>
                    <a:lnTo>
                      <a:pt x="210" y="72"/>
                    </a:lnTo>
                    <a:lnTo>
                      <a:pt x="204" y="72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56" y="84"/>
                    </a:lnTo>
                    <a:lnTo>
                      <a:pt x="144" y="60"/>
                    </a:lnTo>
                    <a:lnTo>
                      <a:pt x="162" y="42"/>
                    </a:lnTo>
                    <a:lnTo>
                      <a:pt x="162" y="36"/>
                    </a:lnTo>
                    <a:lnTo>
                      <a:pt x="156" y="30"/>
                    </a:lnTo>
                    <a:lnTo>
                      <a:pt x="108" y="6"/>
                    </a:lnTo>
                    <a:lnTo>
                      <a:pt x="96" y="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66" y="24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48" y="54"/>
                    </a:lnTo>
                    <a:lnTo>
                      <a:pt x="30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126" y="72"/>
                    </a:lnTo>
                    <a:lnTo>
                      <a:pt x="90" y="90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2"/>
                    </a:lnTo>
                    <a:lnTo>
                      <a:pt x="108" y="108"/>
                    </a:lnTo>
                    <a:lnTo>
                      <a:pt x="6" y="108"/>
                    </a:lnTo>
                    <a:lnTo>
                      <a:pt x="0" y="114"/>
                    </a:lnTo>
                    <a:lnTo>
                      <a:pt x="12" y="120"/>
                    </a:lnTo>
                    <a:lnTo>
                      <a:pt x="60" y="120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126" y="132"/>
                    </a:lnTo>
                    <a:lnTo>
                      <a:pt x="108" y="150"/>
                    </a:lnTo>
                    <a:lnTo>
                      <a:pt x="120" y="156"/>
                    </a:lnTo>
                    <a:lnTo>
                      <a:pt x="114" y="162"/>
                    </a:lnTo>
                    <a:lnTo>
                      <a:pt x="114" y="168"/>
                    </a:lnTo>
                    <a:lnTo>
                      <a:pt x="108" y="174"/>
                    </a:lnTo>
                    <a:lnTo>
                      <a:pt x="90" y="174"/>
                    </a:lnTo>
                    <a:lnTo>
                      <a:pt x="78" y="180"/>
                    </a:lnTo>
                    <a:lnTo>
                      <a:pt x="54" y="180"/>
                    </a:lnTo>
                    <a:lnTo>
                      <a:pt x="54" y="186"/>
                    </a:lnTo>
                    <a:lnTo>
                      <a:pt x="66" y="192"/>
                    </a:lnTo>
                    <a:lnTo>
                      <a:pt x="120" y="192"/>
                    </a:lnTo>
                    <a:lnTo>
                      <a:pt x="132" y="186"/>
                    </a:lnTo>
                    <a:lnTo>
                      <a:pt x="138" y="180"/>
                    </a:lnTo>
                    <a:lnTo>
                      <a:pt x="168" y="198"/>
                    </a:lnTo>
                    <a:lnTo>
                      <a:pt x="180" y="186"/>
                    </a:lnTo>
                    <a:lnTo>
                      <a:pt x="180" y="198"/>
                    </a:lnTo>
                    <a:lnTo>
                      <a:pt x="228" y="222"/>
                    </a:lnTo>
                    <a:lnTo>
                      <a:pt x="252" y="22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Hungary"/>
              <p:cNvSpPr>
                <a:spLocks/>
              </p:cNvSpPr>
              <p:nvPr/>
            </p:nvSpPr>
            <p:spPr bwMode="gray">
              <a:xfrm>
                <a:off x="2934" y="1312"/>
                <a:ext cx="109" cy="57"/>
              </a:xfrm>
              <a:custGeom>
                <a:avLst/>
                <a:gdLst>
                  <a:gd name="T0" fmla="*/ 35973273 w 426"/>
                  <a:gd name="T1" fmla="*/ 36349237 h 222"/>
                  <a:gd name="T2" fmla="*/ 35973273 w 426"/>
                  <a:gd name="T3" fmla="*/ 36349237 h 222"/>
                  <a:gd name="T4" fmla="*/ 35973273 w 426"/>
                  <a:gd name="T5" fmla="*/ 36349237 h 222"/>
                  <a:gd name="T6" fmla="*/ 0 w 426"/>
                  <a:gd name="T7" fmla="*/ 36349237 h 222"/>
                  <a:gd name="T8" fmla="*/ 35973273 w 426"/>
                  <a:gd name="T9" fmla="*/ 36349237 h 222"/>
                  <a:gd name="T10" fmla="*/ 35973273 w 426"/>
                  <a:gd name="T11" fmla="*/ 36349237 h 222"/>
                  <a:gd name="T12" fmla="*/ 35973273 w 426"/>
                  <a:gd name="T13" fmla="*/ 36349237 h 222"/>
                  <a:gd name="T14" fmla="*/ 35973273 w 426"/>
                  <a:gd name="T15" fmla="*/ 36349237 h 222"/>
                  <a:gd name="T16" fmla="*/ 35973273 w 426"/>
                  <a:gd name="T17" fmla="*/ 36349237 h 222"/>
                  <a:gd name="T18" fmla="*/ 35973273 w 426"/>
                  <a:gd name="T19" fmla="*/ 36349237 h 222"/>
                  <a:gd name="T20" fmla="*/ 35973273 w 426"/>
                  <a:gd name="T21" fmla="*/ 36349237 h 222"/>
                  <a:gd name="T22" fmla="*/ 35973273 w 426"/>
                  <a:gd name="T23" fmla="*/ 36349237 h 222"/>
                  <a:gd name="T24" fmla="*/ 35973273 w 426"/>
                  <a:gd name="T25" fmla="*/ 36349237 h 222"/>
                  <a:gd name="T26" fmla="*/ 35973273 w 426"/>
                  <a:gd name="T27" fmla="*/ 36349237 h 222"/>
                  <a:gd name="T28" fmla="*/ 35973273 w 426"/>
                  <a:gd name="T29" fmla="*/ 36349237 h 222"/>
                  <a:gd name="T30" fmla="*/ 35973273 w 426"/>
                  <a:gd name="T31" fmla="*/ 36349237 h 222"/>
                  <a:gd name="T32" fmla="*/ 35973273 w 426"/>
                  <a:gd name="T33" fmla="*/ 36349237 h 222"/>
                  <a:gd name="T34" fmla="*/ 35973273 w 426"/>
                  <a:gd name="T35" fmla="*/ 36349237 h 222"/>
                  <a:gd name="T36" fmla="*/ 35973273 w 426"/>
                  <a:gd name="T37" fmla="*/ 36349237 h 222"/>
                  <a:gd name="T38" fmla="*/ 35973273 w 426"/>
                  <a:gd name="T39" fmla="*/ 36349237 h 222"/>
                  <a:gd name="T40" fmla="*/ 35973273 w 426"/>
                  <a:gd name="T41" fmla="*/ 36349237 h 222"/>
                  <a:gd name="T42" fmla="*/ 35973273 w 426"/>
                  <a:gd name="T43" fmla="*/ 36349237 h 222"/>
                  <a:gd name="T44" fmla="*/ 35973273 w 426"/>
                  <a:gd name="T45" fmla="*/ 36349237 h 222"/>
                  <a:gd name="T46" fmla="*/ 35973273 w 426"/>
                  <a:gd name="T47" fmla="*/ 36349237 h 222"/>
                  <a:gd name="T48" fmla="*/ 35973273 w 426"/>
                  <a:gd name="T49" fmla="*/ 0 h 222"/>
                  <a:gd name="T50" fmla="*/ 35973273 w 426"/>
                  <a:gd name="T51" fmla="*/ 36349237 h 222"/>
                  <a:gd name="T52" fmla="*/ 35973273 w 426"/>
                  <a:gd name="T53" fmla="*/ 0 h 222"/>
                  <a:gd name="T54" fmla="*/ 35973273 w 426"/>
                  <a:gd name="T55" fmla="*/ 36349237 h 222"/>
                  <a:gd name="T56" fmla="*/ 35973273 w 426"/>
                  <a:gd name="T57" fmla="*/ 36349237 h 222"/>
                  <a:gd name="T58" fmla="*/ 35973273 w 426"/>
                  <a:gd name="T59" fmla="*/ 36349237 h 222"/>
                  <a:gd name="T60" fmla="*/ 35973273 w 426"/>
                  <a:gd name="T61" fmla="*/ 36349237 h 222"/>
                  <a:gd name="T62" fmla="*/ 35973273 w 426"/>
                  <a:gd name="T63" fmla="*/ 36349237 h 222"/>
                  <a:gd name="T64" fmla="*/ 35973273 w 426"/>
                  <a:gd name="T65" fmla="*/ 36349237 h 222"/>
                  <a:gd name="T66" fmla="*/ 35973273 w 426"/>
                  <a:gd name="T67" fmla="*/ 36349237 h 222"/>
                  <a:gd name="T68" fmla="*/ 35973273 w 426"/>
                  <a:gd name="T69" fmla="*/ 36349237 h 222"/>
                  <a:gd name="T70" fmla="*/ 35973273 w 426"/>
                  <a:gd name="T71" fmla="*/ 3634923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Guinea-Bissau"/>
              <p:cNvSpPr>
                <a:spLocks/>
              </p:cNvSpPr>
              <p:nvPr/>
            </p:nvSpPr>
            <p:spPr bwMode="gray">
              <a:xfrm>
                <a:off x="2359" y="2047"/>
                <a:ext cx="47" cy="40"/>
              </a:xfrm>
              <a:custGeom>
                <a:avLst/>
                <a:gdLst>
                  <a:gd name="T0" fmla="*/ 542643410 w 186"/>
                  <a:gd name="T1" fmla="*/ 550636486 h 156"/>
                  <a:gd name="T2" fmla="*/ 542643410 w 186"/>
                  <a:gd name="T3" fmla="*/ 550636486 h 156"/>
                  <a:gd name="T4" fmla="*/ 542643410 w 186"/>
                  <a:gd name="T5" fmla="*/ 550636486 h 156"/>
                  <a:gd name="T6" fmla="*/ 542643410 w 186"/>
                  <a:gd name="T7" fmla="*/ 550636486 h 156"/>
                  <a:gd name="T8" fmla="*/ 542643410 w 186"/>
                  <a:gd name="T9" fmla="*/ 550636486 h 156"/>
                  <a:gd name="T10" fmla="*/ 542643410 w 186"/>
                  <a:gd name="T11" fmla="*/ 550636486 h 156"/>
                  <a:gd name="T12" fmla="*/ 542643410 w 186"/>
                  <a:gd name="T13" fmla="*/ 550636486 h 156"/>
                  <a:gd name="T14" fmla="*/ 542643410 w 186"/>
                  <a:gd name="T15" fmla="*/ 550636486 h 156"/>
                  <a:gd name="T16" fmla="*/ 542643410 w 186"/>
                  <a:gd name="T17" fmla="*/ 550636486 h 156"/>
                  <a:gd name="T18" fmla="*/ 542643410 w 186"/>
                  <a:gd name="T19" fmla="*/ 550636486 h 156"/>
                  <a:gd name="T20" fmla="*/ 542643410 w 186"/>
                  <a:gd name="T21" fmla="*/ 550636486 h 156"/>
                  <a:gd name="T22" fmla="*/ 542643410 w 186"/>
                  <a:gd name="T23" fmla="*/ 550636486 h 156"/>
                  <a:gd name="T24" fmla="*/ 542643410 w 186"/>
                  <a:gd name="T25" fmla="*/ 550636486 h 156"/>
                  <a:gd name="T26" fmla="*/ 542643410 w 186"/>
                  <a:gd name="T27" fmla="*/ 550636486 h 156"/>
                  <a:gd name="T28" fmla="*/ 542643410 w 186"/>
                  <a:gd name="T29" fmla="*/ 0 h 156"/>
                  <a:gd name="T30" fmla="*/ 542643410 w 186"/>
                  <a:gd name="T31" fmla="*/ 550636486 h 156"/>
                  <a:gd name="T32" fmla="*/ 542643410 w 186"/>
                  <a:gd name="T33" fmla="*/ 550636486 h 156"/>
                  <a:gd name="T34" fmla="*/ 542643410 w 186"/>
                  <a:gd name="T35" fmla="*/ 550636486 h 156"/>
                  <a:gd name="T36" fmla="*/ 0 w 186"/>
                  <a:gd name="T37" fmla="*/ 550636486 h 156"/>
                  <a:gd name="T38" fmla="*/ 542643410 w 186"/>
                  <a:gd name="T39" fmla="*/ 550636486 h 156"/>
                  <a:gd name="T40" fmla="*/ 542643410 w 186"/>
                  <a:gd name="T41" fmla="*/ 550636486 h 156"/>
                  <a:gd name="T42" fmla="*/ 542643410 w 186"/>
                  <a:gd name="T43" fmla="*/ 550636486 h 156"/>
                  <a:gd name="T44" fmla="*/ 542643410 w 186"/>
                  <a:gd name="T45" fmla="*/ 550636486 h 156"/>
                  <a:gd name="T46" fmla="*/ 542643410 w 186"/>
                  <a:gd name="T47" fmla="*/ 550636486 h 156"/>
                  <a:gd name="T48" fmla="*/ 542643410 w 186"/>
                  <a:gd name="T49" fmla="*/ 550636486 h 156"/>
                  <a:gd name="T50" fmla="*/ 542643410 w 186"/>
                  <a:gd name="T51" fmla="*/ 550636486 h 156"/>
                  <a:gd name="T52" fmla="*/ 542643410 w 186"/>
                  <a:gd name="T53" fmla="*/ 550636486 h 156"/>
                  <a:gd name="T54" fmla="*/ 542643410 w 186"/>
                  <a:gd name="T55" fmla="*/ 550636486 h 156"/>
                  <a:gd name="T56" fmla="*/ 542643410 w 186"/>
                  <a:gd name="T57" fmla="*/ 550636486 h 156"/>
                  <a:gd name="T58" fmla="*/ 542643410 w 186"/>
                  <a:gd name="T59" fmla="*/ 550636486 h 156"/>
                  <a:gd name="T60" fmla="*/ 542643410 w 186"/>
                  <a:gd name="T61" fmla="*/ 550636486 h 156"/>
                  <a:gd name="T62" fmla="*/ 542643410 w 186"/>
                  <a:gd name="T63" fmla="*/ 550636486 h 156"/>
                  <a:gd name="T64" fmla="*/ 542643410 w 186"/>
                  <a:gd name="T65" fmla="*/ 550636486 h 156"/>
                  <a:gd name="T66" fmla="*/ 542643410 w 186"/>
                  <a:gd name="T67" fmla="*/ 550636486 h 156"/>
                  <a:gd name="T68" fmla="*/ 542643410 w 186"/>
                  <a:gd name="T69" fmla="*/ 550636486 h 156"/>
                  <a:gd name="T70" fmla="*/ 542643410 w 186"/>
                  <a:gd name="T71" fmla="*/ 550636486 h 156"/>
                  <a:gd name="T72" fmla="*/ 542643410 w 186"/>
                  <a:gd name="T73" fmla="*/ 550636486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56"/>
                  <a:gd name="T113" fmla="*/ 186 w 186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56">
                    <a:moveTo>
                      <a:pt x="126" y="102"/>
                    </a:moveTo>
                    <a:lnTo>
                      <a:pt x="132" y="96"/>
                    </a:lnTo>
                    <a:lnTo>
                      <a:pt x="144" y="90"/>
                    </a:lnTo>
                    <a:lnTo>
                      <a:pt x="174" y="90"/>
                    </a:lnTo>
                    <a:lnTo>
                      <a:pt x="180" y="84"/>
                    </a:lnTo>
                    <a:lnTo>
                      <a:pt x="186" y="72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68" y="54"/>
                    </a:lnTo>
                    <a:lnTo>
                      <a:pt x="162" y="48"/>
                    </a:lnTo>
                    <a:lnTo>
                      <a:pt x="162" y="36"/>
                    </a:lnTo>
                    <a:lnTo>
                      <a:pt x="168" y="30"/>
                    </a:lnTo>
                    <a:lnTo>
                      <a:pt x="186" y="30"/>
                    </a:lnTo>
                    <a:lnTo>
                      <a:pt x="186" y="6"/>
                    </a:lnTo>
                    <a:lnTo>
                      <a:pt x="84" y="0"/>
                    </a:lnTo>
                    <a:lnTo>
                      <a:pt x="54" y="24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8" y="78"/>
                    </a:lnTo>
                    <a:lnTo>
                      <a:pt x="42" y="66"/>
                    </a:lnTo>
                    <a:lnTo>
                      <a:pt x="66" y="66"/>
                    </a:lnTo>
                    <a:lnTo>
                      <a:pt x="90" y="60"/>
                    </a:lnTo>
                    <a:lnTo>
                      <a:pt x="90" y="84"/>
                    </a:lnTo>
                    <a:lnTo>
                      <a:pt x="78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54" y="72"/>
                    </a:lnTo>
                    <a:lnTo>
                      <a:pt x="54" y="96"/>
                    </a:lnTo>
                    <a:lnTo>
                      <a:pt x="60" y="102"/>
                    </a:lnTo>
                    <a:lnTo>
                      <a:pt x="90" y="96"/>
                    </a:lnTo>
                    <a:lnTo>
                      <a:pt x="54" y="114"/>
                    </a:lnTo>
                    <a:lnTo>
                      <a:pt x="84" y="156"/>
                    </a:lnTo>
                    <a:lnTo>
                      <a:pt x="90" y="132"/>
                    </a:lnTo>
                    <a:lnTo>
                      <a:pt x="108" y="102"/>
                    </a:lnTo>
                    <a:lnTo>
                      <a:pt x="126" y="10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58" name="Guinea"/>
              <p:cNvSpPr>
                <a:spLocks/>
              </p:cNvSpPr>
              <p:nvPr/>
            </p:nvSpPr>
            <p:spPr bwMode="gray">
              <a:xfrm>
                <a:off x="2382" y="2049"/>
                <a:ext cx="133" cy="113"/>
              </a:xfrm>
              <a:custGeom>
                <a:avLst/>
                <a:gdLst>
                  <a:gd name="T0" fmla="*/ 547155409 w 522"/>
                  <a:gd name="T1" fmla="*/ 546543981 h 444"/>
                  <a:gd name="T2" fmla="*/ 547155409 w 522"/>
                  <a:gd name="T3" fmla="*/ 546543981 h 444"/>
                  <a:gd name="T4" fmla="*/ 547155409 w 522"/>
                  <a:gd name="T5" fmla="*/ 546543981 h 444"/>
                  <a:gd name="T6" fmla="*/ 547155409 w 522"/>
                  <a:gd name="T7" fmla="*/ 546543981 h 444"/>
                  <a:gd name="T8" fmla="*/ 547155409 w 522"/>
                  <a:gd name="T9" fmla="*/ 546543981 h 444"/>
                  <a:gd name="T10" fmla="*/ 547155409 w 522"/>
                  <a:gd name="T11" fmla="*/ 546543981 h 444"/>
                  <a:gd name="T12" fmla="*/ 547155409 w 522"/>
                  <a:gd name="T13" fmla="*/ 546543981 h 444"/>
                  <a:gd name="T14" fmla="*/ 547155409 w 522"/>
                  <a:gd name="T15" fmla="*/ 546543981 h 444"/>
                  <a:gd name="T16" fmla="*/ 547155409 w 522"/>
                  <a:gd name="T17" fmla="*/ 546543981 h 444"/>
                  <a:gd name="T18" fmla="*/ 547155409 w 522"/>
                  <a:gd name="T19" fmla="*/ 546543981 h 444"/>
                  <a:gd name="T20" fmla="*/ 547155409 w 522"/>
                  <a:gd name="T21" fmla="*/ 546543981 h 444"/>
                  <a:gd name="T22" fmla="*/ 547155409 w 522"/>
                  <a:gd name="T23" fmla="*/ 546543981 h 444"/>
                  <a:gd name="T24" fmla="*/ 547155409 w 522"/>
                  <a:gd name="T25" fmla="*/ 546543981 h 444"/>
                  <a:gd name="T26" fmla="*/ 547155409 w 522"/>
                  <a:gd name="T27" fmla="*/ 546543981 h 444"/>
                  <a:gd name="T28" fmla="*/ 547155409 w 522"/>
                  <a:gd name="T29" fmla="*/ 546543981 h 444"/>
                  <a:gd name="T30" fmla="*/ 547155409 w 522"/>
                  <a:gd name="T31" fmla="*/ 546543981 h 444"/>
                  <a:gd name="T32" fmla="*/ 547155409 w 522"/>
                  <a:gd name="T33" fmla="*/ 546543981 h 444"/>
                  <a:gd name="T34" fmla="*/ 547155409 w 522"/>
                  <a:gd name="T35" fmla="*/ 546543981 h 444"/>
                  <a:gd name="T36" fmla="*/ 547155409 w 522"/>
                  <a:gd name="T37" fmla="*/ 546543981 h 444"/>
                  <a:gd name="T38" fmla="*/ 547155409 w 522"/>
                  <a:gd name="T39" fmla="*/ 546543981 h 444"/>
                  <a:gd name="T40" fmla="*/ 547155409 w 522"/>
                  <a:gd name="T41" fmla="*/ 546543981 h 444"/>
                  <a:gd name="T42" fmla="*/ 547155409 w 522"/>
                  <a:gd name="T43" fmla="*/ 546543981 h 444"/>
                  <a:gd name="T44" fmla="*/ 547155409 w 522"/>
                  <a:gd name="T45" fmla="*/ 546543981 h 444"/>
                  <a:gd name="T46" fmla="*/ 547155409 w 522"/>
                  <a:gd name="T47" fmla="*/ 546543981 h 444"/>
                  <a:gd name="T48" fmla="*/ 547155409 w 522"/>
                  <a:gd name="T49" fmla="*/ 546543981 h 444"/>
                  <a:gd name="T50" fmla="*/ 547155409 w 522"/>
                  <a:gd name="T51" fmla="*/ 546543981 h 444"/>
                  <a:gd name="T52" fmla="*/ 547155409 w 522"/>
                  <a:gd name="T53" fmla="*/ 546543981 h 444"/>
                  <a:gd name="T54" fmla="*/ 547155409 w 522"/>
                  <a:gd name="T55" fmla="*/ 546543981 h 444"/>
                  <a:gd name="T56" fmla="*/ 547155409 w 522"/>
                  <a:gd name="T57" fmla="*/ 546543981 h 444"/>
                  <a:gd name="T58" fmla="*/ 547155409 w 522"/>
                  <a:gd name="T59" fmla="*/ 546543981 h 444"/>
                  <a:gd name="T60" fmla="*/ 547155409 w 522"/>
                  <a:gd name="T61" fmla="*/ 546543981 h 444"/>
                  <a:gd name="T62" fmla="*/ 547155409 w 522"/>
                  <a:gd name="T63" fmla="*/ 546543981 h 444"/>
                  <a:gd name="T64" fmla="*/ 547155409 w 522"/>
                  <a:gd name="T65" fmla="*/ 546543981 h 444"/>
                  <a:gd name="T66" fmla="*/ 547155409 w 522"/>
                  <a:gd name="T67" fmla="*/ 546543981 h 444"/>
                  <a:gd name="T68" fmla="*/ 547155409 w 522"/>
                  <a:gd name="T69" fmla="*/ 546543981 h 444"/>
                  <a:gd name="T70" fmla="*/ 547155409 w 522"/>
                  <a:gd name="T71" fmla="*/ 546543981 h 444"/>
                  <a:gd name="T72" fmla="*/ 547155409 w 522"/>
                  <a:gd name="T73" fmla="*/ 546543981 h 444"/>
                  <a:gd name="T74" fmla="*/ 547155409 w 522"/>
                  <a:gd name="T75" fmla="*/ 546543981 h 444"/>
                  <a:gd name="T76" fmla="*/ 547155409 w 522"/>
                  <a:gd name="T77" fmla="*/ 546543981 h 444"/>
                  <a:gd name="T78" fmla="*/ 547155409 w 522"/>
                  <a:gd name="T79" fmla="*/ 546543981 h 444"/>
                  <a:gd name="T80" fmla="*/ 547155409 w 522"/>
                  <a:gd name="T81" fmla="*/ 546543981 h 444"/>
                  <a:gd name="T82" fmla="*/ 547155409 w 522"/>
                  <a:gd name="T83" fmla="*/ 546543981 h 444"/>
                  <a:gd name="T84" fmla="*/ 547155409 w 522"/>
                  <a:gd name="T85" fmla="*/ 546543981 h 444"/>
                  <a:gd name="T86" fmla="*/ 547155409 w 522"/>
                  <a:gd name="T87" fmla="*/ 546543981 h 444"/>
                  <a:gd name="T88" fmla="*/ 547155409 w 522"/>
                  <a:gd name="T89" fmla="*/ 546543981 h 444"/>
                  <a:gd name="T90" fmla="*/ 547155409 w 522"/>
                  <a:gd name="T91" fmla="*/ 546543981 h 444"/>
                  <a:gd name="T92" fmla="*/ 547155409 w 522"/>
                  <a:gd name="T93" fmla="*/ 546543981 h 4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2"/>
                  <a:gd name="T142" fmla="*/ 0 h 444"/>
                  <a:gd name="T143" fmla="*/ 522 w 522"/>
                  <a:gd name="T144" fmla="*/ 444 h 4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2" h="444">
                    <a:moveTo>
                      <a:pt x="96" y="0"/>
                    </a:moveTo>
                    <a:lnTo>
                      <a:pt x="96" y="24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6" y="96"/>
                    </a:lnTo>
                    <a:lnTo>
                      <a:pt x="18" y="9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18" y="150"/>
                    </a:lnTo>
                    <a:lnTo>
                      <a:pt x="30" y="150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54" y="204"/>
                    </a:lnTo>
                    <a:lnTo>
                      <a:pt x="72" y="204"/>
                    </a:lnTo>
                    <a:lnTo>
                      <a:pt x="72" y="228"/>
                    </a:lnTo>
                    <a:lnTo>
                      <a:pt x="84" y="228"/>
                    </a:lnTo>
                    <a:lnTo>
                      <a:pt x="90" y="222"/>
                    </a:lnTo>
                    <a:lnTo>
                      <a:pt x="90" y="234"/>
                    </a:lnTo>
                    <a:lnTo>
                      <a:pt x="96" y="246"/>
                    </a:lnTo>
                    <a:lnTo>
                      <a:pt x="96" y="258"/>
                    </a:lnTo>
                    <a:lnTo>
                      <a:pt x="114" y="276"/>
                    </a:lnTo>
                    <a:lnTo>
                      <a:pt x="126" y="282"/>
                    </a:lnTo>
                    <a:lnTo>
                      <a:pt x="132" y="288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64"/>
                    </a:lnTo>
                    <a:lnTo>
                      <a:pt x="168" y="252"/>
                    </a:lnTo>
                    <a:lnTo>
                      <a:pt x="174" y="240"/>
                    </a:lnTo>
                    <a:lnTo>
                      <a:pt x="180" y="234"/>
                    </a:lnTo>
                    <a:lnTo>
                      <a:pt x="180" y="228"/>
                    </a:lnTo>
                    <a:lnTo>
                      <a:pt x="216" y="228"/>
                    </a:lnTo>
                    <a:lnTo>
                      <a:pt x="222" y="210"/>
                    </a:lnTo>
                    <a:lnTo>
                      <a:pt x="258" y="210"/>
                    </a:lnTo>
                    <a:lnTo>
                      <a:pt x="300" y="270"/>
                    </a:lnTo>
                    <a:lnTo>
                      <a:pt x="300" y="288"/>
                    </a:lnTo>
                    <a:lnTo>
                      <a:pt x="312" y="300"/>
                    </a:lnTo>
                    <a:lnTo>
                      <a:pt x="312" y="318"/>
                    </a:lnTo>
                    <a:lnTo>
                      <a:pt x="306" y="330"/>
                    </a:lnTo>
                    <a:lnTo>
                      <a:pt x="300" y="336"/>
                    </a:lnTo>
                    <a:lnTo>
                      <a:pt x="294" y="354"/>
                    </a:lnTo>
                    <a:lnTo>
                      <a:pt x="324" y="342"/>
                    </a:lnTo>
                    <a:lnTo>
                      <a:pt x="348" y="348"/>
                    </a:lnTo>
                    <a:lnTo>
                      <a:pt x="348" y="336"/>
                    </a:lnTo>
                    <a:lnTo>
                      <a:pt x="354" y="330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84" y="348"/>
                    </a:lnTo>
                    <a:lnTo>
                      <a:pt x="390" y="366"/>
                    </a:lnTo>
                    <a:lnTo>
                      <a:pt x="390" y="426"/>
                    </a:lnTo>
                    <a:lnTo>
                      <a:pt x="402" y="426"/>
                    </a:lnTo>
                    <a:lnTo>
                      <a:pt x="402" y="432"/>
                    </a:lnTo>
                    <a:lnTo>
                      <a:pt x="414" y="444"/>
                    </a:lnTo>
                    <a:lnTo>
                      <a:pt x="420" y="444"/>
                    </a:lnTo>
                    <a:lnTo>
                      <a:pt x="432" y="432"/>
                    </a:lnTo>
                    <a:lnTo>
                      <a:pt x="432" y="420"/>
                    </a:lnTo>
                    <a:lnTo>
                      <a:pt x="438" y="408"/>
                    </a:lnTo>
                    <a:lnTo>
                      <a:pt x="444" y="402"/>
                    </a:lnTo>
                    <a:lnTo>
                      <a:pt x="456" y="402"/>
                    </a:lnTo>
                    <a:lnTo>
                      <a:pt x="468" y="408"/>
                    </a:lnTo>
                    <a:lnTo>
                      <a:pt x="474" y="414"/>
                    </a:lnTo>
                    <a:lnTo>
                      <a:pt x="480" y="414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80" y="384"/>
                    </a:lnTo>
                    <a:lnTo>
                      <a:pt x="480" y="378"/>
                    </a:lnTo>
                    <a:lnTo>
                      <a:pt x="498" y="378"/>
                    </a:lnTo>
                    <a:lnTo>
                      <a:pt x="492" y="366"/>
                    </a:lnTo>
                    <a:lnTo>
                      <a:pt x="480" y="360"/>
                    </a:lnTo>
                    <a:lnTo>
                      <a:pt x="474" y="348"/>
                    </a:lnTo>
                    <a:lnTo>
                      <a:pt x="474" y="336"/>
                    </a:lnTo>
                    <a:lnTo>
                      <a:pt x="492" y="336"/>
                    </a:lnTo>
                    <a:lnTo>
                      <a:pt x="498" y="342"/>
                    </a:lnTo>
                    <a:lnTo>
                      <a:pt x="510" y="342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36"/>
                    </a:lnTo>
                    <a:lnTo>
                      <a:pt x="522" y="324"/>
                    </a:lnTo>
                    <a:lnTo>
                      <a:pt x="516" y="324"/>
                    </a:lnTo>
                    <a:lnTo>
                      <a:pt x="504" y="318"/>
                    </a:lnTo>
                    <a:lnTo>
                      <a:pt x="498" y="318"/>
                    </a:lnTo>
                    <a:lnTo>
                      <a:pt x="498" y="306"/>
                    </a:lnTo>
                    <a:lnTo>
                      <a:pt x="504" y="294"/>
                    </a:lnTo>
                    <a:lnTo>
                      <a:pt x="510" y="288"/>
                    </a:lnTo>
                    <a:lnTo>
                      <a:pt x="492" y="282"/>
                    </a:lnTo>
                    <a:lnTo>
                      <a:pt x="504" y="264"/>
                    </a:lnTo>
                    <a:lnTo>
                      <a:pt x="486" y="258"/>
                    </a:lnTo>
                    <a:lnTo>
                      <a:pt x="480" y="222"/>
                    </a:lnTo>
                    <a:lnTo>
                      <a:pt x="498" y="198"/>
                    </a:lnTo>
                    <a:lnTo>
                      <a:pt x="468" y="168"/>
                    </a:lnTo>
                    <a:lnTo>
                      <a:pt x="468" y="132"/>
                    </a:lnTo>
                    <a:lnTo>
                      <a:pt x="444" y="132"/>
                    </a:lnTo>
                    <a:lnTo>
                      <a:pt x="468" y="96"/>
                    </a:lnTo>
                    <a:lnTo>
                      <a:pt x="432" y="78"/>
                    </a:lnTo>
                    <a:lnTo>
                      <a:pt x="444" y="48"/>
                    </a:lnTo>
                    <a:lnTo>
                      <a:pt x="426" y="36"/>
                    </a:lnTo>
                    <a:lnTo>
                      <a:pt x="426" y="18"/>
                    </a:lnTo>
                    <a:lnTo>
                      <a:pt x="414" y="12"/>
                    </a:lnTo>
                    <a:lnTo>
                      <a:pt x="402" y="12"/>
                    </a:lnTo>
                    <a:lnTo>
                      <a:pt x="396" y="18"/>
                    </a:lnTo>
                    <a:lnTo>
                      <a:pt x="396" y="36"/>
                    </a:lnTo>
                    <a:lnTo>
                      <a:pt x="378" y="54"/>
                    </a:lnTo>
                    <a:lnTo>
                      <a:pt x="366" y="48"/>
                    </a:lnTo>
                    <a:lnTo>
                      <a:pt x="360" y="42"/>
                    </a:lnTo>
                    <a:lnTo>
                      <a:pt x="348" y="36"/>
                    </a:lnTo>
                    <a:lnTo>
                      <a:pt x="342" y="36"/>
                    </a:lnTo>
                    <a:lnTo>
                      <a:pt x="336" y="30"/>
                    </a:lnTo>
                    <a:lnTo>
                      <a:pt x="330" y="30"/>
                    </a:lnTo>
                    <a:lnTo>
                      <a:pt x="324" y="42"/>
                    </a:lnTo>
                    <a:lnTo>
                      <a:pt x="312" y="54"/>
                    </a:lnTo>
                    <a:lnTo>
                      <a:pt x="306" y="66"/>
                    </a:lnTo>
                    <a:lnTo>
                      <a:pt x="306" y="54"/>
                    </a:lnTo>
                    <a:lnTo>
                      <a:pt x="300" y="42"/>
                    </a:lnTo>
                    <a:lnTo>
                      <a:pt x="288" y="30"/>
                    </a:lnTo>
                    <a:lnTo>
                      <a:pt x="276" y="42"/>
                    </a:lnTo>
                    <a:lnTo>
                      <a:pt x="270" y="54"/>
                    </a:lnTo>
                    <a:lnTo>
                      <a:pt x="264" y="60"/>
                    </a:lnTo>
                    <a:lnTo>
                      <a:pt x="258" y="54"/>
                    </a:lnTo>
                    <a:lnTo>
                      <a:pt x="258" y="48"/>
                    </a:lnTo>
                    <a:lnTo>
                      <a:pt x="252" y="36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204" y="30"/>
                    </a:lnTo>
                    <a:lnTo>
                      <a:pt x="192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18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61" name="Greece"/>
              <p:cNvSpPr>
                <a:spLocks noEditPoints="1"/>
              </p:cNvSpPr>
              <p:nvPr/>
            </p:nvSpPr>
            <p:spPr bwMode="gray">
              <a:xfrm>
                <a:off x="3008" y="1450"/>
                <a:ext cx="136" cy="141"/>
              </a:xfrm>
              <a:custGeom>
                <a:avLst/>
                <a:gdLst>
                  <a:gd name="T0" fmla="*/ 0 w 534"/>
                  <a:gd name="T1" fmla="*/ 140116567 h 552"/>
                  <a:gd name="T2" fmla="*/ 139291515 w 534"/>
                  <a:gd name="T3" fmla="*/ 140116567 h 552"/>
                  <a:gd name="T4" fmla="*/ 139291515 w 534"/>
                  <a:gd name="T5" fmla="*/ 140116567 h 552"/>
                  <a:gd name="T6" fmla="*/ 139291515 w 534"/>
                  <a:gd name="T7" fmla="*/ 140116567 h 552"/>
                  <a:gd name="T8" fmla="*/ 139291515 w 534"/>
                  <a:gd name="T9" fmla="*/ 140116567 h 552"/>
                  <a:gd name="T10" fmla="*/ 139291515 w 534"/>
                  <a:gd name="T11" fmla="*/ 140116567 h 552"/>
                  <a:gd name="T12" fmla="*/ 139291515 w 534"/>
                  <a:gd name="T13" fmla="*/ 140116567 h 552"/>
                  <a:gd name="T14" fmla="*/ 139291515 w 534"/>
                  <a:gd name="T15" fmla="*/ 140116567 h 552"/>
                  <a:gd name="T16" fmla="*/ 139291515 w 534"/>
                  <a:gd name="T17" fmla="*/ 140116567 h 552"/>
                  <a:gd name="T18" fmla="*/ 139291515 w 534"/>
                  <a:gd name="T19" fmla="*/ 140116567 h 552"/>
                  <a:gd name="T20" fmla="*/ 139291515 w 534"/>
                  <a:gd name="T21" fmla="*/ 140116567 h 552"/>
                  <a:gd name="T22" fmla="*/ 139291515 w 534"/>
                  <a:gd name="T23" fmla="*/ 140116567 h 552"/>
                  <a:gd name="T24" fmla="*/ 139291515 w 534"/>
                  <a:gd name="T25" fmla="*/ 140116567 h 552"/>
                  <a:gd name="T26" fmla="*/ 139291515 w 534"/>
                  <a:gd name="T27" fmla="*/ 140116567 h 552"/>
                  <a:gd name="T28" fmla="*/ 139291515 w 534"/>
                  <a:gd name="T29" fmla="*/ 140116567 h 552"/>
                  <a:gd name="T30" fmla="*/ 139291515 w 534"/>
                  <a:gd name="T31" fmla="*/ 140116567 h 552"/>
                  <a:gd name="T32" fmla="*/ 139291515 w 534"/>
                  <a:gd name="T33" fmla="*/ 140116567 h 552"/>
                  <a:gd name="T34" fmla="*/ 139291515 w 534"/>
                  <a:gd name="T35" fmla="*/ 140116567 h 552"/>
                  <a:gd name="T36" fmla="*/ 139291515 w 534"/>
                  <a:gd name="T37" fmla="*/ 140116567 h 552"/>
                  <a:gd name="T38" fmla="*/ 139291515 w 534"/>
                  <a:gd name="T39" fmla="*/ 140116567 h 552"/>
                  <a:gd name="T40" fmla="*/ 139291515 w 534"/>
                  <a:gd name="T41" fmla="*/ 140116567 h 552"/>
                  <a:gd name="T42" fmla="*/ 139291515 w 534"/>
                  <a:gd name="T43" fmla="*/ 140116567 h 552"/>
                  <a:gd name="T44" fmla="*/ 139291515 w 534"/>
                  <a:gd name="T45" fmla="*/ 140116567 h 552"/>
                  <a:gd name="T46" fmla="*/ 139291515 w 534"/>
                  <a:gd name="T47" fmla="*/ 140116567 h 552"/>
                  <a:gd name="T48" fmla="*/ 139291515 w 534"/>
                  <a:gd name="T49" fmla="*/ 140116567 h 552"/>
                  <a:gd name="T50" fmla="*/ 139291515 w 534"/>
                  <a:gd name="T51" fmla="*/ 140116567 h 552"/>
                  <a:gd name="T52" fmla="*/ 139291515 w 534"/>
                  <a:gd name="T53" fmla="*/ 140116567 h 552"/>
                  <a:gd name="T54" fmla="*/ 139291515 w 534"/>
                  <a:gd name="T55" fmla="*/ 140116567 h 552"/>
                  <a:gd name="T56" fmla="*/ 139291515 w 534"/>
                  <a:gd name="T57" fmla="*/ 140116567 h 552"/>
                  <a:gd name="T58" fmla="*/ 139291515 w 534"/>
                  <a:gd name="T59" fmla="*/ 140116567 h 552"/>
                  <a:gd name="T60" fmla="*/ 139291515 w 534"/>
                  <a:gd name="T61" fmla="*/ 140116567 h 552"/>
                  <a:gd name="T62" fmla="*/ 139291515 w 534"/>
                  <a:gd name="T63" fmla="*/ 140116567 h 552"/>
                  <a:gd name="T64" fmla="*/ 139291515 w 534"/>
                  <a:gd name="T65" fmla="*/ 140116567 h 552"/>
                  <a:gd name="T66" fmla="*/ 139291515 w 534"/>
                  <a:gd name="T67" fmla="*/ 140116567 h 552"/>
                  <a:gd name="T68" fmla="*/ 139291515 w 534"/>
                  <a:gd name="T69" fmla="*/ 140116567 h 552"/>
                  <a:gd name="T70" fmla="*/ 139291515 w 534"/>
                  <a:gd name="T71" fmla="*/ 140116567 h 552"/>
                  <a:gd name="T72" fmla="*/ 139291515 w 534"/>
                  <a:gd name="T73" fmla="*/ 140116567 h 552"/>
                  <a:gd name="T74" fmla="*/ 139291515 w 534"/>
                  <a:gd name="T75" fmla="*/ 140116567 h 552"/>
                  <a:gd name="T76" fmla="*/ 139291515 w 534"/>
                  <a:gd name="T77" fmla="*/ 140116567 h 552"/>
                  <a:gd name="T78" fmla="*/ 139291515 w 534"/>
                  <a:gd name="T79" fmla="*/ 140116567 h 552"/>
                  <a:gd name="T80" fmla="*/ 139291515 w 534"/>
                  <a:gd name="T81" fmla="*/ 140116567 h 552"/>
                  <a:gd name="T82" fmla="*/ 139291515 w 534"/>
                  <a:gd name="T83" fmla="*/ 140116567 h 552"/>
                  <a:gd name="T84" fmla="*/ 139291515 w 534"/>
                  <a:gd name="T85" fmla="*/ 140116567 h 552"/>
                  <a:gd name="T86" fmla="*/ 139291515 w 534"/>
                  <a:gd name="T87" fmla="*/ 140116567 h 552"/>
                  <a:gd name="T88" fmla="*/ 139291515 w 534"/>
                  <a:gd name="T89" fmla="*/ 140116567 h 552"/>
                  <a:gd name="T90" fmla="*/ 139291515 w 534"/>
                  <a:gd name="T91" fmla="*/ 140116567 h 552"/>
                  <a:gd name="T92" fmla="*/ 139291515 w 534"/>
                  <a:gd name="T93" fmla="*/ 140116567 h 552"/>
                  <a:gd name="T94" fmla="*/ 139291515 w 534"/>
                  <a:gd name="T95" fmla="*/ 140116567 h 552"/>
                  <a:gd name="T96" fmla="*/ 139291515 w 534"/>
                  <a:gd name="T97" fmla="*/ 140116567 h 552"/>
                  <a:gd name="T98" fmla="*/ 139291515 w 534"/>
                  <a:gd name="T99" fmla="*/ 140116567 h 552"/>
                  <a:gd name="T100" fmla="*/ 139291515 w 534"/>
                  <a:gd name="T101" fmla="*/ 140116567 h 552"/>
                  <a:gd name="T102" fmla="*/ 139291515 w 534"/>
                  <a:gd name="T103" fmla="*/ 140116567 h 552"/>
                  <a:gd name="T104" fmla="*/ 139291515 w 534"/>
                  <a:gd name="T105" fmla="*/ 140116567 h 552"/>
                  <a:gd name="T106" fmla="*/ 139291515 w 534"/>
                  <a:gd name="T107" fmla="*/ 14011656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62" name="Ghana"/>
              <p:cNvSpPr>
                <a:spLocks/>
              </p:cNvSpPr>
              <p:nvPr/>
            </p:nvSpPr>
            <p:spPr bwMode="gray">
              <a:xfrm>
                <a:off x="2592" y="2081"/>
                <a:ext cx="83" cy="132"/>
              </a:xfrm>
              <a:custGeom>
                <a:avLst/>
                <a:gdLst>
                  <a:gd name="T0" fmla="*/ 140927504 w 324"/>
                  <a:gd name="T1" fmla="*/ 140532806 h 516"/>
                  <a:gd name="T2" fmla="*/ 140927504 w 324"/>
                  <a:gd name="T3" fmla="*/ 140532806 h 516"/>
                  <a:gd name="T4" fmla="*/ 140927504 w 324"/>
                  <a:gd name="T5" fmla="*/ 140532806 h 516"/>
                  <a:gd name="T6" fmla="*/ 140927504 w 324"/>
                  <a:gd name="T7" fmla="*/ 140532806 h 516"/>
                  <a:gd name="T8" fmla="*/ 140927504 w 324"/>
                  <a:gd name="T9" fmla="*/ 140532806 h 516"/>
                  <a:gd name="T10" fmla="*/ 140927504 w 324"/>
                  <a:gd name="T11" fmla="*/ 140532806 h 516"/>
                  <a:gd name="T12" fmla="*/ 140927504 w 324"/>
                  <a:gd name="T13" fmla="*/ 140532806 h 516"/>
                  <a:gd name="T14" fmla="*/ 140927504 w 324"/>
                  <a:gd name="T15" fmla="*/ 140532806 h 516"/>
                  <a:gd name="T16" fmla="*/ 140927504 w 324"/>
                  <a:gd name="T17" fmla="*/ 140532806 h 516"/>
                  <a:gd name="T18" fmla="*/ 140927504 w 324"/>
                  <a:gd name="T19" fmla="*/ 140532806 h 516"/>
                  <a:gd name="T20" fmla="*/ 140927504 w 324"/>
                  <a:gd name="T21" fmla="*/ 140532806 h 516"/>
                  <a:gd name="T22" fmla="*/ 140927504 w 324"/>
                  <a:gd name="T23" fmla="*/ 140532806 h 516"/>
                  <a:gd name="T24" fmla="*/ 140927504 w 324"/>
                  <a:gd name="T25" fmla="*/ 140532806 h 516"/>
                  <a:gd name="T26" fmla="*/ 140927504 w 324"/>
                  <a:gd name="T27" fmla="*/ 0 h 516"/>
                  <a:gd name="T28" fmla="*/ 140927504 w 324"/>
                  <a:gd name="T29" fmla="*/ 140532806 h 516"/>
                  <a:gd name="T30" fmla="*/ 140927504 w 324"/>
                  <a:gd name="T31" fmla="*/ 140532806 h 516"/>
                  <a:gd name="T32" fmla="*/ 140927504 w 324"/>
                  <a:gd name="T33" fmla="*/ 140532806 h 516"/>
                  <a:gd name="T34" fmla="*/ 140927504 w 324"/>
                  <a:gd name="T35" fmla="*/ 140532806 h 516"/>
                  <a:gd name="T36" fmla="*/ 140927504 w 324"/>
                  <a:gd name="T37" fmla="*/ 140532806 h 516"/>
                  <a:gd name="T38" fmla="*/ 140927504 w 324"/>
                  <a:gd name="T39" fmla="*/ 140532806 h 516"/>
                  <a:gd name="T40" fmla="*/ 140927504 w 324"/>
                  <a:gd name="T41" fmla="*/ 140532806 h 516"/>
                  <a:gd name="T42" fmla="*/ 140927504 w 324"/>
                  <a:gd name="T43" fmla="*/ 140532806 h 516"/>
                  <a:gd name="T44" fmla="*/ 140927504 w 324"/>
                  <a:gd name="T45" fmla="*/ 140532806 h 516"/>
                  <a:gd name="T46" fmla="*/ 140927504 w 324"/>
                  <a:gd name="T47" fmla="*/ 140532806 h 516"/>
                  <a:gd name="T48" fmla="*/ 140927504 w 324"/>
                  <a:gd name="T49" fmla="*/ 140532806 h 516"/>
                  <a:gd name="T50" fmla="*/ 140927504 w 324"/>
                  <a:gd name="T51" fmla="*/ 140532806 h 516"/>
                  <a:gd name="T52" fmla="*/ 140927504 w 324"/>
                  <a:gd name="T53" fmla="*/ 140532806 h 516"/>
                  <a:gd name="T54" fmla="*/ 0 w 324"/>
                  <a:gd name="T55" fmla="*/ 140532806 h 516"/>
                  <a:gd name="T56" fmla="*/ 140927504 w 324"/>
                  <a:gd name="T57" fmla="*/ 140532806 h 516"/>
                  <a:gd name="T58" fmla="*/ 140927504 w 324"/>
                  <a:gd name="T59" fmla="*/ 140532806 h 516"/>
                  <a:gd name="T60" fmla="*/ 140927504 w 324"/>
                  <a:gd name="T61" fmla="*/ 140532806 h 516"/>
                  <a:gd name="T62" fmla="*/ 140927504 w 324"/>
                  <a:gd name="T63" fmla="*/ 140532806 h 516"/>
                  <a:gd name="T64" fmla="*/ 140927504 w 324"/>
                  <a:gd name="T65" fmla="*/ 140532806 h 516"/>
                  <a:gd name="T66" fmla="*/ 140927504 w 324"/>
                  <a:gd name="T67" fmla="*/ 140532806 h 516"/>
                  <a:gd name="T68" fmla="*/ 140927504 w 324"/>
                  <a:gd name="T69" fmla="*/ 140532806 h 516"/>
                  <a:gd name="T70" fmla="*/ 140927504 w 324"/>
                  <a:gd name="T71" fmla="*/ 140532806 h 516"/>
                  <a:gd name="T72" fmla="*/ 140927504 w 324"/>
                  <a:gd name="T73" fmla="*/ 140532806 h 516"/>
                  <a:gd name="T74" fmla="*/ 140927504 w 324"/>
                  <a:gd name="T75" fmla="*/ 140532806 h 516"/>
                  <a:gd name="T76" fmla="*/ 140927504 w 324"/>
                  <a:gd name="T77" fmla="*/ 140532806 h 516"/>
                  <a:gd name="T78" fmla="*/ 140927504 w 324"/>
                  <a:gd name="T79" fmla="*/ 140532806 h 516"/>
                  <a:gd name="T80" fmla="*/ 140927504 w 324"/>
                  <a:gd name="T81" fmla="*/ 140532806 h 516"/>
                  <a:gd name="T82" fmla="*/ 140927504 w 324"/>
                  <a:gd name="T83" fmla="*/ 140532806 h 516"/>
                  <a:gd name="T84" fmla="*/ 140927504 w 324"/>
                  <a:gd name="T85" fmla="*/ 140532806 h 516"/>
                  <a:gd name="T86" fmla="*/ 140927504 w 324"/>
                  <a:gd name="T87" fmla="*/ 140532806 h 5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4"/>
                  <a:gd name="T133" fmla="*/ 0 h 516"/>
                  <a:gd name="T134" fmla="*/ 324 w 324"/>
                  <a:gd name="T135" fmla="*/ 516 h 5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4" h="516">
                    <a:moveTo>
                      <a:pt x="282" y="342"/>
                    </a:moveTo>
                    <a:lnTo>
                      <a:pt x="282" y="330"/>
                    </a:lnTo>
                    <a:lnTo>
                      <a:pt x="288" y="318"/>
                    </a:lnTo>
                    <a:lnTo>
                      <a:pt x="288" y="306"/>
                    </a:lnTo>
                    <a:lnTo>
                      <a:pt x="282" y="300"/>
                    </a:lnTo>
                    <a:lnTo>
                      <a:pt x="276" y="300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82" y="234"/>
                    </a:lnTo>
                    <a:lnTo>
                      <a:pt x="288" y="228"/>
                    </a:lnTo>
                    <a:lnTo>
                      <a:pt x="288" y="216"/>
                    </a:lnTo>
                    <a:lnTo>
                      <a:pt x="282" y="210"/>
                    </a:lnTo>
                    <a:lnTo>
                      <a:pt x="270" y="204"/>
                    </a:lnTo>
                    <a:lnTo>
                      <a:pt x="264" y="198"/>
                    </a:lnTo>
                    <a:lnTo>
                      <a:pt x="276" y="186"/>
                    </a:lnTo>
                    <a:lnTo>
                      <a:pt x="282" y="186"/>
                    </a:lnTo>
                    <a:lnTo>
                      <a:pt x="282" y="180"/>
                    </a:lnTo>
                    <a:lnTo>
                      <a:pt x="270" y="168"/>
                    </a:lnTo>
                    <a:lnTo>
                      <a:pt x="276" y="156"/>
                    </a:lnTo>
                    <a:lnTo>
                      <a:pt x="276" y="132"/>
                    </a:lnTo>
                    <a:lnTo>
                      <a:pt x="270" y="126"/>
                    </a:lnTo>
                    <a:lnTo>
                      <a:pt x="264" y="126"/>
                    </a:lnTo>
                    <a:lnTo>
                      <a:pt x="252" y="138"/>
                    </a:lnTo>
                    <a:lnTo>
                      <a:pt x="264" y="60"/>
                    </a:lnTo>
                    <a:lnTo>
                      <a:pt x="228" y="36"/>
                    </a:lnTo>
                    <a:lnTo>
                      <a:pt x="240" y="24"/>
                    </a:lnTo>
                    <a:lnTo>
                      <a:pt x="240" y="6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78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56"/>
                    </a:lnTo>
                    <a:lnTo>
                      <a:pt x="42" y="156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48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60" y="216"/>
                    </a:lnTo>
                    <a:lnTo>
                      <a:pt x="60" y="228"/>
                    </a:lnTo>
                    <a:lnTo>
                      <a:pt x="48" y="252"/>
                    </a:lnTo>
                    <a:lnTo>
                      <a:pt x="42" y="258"/>
                    </a:lnTo>
                    <a:lnTo>
                      <a:pt x="36" y="270"/>
                    </a:lnTo>
                    <a:lnTo>
                      <a:pt x="36" y="288"/>
                    </a:lnTo>
                    <a:lnTo>
                      <a:pt x="30" y="300"/>
                    </a:lnTo>
                    <a:lnTo>
                      <a:pt x="30" y="312"/>
                    </a:lnTo>
                    <a:lnTo>
                      <a:pt x="12" y="330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72"/>
                    </a:lnTo>
                    <a:lnTo>
                      <a:pt x="6" y="384"/>
                    </a:lnTo>
                    <a:lnTo>
                      <a:pt x="12" y="402"/>
                    </a:lnTo>
                    <a:lnTo>
                      <a:pt x="12" y="414"/>
                    </a:lnTo>
                    <a:lnTo>
                      <a:pt x="18" y="426"/>
                    </a:lnTo>
                    <a:lnTo>
                      <a:pt x="24" y="432"/>
                    </a:lnTo>
                    <a:lnTo>
                      <a:pt x="24" y="438"/>
                    </a:lnTo>
                    <a:lnTo>
                      <a:pt x="48" y="444"/>
                    </a:lnTo>
                    <a:lnTo>
                      <a:pt x="48" y="498"/>
                    </a:lnTo>
                    <a:lnTo>
                      <a:pt x="72" y="498"/>
                    </a:lnTo>
                    <a:lnTo>
                      <a:pt x="78" y="504"/>
                    </a:lnTo>
                    <a:lnTo>
                      <a:pt x="78" y="510"/>
                    </a:lnTo>
                    <a:lnTo>
                      <a:pt x="84" y="516"/>
                    </a:lnTo>
                    <a:lnTo>
                      <a:pt x="96" y="516"/>
                    </a:lnTo>
                    <a:lnTo>
                      <a:pt x="108" y="510"/>
                    </a:lnTo>
                    <a:lnTo>
                      <a:pt x="114" y="504"/>
                    </a:lnTo>
                    <a:lnTo>
                      <a:pt x="132" y="492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80" y="480"/>
                    </a:lnTo>
                    <a:lnTo>
                      <a:pt x="186" y="474"/>
                    </a:lnTo>
                    <a:lnTo>
                      <a:pt x="198" y="468"/>
                    </a:lnTo>
                    <a:lnTo>
                      <a:pt x="216" y="450"/>
                    </a:lnTo>
                    <a:lnTo>
                      <a:pt x="228" y="450"/>
                    </a:lnTo>
                    <a:lnTo>
                      <a:pt x="234" y="444"/>
                    </a:lnTo>
                    <a:lnTo>
                      <a:pt x="240" y="444"/>
                    </a:lnTo>
                    <a:lnTo>
                      <a:pt x="258" y="426"/>
                    </a:lnTo>
                    <a:lnTo>
                      <a:pt x="270" y="426"/>
                    </a:lnTo>
                    <a:lnTo>
                      <a:pt x="276" y="432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24" y="408"/>
                    </a:lnTo>
                    <a:lnTo>
                      <a:pt x="294" y="384"/>
                    </a:lnTo>
                    <a:lnTo>
                      <a:pt x="282" y="3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63" name="Germany"/>
              <p:cNvSpPr>
                <a:spLocks/>
              </p:cNvSpPr>
              <p:nvPr/>
            </p:nvSpPr>
            <p:spPr bwMode="gray">
              <a:xfrm>
                <a:off x="2770" y="1186"/>
                <a:ext cx="143" cy="151"/>
              </a:xfrm>
              <a:custGeom>
                <a:avLst/>
                <a:gdLst>
                  <a:gd name="T0" fmla="*/ 548293329 w 564"/>
                  <a:gd name="T1" fmla="*/ 551479284 h 588"/>
                  <a:gd name="T2" fmla="*/ 548293329 w 564"/>
                  <a:gd name="T3" fmla="*/ 551479284 h 588"/>
                  <a:gd name="T4" fmla="*/ 548293329 w 564"/>
                  <a:gd name="T5" fmla="*/ 551479284 h 588"/>
                  <a:gd name="T6" fmla="*/ 548293329 w 564"/>
                  <a:gd name="T7" fmla="*/ 551479284 h 588"/>
                  <a:gd name="T8" fmla="*/ 548293329 w 564"/>
                  <a:gd name="T9" fmla="*/ 551479284 h 588"/>
                  <a:gd name="T10" fmla="*/ 548293329 w 564"/>
                  <a:gd name="T11" fmla="*/ 551479284 h 588"/>
                  <a:gd name="T12" fmla="*/ 548293329 w 564"/>
                  <a:gd name="T13" fmla="*/ 551479284 h 588"/>
                  <a:gd name="T14" fmla="*/ 548293329 w 564"/>
                  <a:gd name="T15" fmla="*/ 551479284 h 588"/>
                  <a:gd name="T16" fmla="*/ 548293329 w 564"/>
                  <a:gd name="T17" fmla="*/ 551479284 h 588"/>
                  <a:gd name="T18" fmla="*/ 548293329 w 564"/>
                  <a:gd name="T19" fmla="*/ 551479284 h 588"/>
                  <a:gd name="T20" fmla="*/ 548293329 w 564"/>
                  <a:gd name="T21" fmla="*/ 551479284 h 588"/>
                  <a:gd name="T22" fmla="*/ 548293329 w 564"/>
                  <a:gd name="T23" fmla="*/ 551479284 h 588"/>
                  <a:gd name="T24" fmla="*/ 548293329 w 564"/>
                  <a:gd name="T25" fmla="*/ 551479284 h 588"/>
                  <a:gd name="T26" fmla="*/ 548293329 w 564"/>
                  <a:gd name="T27" fmla="*/ 551479284 h 588"/>
                  <a:gd name="T28" fmla="*/ 548293329 w 564"/>
                  <a:gd name="T29" fmla="*/ 551479284 h 588"/>
                  <a:gd name="T30" fmla="*/ 548293329 w 564"/>
                  <a:gd name="T31" fmla="*/ 551479284 h 588"/>
                  <a:gd name="T32" fmla="*/ 548293329 w 564"/>
                  <a:gd name="T33" fmla="*/ 551479284 h 588"/>
                  <a:gd name="T34" fmla="*/ 548293329 w 564"/>
                  <a:gd name="T35" fmla="*/ 551479284 h 588"/>
                  <a:gd name="T36" fmla="*/ 548293329 w 564"/>
                  <a:gd name="T37" fmla="*/ 551479284 h 588"/>
                  <a:gd name="T38" fmla="*/ 548293329 w 564"/>
                  <a:gd name="T39" fmla="*/ 551479284 h 588"/>
                  <a:gd name="T40" fmla="*/ 548293329 w 564"/>
                  <a:gd name="T41" fmla="*/ 551479284 h 588"/>
                  <a:gd name="T42" fmla="*/ 548293329 w 564"/>
                  <a:gd name="T43" fmla="*/ 551479284 h 588"/>
                  <a:gd name="T44" fmla="*/ 548293329 w 564"/>
                  <a:gd name="T45" fmla="*/ 551479284 h 588"/>
                  <a:gd name="T46" fmla="*/ 548293329 w 564"/>
                  <a:gd name="T47" fmla="*/ 551479284 h 588"/>
                  <a:gd name="T48" fmla="*/ 548293329 w 564"/>
                  <a:gd name="T49" fmla="*/ 551479284 h 588"/>
                  <a:gd name="T50" fmla="*/ 548293329 w 564"/>
                  <a:gd name="T51" fmla="*/ 551479284 h 588"/>
                  <a:gd name="T52" fmla="*/ 548293329 w 564"/>
                  <a:gd name="T53" fmla="*/ 551479284 h 588"/>
                  <a:gd name="T54" fmla="*/ 548293329 w 564"/>
                  <a:gd name="T55" fmla="*/ 551479284 h 588"/>
                  <a:gd name="T56" fmla="*/ 548293329 w 564"/>
                  <a:gd name="T57" fmla="*/ 551479284 h 588"/>
                  <a:gd name="T58" fmla="*/ 548293329 w 564"/>
                  <a:gd name="T59" fmla="*/ 551479284 h 588"/>
                  <a:gd name="T60" fmla="*/ 548293329 w 564"/>
                  <a:gd name="T61" fmla="*/ 551479284 h 588"/>
                  <a:gd name="T62" fmla="*/ 548293329 w 564"/>
                  <a:gd name="T63" fmla="*/ 551479284 h 588"/>
                  <a:gd name="T64" fmla="*/ 548293329 w 564"/>
                  <a:gd name="T65" fmla="*/ 551479284 h 588"/>
                  <a:gd name="T66" fmla="*/ 548293329 w 564"/>
                  <a:gd name="T67" fmla="*/ 551479284 h 588"/>
                  <a:gd name="T68" fmla="*/ 548293329 w 564"/>
                  <a:gd name="T69" fmla="*/ 551479284 h 588"/>
                  <a:gd name="T70" fmla="*/ 548293329 w 564"/>
                  <a:gd name="T71" fmla="*/ 551479284 h 588"/>
                  <a:gd name="T72" fmla="*/ 548293329 w 564"/>
                  <a:gd name="T73" fmla="*/ 551479284 h 588"/>
                  <a:gd name="T74" fmla="*/ 548293329 w 564"/>
                  <a:gd name="T75" fmla="*/ 551479284 h 588"/>
                  <a:gd name="T76" fmla="*/ 548293329 w 564"/>
                  <a:gd name="T77" fmla="*/ 551479284 h 588"/>
                  <a:gd name="T78" fmla="*/ 548293329 w 564"/>
                  <a:gd name="T79" fmla="*/ 551479284 h 588"/>
                  <a:gd name="T80" fmla="*/ 548293329 w 564"/>
                  <a:gd name="T81" fmla="*/ 551479284 h 588"/>
                  <a:gd name="T82" fmla="*/ 548293329 w 564"/>
                  <a:gd name="T83" fmla="*/ 0 h 588"/>
                  <a:gd name="T84" fmla="*/ 548293329 w 564"/>
                  <a:gd name="T85" fmla="*/ 551479284 h 588"/>
                  <a:gd name="T86" fmla="*/ 548293329 w 564"/>
                  <a:gd name="T87" fmla="*/ 551479284 h 588"/>
                  <a:gd name="T88" fmla="*/ 548293329 w 564"/>
                  <a:gd name="T89" fmla="*/ 551479284 h 588"/>
                  <a:gd name="T90" fmla="*/ 548293329 w 564"/>
                  <a:gd name="T91" fmla="*/ 551479284 h 588"/>
                  <a:gd name="T92" fmla="*/ 548293329 w 564"/>
                  <a:gd name="T93" fmla="*/ 551479284 h 588"/>
                  <a:gd name="T94" fmla="*/ 548293329 w 564"/>
                  <a:gd name="T95" fmla="*/ 551479284 h 588"/>
                  <a:gd name="T96" fmla="*/ 548293329 w 564"/>
                  <a:gd name="T97" fmla="*/ 551479284 h 588"/>
                  <a:gd name="T98" fmla="*/ 548293329 w 564"/>
                  <a:gd name="T99" fmla="*/ 551479284 h 588"/>
                  <a:gd name="T100" fmla="*/ 548293329 w 564"/>
                  <a:gd name="T101" fmla="*/ 551479284 h 588"/>
                  <a:gd name="T102" fmla="*/ 548293329 w 564"/>
                  <a:gd name="T103" fmla="*/ 551479284 h 588"/>
                  <a:gd name="T104" fmla="*/ 0 w 564"/>
                  <a:gd name="T105" fmla="*/ 551479284 h 588"/>
                  <a:gd name="T106" fmla="*/ 548293329 w 564"/>
                  <a:gd name="T107" fmla="*/ 551479284 h 588"/>
                  <a:gd name="T108" fmla="*/ 548293329 w 564"/>
                  <a:gd name="T109" fmla="*/ 551479284 h 588"/>
                  <a:gd name="T110" fmla="*/ 548293329 w 564"/>
                  <a:gd name="T111" fmla="*/ 551479284 h 5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4"/>
                  <a:gd name="T169" fmla="*/ 0 h 588"/>
                  <a:gd name="T170" fmla="*/ 564 w 564"/>
                  <a:gd name="T171" fmla="*/ 588 h 5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4" h="588">
                    <a:moveTo>
                      <a:pt x="30" y="414"/>
                    </a:moveTo>
                    <a:lnTo>
                      <a:pt x="30" y="420"/>
                    </a:lnTo>
                    <a:lnTo>
                      <a:pt x="36" y="420"/>
                    </a:lnTo>
                    <a:lnTo>
                      <a:pt x="36" y="444"/>
                    </a:lnTo>
                    <a:lnTo>
                      <a:pt x="60" y="444"/>
                    </a:lnTo>
                    <a:lnTo>
                      <a:pt x="60" y="450"/>
                    </a:lnTo>
                    <a:lnTo>
                      <a:pt x="72" y="450"/>
                    </a:lnTo>
                    <a:lnTo>
                      <a:pt x="84" y="444"/>
                    </a:lnTo>
                    <a:lnTo>
                      <a:pt x="96" y="444"/>
                    </a:lnTo>
                    <a:lnTo>
                      <a:pt x="96" y="450"/>
                    </a:lnTo>
                    <a:lnTo>
                      <a:pt x="120" y="450"/>
                    </a:lnTo>
                    <a:lnTo>
                      <a:pt x="138" y="456"/>
                    </a:lnTo>
                    <a:lnTo>
                      <a:pt x="132" y="468"/>
                    </a:lnTo>
                    <a:lnTo>
                      <a:pt x="114" y="486"/>
                    </a:lnTo>
                    <a:lnTo>
                      <a:pt x="114" y="498"/>
                    </a:lnTo>
                    <a:lnTo>
                      <a:pt x="108" y="510"/>
                    </a:lnTo>
                    <a:lnTo>
                      <a:pt x="102" y="516"/>
                    </a:lnTo>
                    <a:lnTo>
                      <a:pt x="96" y="528"/>
                    </a:lnTo>
                    <a:lnTo>
                      <a:pt x="96" y="570"/>
                    </a:lnTo>
                    <a:lnTo>
                      <a:pt x="132" y="570"/>
                    </a:lnTo>
                    <a:lnTo>
                      <a:pt x="150" y="564"/>
                    </a:lnTo>
                    <a:lnTo>
                      <a:pt x="156" y="570"/>
                    </a:lnTo>
                    <a:lnTo>
                      <a:pt x="150" y="564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62" y="546"/>
                    </a:lnTo>
                    <a:lnTo>
                      <a:pt x="174" y="552"/>
                    </a:lnTo>
                    <a:lnTo>
                      <a:pt x="180" y="558"/>
                    </a:lnTo>
                    <a:lnTo>
                      <a:pt x="192" y="558"/>
                    </a:lnTo>
                    <a:lnTo>
                      <a:pt x="210" y="564"/>
                    </a:lnTo>
                    <a:lnTo>
                      <a:pt x="216" y="576"/>
                    </a:lnTo>
                    <a:lnTo>
                      <a:pt x="252" y="576"/>
                    </a:lnTo>
                    <a:lnTo>
                      <a:pt x="258" y="582"/>
                    </a:lnTo>
                    <a:lnTo>
                      <a:pt x="258" y="588"/>
                    </a:lnTo>
                    <a:lnTo>
                      <a:pt x="270" y="588"/>
                    </a:lnTo>
                    <a:lnTo>
                      <a:pt x="276" y="582"/>
                    </a:lnTo>
                    <a:lnTo>
                      <a:pt x="276" y="570"/>
                    </a:lnTo>
                    <a:lnTo>
                      <a:pt x="294" y="570"/>
                    </a:lnTo>
                    <a:lnTo>
                      <a:pt x="312" y="588"/>
                    </a:lnTo>
                    <a:lnTo>
                      <a:pt x="330" y="588"/>
                    </a:lnTo>
                    <a:lnTo>
                      <a:pt x="336" y="582"/>
                    </a:lnTo>
                    <a:lnTo>
                      <a:pt x="354" y="570"/>
                    </a:lnTo>
                    <a:lnTo>
                      <a:pt x="372" y="570"/>
                    </a:lnTo>
                    <a:lnTo>
                      <a:pt x="390" y="558"/>
                    </a:lnTo>
                    <a:lnTo>
                      <a:pt x="402" y="564"/>
                    </a:lnTo>
                    <a:lnTo>
                      <a:pt x="420" y="570"/>
                    </a:lnTo>
                    <a:lnTo>
                      <a:pt x="432" y="582"/>
                    </a:lnTo>
                    <a:lnTo>
                      <a:pt x="438" y="582"/>
                    </a:lnTo>
                    <a:lnTo>
                      <a:pt x="438" y="540"/>
                    </a:lnTo>
                    <a:lnTo>
                      <a:pt x="426" y="540"/>
                    </a:lnTo>
                    <a:lnTo>
                      <a:pt x="426" y="534"/>
                    </a:lnTo>
                    <a:lnTo>
                      <a:pt x="432" y="528"/>
                    </a:lnTo>
                    <a:lnTo>
                      <a:pt x="432" y="522"/>
                    </a:lnTo>
                    <a:lnTo>
                      <a:pt x="438" y="516"/>
                    </a:lnTo>
                    <a:lnTo>
                      <a:pt x="456" y="516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04"/>
                    </a:lnTo>
                    <a:lnTo>
                      <a:pt x="462" y="492"/>
                    </a:lnTo>
                    <a:lnTo>
                      <a:pt x="480" y="492"/>
                    </a:lnTo>
                    <a:lnTo>
                      <a:pt x="486" y="474"/>
                    </a:lnTo>
                    <a:lnTo>
                      <a:pt x="486" y="462"/>
                    </a:lnTo>
                    <a:lnTo>
                      <a:pt x="480" y="462"/>
                    </a:lnTo>
                    <a:lnTo>
                      <a:pt x="474" y="456"/>
                    </a:lnTo>
                    <a:lnTo>
                      <a:pt x="462" y="456"/>
                    </a:lnTo>
                    <a:lnTo>
                      <a:pt x="456" y="444"/>
                    </a:lnTo>
                    <a:lnTo>
                      <a:pt x="450" y="444"/>
                    </a:lnTo>
                    <a:lnTo>
                      <a:pt x="444" y="432"/>
                    </a:lnTo>
                    <a:lnTo>
                      <a:pt x="432" y="432"/>
                    </a:lnTo>
                    <a:lnTo>
                      <a:pt x="420" y="426"/>
                    </a:lnTo>
                    <a:lnTo>
                      <a:pt x="420" y="420"/>
                    </a:lnTo>
                    <a:lnTo>
                      <a:pt x="414" y="420"/>
                    </a:lnTo>
                    <a:lnTo>
                      <a:pt x="408" y="408"/>
                    </a:lnTo>
                    <a:lnTo>
                      <a:pt x="396" y="396"/>
                    </a:lnTo>
                    <a:lnTo>
                      <a:pt x="396" y="390"/>
                    </a:lnTo>
                    <a:lnTo>
                      <a:pt x="402" y="390"/>
                    </a:lnTo>
                    <a:lnTo>
                      <a:pt x="408" y="384"/>
                    </a:lnTo>
                    <a:lnTo>
                      <a:pt x="396" y="372"/>
                    </a:lnTo>
                    <a:lnTo>
                      <a:pt x="390" y="372"/>
                    </a:lnTo>
                    <a:lnTo>
                      <a:pt x="384" y="366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402" y="360"/>
                    </a:lnTo>
                    <a:lnTo>
                      <a:pt x="402" y="354"/>
                    </a:lnTo>
                    <a:lnTo>
                      <a:pt x="414" y="354"/>
                    </a:lnTo>
                    <a:lnTo>
                      <a:pt x="414" y="348"/>
                    </a:lnTo>
                    <a:lnTo>
                      <a:pt x="420" y="342"/>
                    </a:lnTo>
                    <a:lnTo>
                      <a:pt x="426" y="342"/>
                    </a:lnTo>
                    <a:lnTo>
                      <a:pt x="438" y="348"/>
                    </a:lnTo>
                    <a:lnTo>
                      <a:pt x="450" y="336"/>
                    </a:lnTo>
                    <a:lnTo>
                      <a:pt x="468" y="330"/>
                    </a:lnTo>
                    <a:lnTo>
                      <a:pt x="468" y="324"/>
                    </a:lnTo>
                    <a:lnTo>
                      <a:pt x="492" y="324"/>
                    </a:lnTo>
                    <a:lnTo>
                      <a:pt x="492" y="318"/>
                    </a:lnTo>
                    <a:lnTo>
                      <a:pt x="510" y="318"/>
                    </a:lnTo>
                    <a:lnTo>
                      <a:pt x="510" y="312"/>
                    </a:lnTo>
                    <a:lnTo>
                      <a:pt x="516" y="306"/>
                    </a:lnTo>
                    <a:lnTo>
                      <a:pt x="522" y="306"/>
                    </a:lnTo>
                    <a:lnTo>
                      <a:pt x="528" y="300"/>
                    </a:lnTo>
                    <a:lnTo>
                      <a:pt x="540" y="312"/>
                    </a:lnTo>
                    <a:lnTo>
                      <a:pt x="552" y="312"/>
                    </a:lnTo>
                    <a:lnTo>
                      <a:pt x="558" y="300"/>
                    </a:lnTo>
                    <a:lnTo>
                      <a:pt x="558" y="294"/>
                    </a:lnTo>
                    <a:lnTo>
                      <a:pt x="564" y="288"/>
                    </a:lnTo>
                    <a:lnTo>
                      <a:pt x="564" y="282"/>
                    </a:lnTo>
                    <a:lnTo>
                      <a:pt x="552" y="282"/>
                    </a:lnTo>
                    <a:lnTo>
                      <a:pt x="558" y="276"/>
                    </a:lnTo>
                    <a:lnTo>
                      <a:pt x="558" y="264"/>
                    </a:lnTo>
                    <a:lnTo>
                      <a:pt x="552" y="264"/>
                    </a:lnTo>
                    <a:lnTo>
                      <a:pt x="546" y="270"/>
                    </a:lnTo>
                    <a:lnTo>
                      <a:pt x="546" y="252"/>
                    </a:lnTo>
                    <a:lnTo>
                      <a:pt x="540" y="246"/>
                    </a:lnTo>
                    <a:lnTo>
                      <a:pt x="534" y="246"/>
                    </a:lnTo>
                    <a:lnTo>
                      <a:pt x="528" y="240"/>
                    </a:lnTo>
                    <a:lnTo>
                      <a:pt x="528" y="234"/>
                    </a:lnTo>
                    <a:lnTo>
                      <a:pt x="540" y="228"/>
                    </a:lnTo>
                    <a:lnTo>
                      <a:pt x="546" y="222"/>
                    </a:lnTo>
                    <a:lnTo>
                      <a:pt x="540" y="216"/>
                    </a:lnTo>
                    <a:lnTo>
                      <a:pt x="534" y="216"/>
                    </a:lnTo>
                    <a:lnTo>
                      <a:pt x="540" y="210"/>
                    </a:lnTo>
                    <a:lnTo>
                      <a:pt x="540" y="204"/>
                    </a:lnTo>
                    <a:lnTo>
                      <a:pt x="528" y="204"/>
                    </a:lnTo>
                    <a:lnTo>
                      <a:pt x="528" y="192"/>
                    </a:lnTo>
                    <a:lnTo>
                      <a:pt x="534" y="192"/>
                    </a:lnTo>
                    <a:lnTo>
                      <a:pt x="534" y="174"/>
                    </a:lnTo>
                    <a:lnTo>
                      <a:pt x="522" y="174"/>
                    </a:lnTo>
                    <a:lnTo>
                      <a:pt x="516" y="168"/>
                    </a:lnTo>
                    <a:lnTo>
                      <a:pt x="510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50"/>
                    </a:lnTo>
                    <a:lnTo>
                      <a:pt x="522" y="138"/>
                    </a:lnTo>
                    <a:lnTo>
                      <a:pt x="522" y="120"/>
                    </a:lnTo>
                    <a:lnTo>
                      <a:pt x="516" y="114"/>
                    </a:lnTo>
                    <a:lnTo>
                      <a:pt x="510" y="114"/>
                    </a:lnTo>
                    <a:lnTo>
                      <a:pt x="510" y="96"/>
                    </a:lnTo>
                    <a:lnTo>
                      <a:pt x="504" y="90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0" y="66"/>
                    </a:lnTo>
                    <a:lnTo>
                      <a:pt x="474" y="60"/>
                    </a:lnTo>
                    <a:lnTo>
                      <a:pt x="456" y="60"/>
                    </a:lnTo>
                    <a:lnTo>
                      <a:pt x="450" y="54"/>
                    </a:lnTo>
                    <a:lnTo>
                      <a:pt x="444" y="54"/>
                    </a:lnTo>
                    <a:lnTo>
                      <a:pt x="438" y="48"/>
                    </a:lnTo>
                    <a:lnTo>
                      <a:pt x="426" y="48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84" y="54"/>
                    </a:lnTo>
                    <a:lnTo>
                      <a:pt x="342" y="54"/>
                    </a:lnTo>
                    <a:lnTo>
                      <a:pt x="342" y="72"/>
                    </a:lnTo>
                    <a:lnTo>
                      <a:pt x="300" y="72"/>
                    </a:lnTo>
                    <a:lnTo>
                      <a:pt x="300" y="60"/>
                    </a:lnTo>
                    <a:lnTo>
                      <a:pt x="312" y="48"/>
                    </a:lnTo>
                    <a:lnTo>
                      <a:pt x="312" y="42"/>
                    </a:lnTo>
                    <a:lnTo>
                      <a:pt x="318" y="30"/>
                    </a:lnTo>
                    <a:lnTo>
                      <a:pt x="294" y="42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18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98" y="72"/>
                    </a:lnTo>
                    <a:lnTo>
                      <a:pt x="216" y="90"/>
                    </a:lnTo>
                    <a:lnTo>
                      <a:pt x="186" y="78"/>
                    </a:lnTo>
                    <a:lnTo>
                      <a:pt x="162" y="84"/>
                    </a:lnTo>
                    <a:lnTo>
                      <a:pt x="162" y="108"/>
                    </a:lnTo>
                    <a:lnTo>
                      <a:pt x="132" y="108"/>
                    </a:lnTo>
                    <a:lnTo>
                      <a:pt x="126" y="9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78" y="150"/>
                    </a:lnTo>
                    <a:lnTo>
                      <a:pt x="72" y="150"/>
                    </a:lnTo>
                    <a:lnTo>
                      <a:pt x="72" y="168"/>
                    </a:lnTo>
                    <a:lnTo>
                      <a:pt x="78" y="174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28"/>
                    </a:lnTo>
                    <a:lnTo>
                      <a:pt x="48" y="228"/>
                    </a:lnTo>
                    <a:lnTo>
                      <a:pt x="42" y="234"/>
                    </a:lnTo>
                    <a:lnTo>
                      <a:pt x="42" y="240"/>
                    </a:lnTo>
                    <a:lnTo>
                      <a:pt x="18" y="240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12" y="258"/>
                    </a:lnTo>
                    <a:lnTo>
                      <a:pt x="12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6" y="282"/>
                    </a:lnTo>
                    <a:lnTo>
                      <a:pt x="0" y="288"/>
                    </a:lnTo>
                    <a:lnTo>
                      <a:pt x="6" y="294"/>
                    </a:lnTo>
                    <a:lnTo>
                      <a:pt x="6" y="30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12" y="324"/>
                    </a:lnTo>
                    <a:lnTo>
                      <a:pt x="24" y="336"/>
                    </a:lnTo>
                    <a:lnTo>
                      <a:pt x="24" y="354"/>
                    </a:lnTo>
                    <a:lnTo>
                      <a:pt x="30" y="360"/>
                    </a:lnTo>
                    <a:lnTo>
                      <a:pt x="18" y="360"/>
                    </a:lnTo>
                    <a:lnTo>
                      <a:pt x="12" y="366"/>
                    </a:lnTo>
                    <a:lnTo>
                      <a:pt x="12" y="384"/>
                    </a:lnTo>
                    <a:lnTo>
                      <a:pt x="18" y="390"/>
                    </a:lnTo>
                    <a:lnTo>
                      <a:pt x="24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30" y="4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64" name="Georgia"/>
              <p:cNvSpPr>
                <a:spLocks/>
              </p:cNvSpPr>
              <p:nvPr/>
            </p:nvSpPr>
            <p:spPr bwMode="gray">
              <a:xfrm>
                <a:off x="3329" y="1412"/>
                <a:ext cx="118" cy="54"/>
              </a:xfrm>
              <a:custGeom>
                <a:avLst/>
                <a:gdLst>
                  <a:gd name="T0" fmla="*/ 140090740 w 462"/>
                  <a:gd name="T1" fmla="*/ 141996729 h 210"/>
                  <a:gd name="T2" fmla="*/ 140090740 w 462"/>
                  <a:gd name="T3" fmla="*/ 141996729 h 210"/>
                  <a:gd name="T4" fmla="*/ 140090740 w 462"/>
                  <a:gd name="T5" fmla="*/ 141996729 h 210"/>
                  <a:gd name="T6" fmla="*/ 140090740 w 462"/>
                  <a:gd name="T7" fmla="*/ 141996729 h 210"/>
                  <a:gd name="T8" fmla="*/ 140090740 w 462"/>
                  <a:gd name="T9" fmla="*/ 141996729 h 210"/>
                  <a:gd name="T10" fmla="*/ 140090740 w 462"/>
                  <a:gd name="T11" fmla="*/ 141996729 h 210"/>
                  <a:gd name="T12" fmla="*/ 140090740 w 462"/>
                  <a:gd name="T13" fmla="*/ 141996729 h 210"/>
                  <a:gd name="T14" fmla="*/ 140090740 w 462"/>
                  <a:gd name="T15" fmla="*/ 141996729 h 210"/>
                  <a:gd name="T16" fmla="*/ 140090740 w 462"/>
                  <a:gd name="T17" fmla="*/ 141996729 h 210"/>
                  <a:gd name="T18" fmla="*/ 140090740 w 462"/>
                  <a:gd name="T19" fmla="*/ 141996729 h 210"/>
                  <a:gd name="T20" fmla="*/ 140090740 w 462"/>
                  <a:gd name="T21" fmla="*/ 141996729 h 210"/>
                  <a:gd name="T22" fmla="*/ 140090740 w 462"/>
                  <a:gd name="T23" fmla="*/ 141996729 h 210"/>
                  <a:gd name="T24" fmla="*/ 140090740 w 462"/>
                  <a:gd name="T25" fmla="*/ 141996729 h 210"/>
                  <a:gd name="T26" fmla="*/ 140090740 w 462"/>
                  <a:gd name="T27" fmla="*/ 141996729 h 210"/>
                  <a:gd name="T28" fmla="*/ 140090740 w 462"/>
                  <a:gd name="T29" fmla="*/ 141996729 h 210"/>
                  <a:gd name="T30" fmla="*/ 140090740 w 462"/>
                  <a:gd name="T31" fmla="*/ 141996729 h 210"/>
                  <a:gd name="T32" fmla="*/ 140090740 w 462"/>
                  <a:gd name="T33" fmla="*/ 141996729 h 210"/>
                  <a:gd name="T34" fmla="*/ 140090740 w 462"/>
                  <a:gd name="T35" fmla="*/ 141996729 h 210"/>
                  <a:gd name="T36" fmla="*/ 140090740 w 462"/>
                  <a:gd name="T37" fmla="*/ 141996729 h 210"/>
                  <a:gd name="T38" fmla="*/ 140090740 w 462"/>
                  <a:gd name="T39" fmla="*/ 141996729 h 210"/>
                  <a:gd name="T40" fmla="*/ 140090740 w 462"/>
                  <a:gd name="T41" fmla="*/ 141996729 h 210"/>
                  <a:gd name="T42" fmla="*/ 140090740 w 462"/>
                  <a:gd name="T43" fmla="*/ 141996729 h 210"/>
                  <a:gd name="T44" fmla="*/ 140090740 w 462"/>
                  <a:gd name="T45" fmla="*/ 141996729 h 210"/>
                  <a:gd name="T46" fmla="*/ 140090740 w 462"/>
                  <a:gd name="T47" fmla="*/ 141996729 h 210"/>
                  <a:gd name="T48" fmla="*/ 140090740 w 462"/>
                  <a:gd name="T49" fmla="*/ 141996729 h 210"/>
                  <a:gd name="T50" fmla="*/ 140090740 w 462"/>
                  <a:gd name="T51" fmla="*/ 141996729 h 210"/>
                  <a:gd name="T52" fmla="*/ 140090740 w 462"/>
                  <a:gd name="T53" fmla="*/ 141996729 h 210"/>
                  <a:gd name="T54" fmla="*/ 140090740 w 462"/>
                  <a:gd name="T55" fmla="*/ 141996729 h 210"/>
                  <a:gd name="T56" fmla="*/ 140090740 w 462"/>
                  <a:gd name="T57" fmla="*/ 141996729 h 210"/>
                  <a:gd name="T58" fmla="*/ 140090740 w 462"/>
                  <a:gd name="T59" fmla="*/ 141996729 h 210"/>
                  <a:gd name="T60" fmla="*/ 140090740 w 462"/>
                  <a:gd name="T61" fmla="*/ 141996729 h 210"/>
                  <a:gd name="T62" fmla="*/ 140090740 w 462"/>
                  <a:gd name="T63" fmla="*/ 141996729 h 210"/>
                  <a:gd name="T64" fmla="*/ 140090740 w 462"/>
                  <a:gd name="T65" fmla="*/ 141996729 h 210"/>
                  <a:gd name="T66" fmla="*/ 140090740 w 462"/>
                  <a:gd name="T67" fmla="*/ 141996729 h 210"/>
                  <a:gd name="T68" fmla="*/ 140090740 w 462"/>
                  <a:gd name="T69" fmla="*/ 141996729 h 210"/>
                  <a:gd name="T70" fmla="*/ 140090740 w 462"/>
                  <a:gd name="T71" fmla="*/ 141996729 h 210"/>
                  <a:gd name="T72" fmla="*/ 140090740 w 462"/>
                  <a:gd name="T73" fmla="*/ 141996729 h 210"/>
                  <a:gd name="T74" fmla="*/ 140090740 w 462"/>
                  <a:gd name="T75" fmla="*/ 141996729 h 210"/>
                  <a:gd name="T76" fmla="*/ 140090740 w 462"/>
                  <a:gd name="T77" fmla="*/ 141996729 h 210"/>
                  <a:gd name="T78" fmla="*/ 140090740 w 462"/>
                  <a:gd name="T79" fmla="*/ 141996729 h 210"/>
                  <a:gd name="T80" fmla="*/ 140090740 w 462"/>
                  <a:gd name="T81" fmla="*/ 0 h 210"/>
                  <a:gd name="T82" fmla="*/ 0 w 462"/>
                  <a:gd name="T83" fmla="*/ 141996729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65" name="The Gambia"/>
              <p:cNvSpPr>
                <a:spLocks/>
              </p:cNvSpPr>
              <p:nvPr/>
            </p:nvSpPr>
            <p:spPr bwMode="gray">
              <a:xfrm>
                <a:off x="2350" y="2026"/>
                <a:ext cx="54" cy="13"/>
              </a:xfrm>
              <a:custGeom>
                <a:avLst/>
                <a:gdLst>
                  <a:gd name="T0" fmla="*/ 546812681 w 216"/>
                  <a:gd name="T1" fmla="*/ 516986535 h 54"/>
                  <a:gd name="T2" fmla="*/ 546812681 w 216"/>
                  <a:gd name="T3" fmla="*/ 516986535 h 54"/>
                  <a:gd name="T4" fmla="*/ 546812681 w 216"/>
                  <a:gd name="T5" fmla="*/ 516986535 h 54"/>
                  <a:gd name="T6" fmla="*/ 546812681 w 216"/>
                  <a:gd name="T7" fmla="*/ 516986535 h 54"/>
                  <a:gd name="T8" fmla="*/ 0 w 216"/>
                  <a:gd name="T9" fmla="*/ 516986535 h 54"/>
                  <a:gd name="T10" fmla="*/ 0 w 216"/>
                  <a:gd name="T11" fmla="*/ 516986535 h 54"/>
                  <a:gd name="T12" fmla="*/ 546812681 w 216"/>
                  <a:gd name="T13" fmla="*/ 516986535 h 54"/>
                  <a:gd name="T14" fmla="*/ 546812681 w 216"/>
                  <a:gd name="T15" fmla="*/ 516986535 h 54"/>
                  <a:gd name="T16" fmla="*/ 546812681 w 216"/>
                  <a:gd name="T17" fmla="*/ 516986535 h 54"/>
                  <a:gd name="T18" fmla="*/ 546812681 w 216"/>
                  <a:gd name="T19" fmla="*/ 516986535 h 54"/>
                  <a:gd name="T20" fmla="*/ 546812681 w 216"/>
                  <a:gd name="T21" fmla="*/ 516986535 h 54"/>
                  <a:gd name="T22" fmla="*/ 546812681 w 216"/>
                  <a:gd name="T23" fmla="*/ 516986535 h 54"/>
                  <a:gd name="T24" fmla="*/ 546812681 w 216"/>
                  <a:gd name="T25" fmla="*/ 516986535 h 54"/>
                  <a:gd name="T26" fmla="*/ 546812681 w 216"/>
                  <a:gd name="T27" fmla="*/ 516986535 h 54"/>
                  <a:gd name="T28" fmla="*/ 546812681 w 216"/>
                  <a:gd name="T29" fmla="*/ 516986535 h 54"/>
                  <a:gd name="T30" fmla="*/ 546812681 w 216"/>
                  <a:gd name="T31" fmla="*/ 516986535 h 54"/>
                  <a:gd name="T32" fmla="*/ 546812681 w 216"/>
                  <a:gd name="T33" fmla="*/ 516986535 h 54"/>
                  <a:gd name="T34" fmla="*/ 546812681 w 216"/>
                  <a:gd name="T35" fmla="*/ 516986535 h 54"/>
                  <a:gd name="T36" fmla="*/ 546812681 w 216"/>
                  <a:gd name="T37" fmla="*/ 516986535 h 54"/>
                  <a:gd name="T38" fmla="*/ 546812681 w 216"/>
                  <a:gd name="T39" fmla="*/ 516986535 h 54"/>
                  <a:gd name="T40" fmla="*/ 546812681 w 216"/>
                  <a:gd name="T41" fmla="*/ 516986535 h 54"/>
                  <a:gd name="T42" fmla="*/ 546812681 w 216"/>
                  <a:gd name="T43" fmla="*/ 516986535 h 54"/>
                  <a:gd name="T44" fmla="*/ 546812681 w 216"/>
                  <a:gd name="T45" fmla="*/ 516986535 h 54"/>
                  <a:gd name="T46" fmla="*/ 546812681 w 216"/>
                  <a:gd name="T47" fmla="*/ 516986535 h 54"/>
                  <a:gd name="T48" fmla="*/ 546812681 w 216"/>
                  <a:gd name="T49" fmla="*/ 516986535 h 54"/>
                  <a:gd name="T50" fmla="*/ 546812681 w 216"/>
                  <a:gd name="T51" fmla="*/ 516986535 h 54"/>
                  <a:gd name="T52" fmla="*/ 546812681 w 216"/>
                  <a:gd name="T53" fmla="*/ 516986535 h 54"/>
                  <a:gd name="T54" fmla="*/ 546812681 w 216"/>
                  <a:gd name="T55" fmla="*/ 516986535 h 54"/>
                  <a:gd name="T56" fmla="*/ 546812681 w 216"/>
                  <a:gd name="T57" fmla="*/ 516986535 h 54"/>
                  <a:gd name="T58" fmla="*/ 546812681 w 216"/>
                  <a:gd name="T59" fmla="*/ 0 h 54"/>
                  <a:gd name="T60" fmla="*/ 546812681 w 216"/>
                  <a:gd name="T61" fmla="*/ 0 h 54"/>
                  <a:gd name="T62" fmla="*/ 546812681 w 216"/>
                  <a:gd name="T63" fmla="*/ 516986535 h 54"/>
                  <a:gd name="T64" fmla="*/ 546812681 w 216"/>
                  <a:gd name="T65" fmla="*/ 516986535 h 54"/>
                  <a:gd name="T66" fmla="*/ 546812681 w 216"/>
                  <a:gd name="T67" fmla="*/ 516986535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54"/>
                  <a:gd name="T104" fmla="*/ 216 w 216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54">
                    <a:moveTo>
                      <a:pt x="18" y="18"/>
                    </a:moveTo>
                    <a:lnTo>
                      <a:pt x="12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72" y="54"/>
                    </a:lnTo>
                    <a:lnTo>
                      <a:pt x="72" y="42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14" y="36"/>
                    </a:lnTo>
                    <a:lnTo>
                      <a:pt x="120" y="24"/>
                    </a:lnTo>
                    <a:lnTo>
                      <a:pt x="126" y="18"/>
                    </a:lnTo>
                    <a:lnTo>
                      <a:pt x="132" y="24"/>
                    </a:lnTo>
                    <a:lnTo>
                      <a:pt x="144" y="30"/>
                    </a:lnTo>
                    <a:lnTo>
                      <a:pt x="150" y="42"/>
                    </a:lnTo>
                    <a:lnTo>
                      <a:pt x="168" y="48"/>
                    </a:lnTo>
                    <a:lnTo>
                      <a:pt x="192" y="48"/>
                    </a:lnTo>
                    <a:lnTo>
                      <a:pt x="198" y="42"/>
                    </a:lnTo>
                    <a:lnTo>
                      <a:pt x="210" y="36"/>
                    </a:lnTo>
                    <a:lnTo>
                      <a:pt x="216" y="30"/>
                    </a:lnTo>
                    <a:lnTo>
                      <a:pt x="216" y="24"/>
                    </a:lnTo>
                    <a:lnTo>
                      <a:pt x="210" y="18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66" name="Gabon"/>
              <p:cNvSpPr>
                <a:spLocks/>
              </p:cNvSpPr>
              <p:nvPr/>
            </p:nvSpPr>
            <p:spPr bwMode="gray">
              <a:xfrm>
                <a:off x="2810" y="2260"/>
                <a:ext cx="107" cy="130"/>
              </a:xfrm>
              <a:custGeom>
                <a:avLst/>
                <a:gdLst>
                  <a:gd name="T0" fmla="*/ 547096735 w 420"/>
                  <a:gd name="T1" fmla="*/ 551608281 h 510"/>
                  <a:gd name="T2" fmla="*/ 547096735 w 420"/>
                  <a:gd name="T3" fmla="*/ 551608281 h 510"/>
                  <a:gd name="T4" fmla="*/ 547096735 w 420"/>
                  <a:gd name="T5" fmla="*/ 551608281 h 510"/>
                  <a:gd name="T6" fmla="*/ 547096735 w 420"/>
                  <a:gd name="T7" fmla="*/ 551608281 h 510"/>
                  <a:gd name="T8" fmla="*/ 547096735 w 420"/>
                  <a:gd name="T9" fmla="*/ 551608281 h 510"/>
                  <a:gd name="T10" fmla="*/ 547096735 w 420"/>
                  <a:gd name="T11" fmla="*/ 551608281 h 510"/>
                  <a:gd name="T12" fmla="*/ 547096735 w 420"/>
                  <a:gd name="T13" fmla="*/ 551608281 h 510"/>
                  <a:gd name="T14" fmla="*/ 547096735 w 420"/>
                  <a:gd name="T15" fmla="*/ 551608281 h 510"/>
                  <a:gd name="T16" fmla="*/ 547096735 w 420"/>
                  <a:gd name="T17" fmla="*/ 551608281 h 510"/>
                  <a:gd name="T18" fmla="*/ 547096735 w 420"/>
                  <a:gd name="T19" fmla="*/ 551608281 h 510"/>
                  <a:gd name="T20" fmla="*/ 547096735 w 420"/>
                  <a:gd name="T21" fmla="*/ 551608281 h 510"/>
                  <a:gd name="T22" fmla="*/ 547096735 w 420"/>
                  <a:gd name="T23" fmla="*/ 551608281 h 510"/>
                  <a:gd name="T24" fmla="*/ 547096735 w 420"/>
                  <a:gd name="T25" fmla="*/ 551608281 h 510"/>
                  <a:gd name="T26" fmla="*/ 547096735 w 420"/>
                  <a:gd name="T27" fmla="*/ 551608281 h 510"/>
                  <a:gd name="T28" fmla="*/ 547096735 w 420"/>
                  <a:gd name="T29" fmla="*/ 551608281 h 510"/>
                  <a:gd name="T30" fmla="*/ 547096735 w 420"/>
                  <a:gd name="T31" fmla="*/ 551608281 h 510"/>
                  <a:gd name="T32" fmla="*/ 547096735 w 420"/>
                  <a:gd name="T33" fmla="*/ 551608281 h 510"/>
                  <a:gd name="T34" fmla="*/ 547096735 w 420"/>
                  <a:gd name="T35" fmla="*/ 551608281 h 510"/>
                  <a:gd name="T36" fmla="*/ 547096735 w 420"/>
                  <a:gd name="T37" fmla="*/ 551608281 h 510"/>
                  <a:gd name="T38" fmla="*/ 547096735 w 420"/>
                  <a:gd name="T39" fmla="*/ 551608281 h 510"/>
                  <a:gd name="T40" fmla="*/ 547096735 w 420"/>
                  <a:gd name="T41" fmla="*/ 551608281 h 510"/>
                  <a:gd name="T42" fmla="*/ 547096735 w 420"/>
                  <a:gd name="T43" fmla="*/ 551608281 h 510"/>
                  <a:gd name="T44" fmla="*/ 547096735 w 420"/>
                  <a:gd name="T45" fmla="*/ 551608281 h 510"/>
                  <a:gd name="T46" fmla="*/ 547096735 w 420"/>
                  <a:gd name="T47" fmla="*/ 551608281 h 510"/>
                  <a:gd name="T48" fmla="*/ 547096735 w 420"/>
                  <a:gd name="T49" fmla="*/ 551608281 h 510"/>
                  <a:gd name="T50" fmla="*/ 547096735 w 420"/>
                  <a:gd name="T51" fmla="*/ 551608281 h 510"/>
                  <a:gd name="T52" fmla="*/ 547096735 w 420"/>
                  <a:gd name="T53" fmla="*/ 551608281 h 510"/>
                  <a:gd name="T54" fmla="*/ 547096735 w 420"/>
                  <a:gd name="T55" fmla="*/ 551608281 h 510"/>
                  <a:gd name="T56" fmla="*/ 547096735 w 420"/>
                  <a:gd name="T57" fmla="*/ 551608281 h 510"/>
                  <a:gd name="T58" fmla="*/ 547096735 w 420"/>
                  <a:gd name="T59" fmla="*/ 551608281 h 510"/>
                  <a:gd name="T60" fmla="*/ 547096735 w 420"/>
                  <a:gd name="T61" fmla="*/ 551608281 h 510"/>
                  <a:gd name="T62" fmla="*/ 547096735 w 420"/>
                  <a:gd name="T63" fmla="*/ 551608281 h 510"/>
                  <a:gd name="T64" fmla="*/ 547096735 w 420"/>
                  <a:gd name="T65" fmla="*/ 551608281 h 510"/>
                  <a:gd name="T66" fmla="*/ 547096735 w 420"/>
                  <a:gd name="T67" fmla="*/ 551608281 h 510"/>
                  <a:gd name="T68" fmla="*/ 547096735 w 420"/>
                  <a:gd name="T69" fmla="*/ 551608281 h 510"/>
                  <a:gd name="T70" fmla="*/ 547096735 w 420"/>
                  <a:gd name="T71" fmla="*/ 551608281 h 510"/>
                  <a:gd name="T72" fmla="*/ 547096735 w 420"/>
                  <a:gd name="T73" fmla="*/ 551608281 h 510"/>
                  <a:gd name="T74" fmla="*/ 547096735 w 420"/>
                  <a:gd name="T75" fmla="*/ 551608281 h 510"/>
                  <a:gd name="T76" fmla="*/ 547096735 w 420"/>
                  <a:gd name="T77" fmla="*/ 551608281 h 510"/>
                  <a:gd name="T78" fmla="*/ 547096735 w 420"/>
                  <a:gd name="T79" fmla="*/ 551608281 h 510"/>
                  <a:gd name="T80" fmla="*/ 547096735 w 420"/>
                  <a:gd name="T81" fmla="*/ 551608281 h 510"/>
                  <a:gd name="T82" fmla="*/ 547096735 w 420"/>
                  <a:gd name="T83" fmla="*/ 551608281 h 510"/>
                  <a:gd name="T84" fmla="*/ 547096735 w 420"/>
                  <a:gd name="T85" fmla="*/ 551608281 h 510"/>
                  <a:gd name="T86" fmla="*/ 547096735 w 420"/>
                  <a:gd name="T87" fmla="*/ 551608281 h 510"/>
                  <a:gd name="T88" fmla="*/ 547096735 w 420"/>
                  <a:gd name="T89" fmla="*/ 551608281 h 510"/>
                  <a:gd name="T90" fmla="*/ 547096735 w 420"/>
                  <a:gd name="T91" fmla="*/ 551608281 h 510"/>
                  <a:gd name="T92" fmla="*/ 547096735 w 420"/>
                  <a:gd name="T93" fmla="*/ 551608281 h 510"/>
                  <a:gd name="T94" fmla="*/ 547096735 w 420"/>
                  <a:gd name="T95" fmla="*/ 551608281 h 510"/>
                  <a:gd name="T96" fmla="*/ 547096735 w 420"/>
                  <a:gd name="T97" fmla="*/ 551608281 h 510"/>
                  <a:gd name="T98" fmla="*/ 547096735 w 420"/>
                  <a:gd name="T99" fmla="*/ 551608281 h 510"/>
                  <a:gd name="T100" fmla="*/ 547096735 w 420"/>
                  <a:gd name="T101" fmla="*/ 551608281 h 510"/>
                  <a:gd name="T102" fmla="*/ 547096735 w 420"/>
                  <a:gd name="T103" fmla="*/ 551608281 h 510"/>
                  <a:gd name="T104" fmla="*/ 547096735 w 420"/>
                  <a:gd name="T105" fmla="*/ 551608281 h 510"/>
                  <a:gd name="T106" fmla="*/ 547096735 w 420"/>
                  <a:gd name="T107" fmla="*/ 551608281 h 510"/>
                  <a:gd name="T108" fmla="*/ 547096735 w 420"/>
                  <a:gd name="T109" fmla="*/ 551608281 h 510"/>
                  <a:gd name="T110" fmla="*/ 547096735 w 420"/>
                  <a:gd name="T111" fmla="*/ 551608281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0"/>
                  <a:gd name="T169" fmla="*/ 0 h 510"/>
                  <a:gd name="T170" fmla="*/ 420 w 420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0" h="510">
                    <a:moveTo>
                      <a:pt x="420" y="240"/>
                    </a:moveTo>
                    <a:lnTo>
                      <a:pt x="414" y="234"/>
                    </a:lnTo>
                    <a:lnTo>
                      <a:pt x="396" y="234"/>
                    </a:lnTo>
                    <a:lnTo>
                      <a:pt x="390" y="216"/>
                    </a:lnTo>
                    <a:lnTo>
                      <a:pt x="372" y="210"/>
                    </a:lnTo>
                    <a:lnTo>
                      <a:pt x="372" y="174"/>
                    </a:lnTo>
                    <a:lnTo>
                      <a:pt x="384" y="150"/>
                    </a:lnTo>
                    <a:lnTo>
                      <a:pt x="396" y="150"/>
                    </a:lnTo>
                    <a:lnTo>
                      <a:pt x="402" y="144"/>
                    </a:lnTo>
                    <a:lnTo>
                      <a:pt x="408" y="132"/>
                    </a:lnTo>
                    <a:lnTo>
                      <a:pt x="414" y="126"/>
                    </a:lnTo>
                    <a:lnTo>
                      <a:pt x="414" y="114"/>
                    </a:lnTo>
                    <a:lnTo>
                      <a:pt x="402" y="108"/>
                    </a:lnTo>
                    <a:lnTo>
                      <a:pt x="402" y="90"/>
                    </a:lnTo>
                    <a:lnTo>
                      <a:pt x="396" y="84"/>
                    </a:lnTo>
                    <a:lnTo>
                      <a:pt x="396" y="7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60" y="72"/>
                    </a:lnTo>
                    <a:lnTo>
                      <a:pt x="360" y="90"/>
                    </a:lnTo>
                    <a:lnTo>
                      <a:pt x="354" y="96"/>
                    </a:lnTo>
                    <a:lnTo>
                      <a:pt x="330" y="96"/>
                    </a:lnTo>
                    <a:lnTo>
                      <a:pt x="324" y="90"/>
                    </a:lnTo>
                    <a:lnTo>
                      <a:pt x="318" y="54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288" y="12"/>
                    </a:lnTo>
                    <a:lnTo>
                      <a:pt x="282" y="12"/>
                    </a:lnTo>
                    <a:lnTo>
                      <a:pt x="270" y="6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22" y="18"/>
                    </a:lnTo>
                    <a:lnTo>
                      <a:pt x="210" y="0"/>
                    </a:lnTo>
                    <a:lnTo>
                      <a:pt x="192" y="18"/>
                    </a:lnTo>
                    <a:lnTo>
                      <a:pt x="186" y="54"/>
                    </a:lnTo>
                    <a:lnTo>
                      <a:pt x="192" y="60"/>
                    </a:lnTo>
                    <a:lnTo>
                      <a:pt x="192" y="90"/>
                    </a:lnTo>
                    <a:lnTo>
                      <a:pt x="186" y="108"/>
                    </a:lnTo>
                    <a:lnTo>
                      <a:pt x="186" y="114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60" y="120"/>
                    </a:lnTo>
                    <a:lnTo>
                      <a:pt x="60" y="126"/>
                    </a:lnTo>
                    <a:lnTo>
                      <a:pt x="66" y="132"/>
                    </a:lnTo>
                    <a:lnTo>
                      <a:pt x="66" y="144"/>
                    </a:lnTo>
                    <a:lnTo>
                      <a:pt x="72" y="150"/>
                    </a:lnTo>
                    <a:lnTo>
                      <a:pt x="72" y="162"/>
                    </a:lnTo>
                    <a:lnTo>
                      <a:pt x="48" y="162"/>
                    </a:lnTo>
                    <a:lnTo>
                      <a:pt x="48" y="210"/>
                    </a:lnTo>
                    <a:lnTo>
                      <a:pt x="42" y="228"/>
                    </a:lnTo>
                    <a:lnTo>
                      <a:pt x="36" y="240"/>
                    </a:lnTo>
                    <a:lnTo>
                      <a:pt x="30" y="246"/>
                    </a:lnTo>
                    <a:lnTo>
                      <a:pt x="18" y="252"/>
                    </a:lnTo>
                    <a:lnTo>
                      <a:pt x="0" y="252"/>
                    </a:lnTo>
                    <a:lnTo>
                      <a:pt x="30" y="306"/>
                    </a:lnTo>
                    <a:lnTo>
                      <a:pt x="42" y="294"/>
                    </a:lnTo>
                    <a:lnTo>
                      <a:pt x="54" y="312"/>
                    </a:lnTo>
                    <a:lnTo>
                      <a:pt x="48" y="318"/>
                    </a:lnTo>
                    <a:lnTo>
                      <a:pt x="48" y="330"/>
                    </a:lnTo>
                    <a:lnTo>
                      <a:pt x="42" y="336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66" y="348"/>
                    </a:lnTo>
                    <a:lnTo>
                      <a:pt x="72" y="390"/>
                    </a:lnTo>
                    <a:lnTo>
                      <a:pt x="102" y="396"/>
                    </a:lnTo>
                    <a:lnTo>
                      <a:pt x="96" y="408"/>
                    </a:lnTo>
                    <a:lnTo>
                      <a:pt x="144" y="462"/>
                    </a:lnTo>
                    <a:lnTo>
                      <a:pt x="138" y="468"/>
                    </a:lnTo>
                    <a:lnTo>
                      <a:pt x="174" y="510"/>
                    </a:lnTo>
                    <a:lnTo>
                      <a:pt x="180" y="492"/>
                    </a:lnTo>
                    <a:lnTo>
                      <a:pt x="204" y="480"/>
                    </a:lnTo>
                    <a:lnTo>
                      <a:pt x="222" y="498"/>
                    </a:lnTo>
                    <a:lnTo>
                      <a:pt x="228" y="492"/>
                    </a:lnTo>
                    <a:lnTo>
                      <a:pt x="228" y="456"/>
                    </a:lnTo>
                    <a:lnTo>
                      <a:pt x="210" y="444"/>
                    </a:lnTo>
                    <a:lnTo>
                      <a:pt x="228" y="432"/>
                    </a:lnTo>
                    <a:lnTo>
                      <a:pt x="198" y="414"/>
                    </a:lnTo>
                    <a:lnTo>
                      <a:pt x="210" y="414"/>
                    </a:lnTo>
                    <a:lnTo>
                      <a:pt x="210" y="402"/>
                    </a:lnTo>
                    <a:lnTo>
                      <a:pt x="204" y="396"/>
                    </a:lnTo>
                    <a:lnTo>
                      <a:pt x="204" y="378"/>
                    </a:lnTo>
                    <a:lnTo>
                      <a:pt x="210" y="378"/>
                    </a:lnTo>
                    <a:lnTo>
                      <a:pt x="216" y="384"/>
                    </a:lnTo>
                    <a:lnTo>
                      <a:pt x="228" y="384"/>
                    </a:lnTo>
                    <a:lnTo>
                      <a:pt x="240" y="390"/>
                    </a:lnTo>
                    <a:lnTo>
                      <a:pt x="258" y="390"/>
                    </a:lnTo>
                    <a:lnTo>
                      <a:pt x="264" y="384"/>
                    </a:lnTo>
                    <a:lnTo>
                      <a:pt x="270" y="372"/>
                    </a:lnTo>
                    <a:lnTo>
                      <a:pt x="282" y="366"/>
                    </a:lnTo>
                    <a:lnTo>
                      <a:pt x="264" y="348"/>
                    </a:lnTo>
                    <a:lnTo>
                      <a:pt x="264" y="342"/>
                    </a:lnTo>
                    <a:lnTo>
                      <a:pt x="294" y="342"/>
                    </a:lnTo>
                    <a:lnTo>
                      <a:pt x="312" y="384"/>
                    </a:lnTo>
                    <a:lnTo>
                      <a:pt x="342" y="384"/>
                    </a:lnTo>
                    <a:lnTo>
                      <a:pt x="348" y="378"/>
                    </a:lnTo>
                    <a:lnTo>
                      <a:pt x="354" y="366"/>
                    </a:lnTo>
                    <a:lnTo>
                      <a:pt x="360" y="360"/>
                    </a:lnTo>
                    <a:lnTo>
                      <a:pt x="366" y="360"/>
                    </a:lnTo>
                    <a:lnTo>
                      <a:pt x="366" y="390"/>
                    </a:lnTo>
                    <a:lnTo>
                      <a:pt x="372" y="396"/>
                    </a:lnTo>
                    <a:lnTo>
                      <a:pt x="384" y="396"/>
                    </a:lnTo>
                    <a:lnTo>
                      <a:pt x="390" y="390"/>
                    </a:lnTo>
                    <a:lnTo>
                      <a:pt x="396" y="378"/>
                    </a:lnTo>
                    <a:lnTo>
                      <a:pt x="396" y="354"/>
                    </a:lnTo>
                    <a:lnTo>
                      <a:pt x="408" y="348"/>
                    </a:lnTo>
                    <a:lnTo>
                      <a:pt x="414" y="342"/>
                    </a:lnTo>
                    <a:lnTo>
                      <a:pt x="408" y="318"/>
                    </a:lnTo>
                    <a:lnTo>
                      <a:pt x="414" y="306"/>
                    </a:lnTo>
                    <a:lnTo>
                      <a:pt x="414" y="258"/>
                    </a:lnTo>
                    <a:lnTo>
                      <a:pt x="420" y="252"/>
                    </a:lnTo>
                    <a:lnTo>
                      <a:pt x="420" y="2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67" name="France"/>
              <p:cNvSpPr>
                <a:spLocks noEditPoints="1"/>
              </p:cNvSpPr>
              <p:nvPr/>
            </p:nvSpPr>
            <p:spPr bwMode="gray">
              <a:xfrm>
                <a:off x="2595" y="1259"/>
                <a:ext cx="233" cy="201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23" name="Finland"/>
              <p:cNvSpPr>
                <a:spLocks/>
              </p:cNvSpPr>
              <p:nvPr/>
            </p:nvSpPr>
            <p:spPr bwMode="gray">
              <a:xfrm>
                <a:off x="2977" y="907"/>
                <a:ext cx="161" cy="183"/>
              </a:xfrm>
              <a:custGeom>
                <a:avLst/>
                <a:gdLst>
                  <a:gd name="T0" fmla="*/ 35841436 w 630"/>
                  <a:gd name="T1" fmla="*/ 36156654 h 714"/>
                  <a:gd name="T2" fmla="*/ 35841436 w 630"/>
                  <a:gd name="T3" fmla="*/ 36156654 h 714"/>
                  <a:gd name="T4" fmla="*/ 35841436 w 630"/>
                  <a:gd name="T5" fmla="*/ 36156654 h 714"/>
                  <a:gd name="T6" fmla="*/ 35841436 w 630"/>
                  <a:gd name="T7" fmla="*/ 36156654 h 714"/>
                  <a:gd name="T8" fmla="*/ 35841436 w 630"/>
                  <a:gd name="T9" fmla="*/ 36156654 h 714"/>
                  <a:gd name="T10" fmla="*/ 35841436 w 630"/>
                  <a:gd name="T11" fmla="*/ 36156654 h 714"/>
                  <a:gd name="T12" fmla="*/ 35841436 w 630"/>
                  <a:gd name="T13" fmla="*/ 36156654 h 714"/>
                  <a:gd name="T14" fmla="*/ 35841436 w 630"/>
                  <a:gd name="T15" fmla="*/ 36156654 h 714"/>
                  <a:gd name="T16" fmla="*/ 35841436 w 630"/>
                  <a:gd name="T17" fmla="*/ 36156654 h 714"/>
                  <a:gd name="T18" fmla="*/ 35841436 w 630"/>
                  <a:gd name="T19" fmla="*/ 36156654 h 714"/>
                  <a:gd name="T20" fmla="*/ 35841436 w 630"/>
                  <a:gd name="T21" fmla="*/ 36156654 h 714"/>
                  <a:gd name="T22" fmla="*/ 35841436 w 630"/>
                  <a:gd name="T23" fmla="*/ 36156654 h 714"/>
                  <a:gd name="T24" fmla="*/ 35841436 w 630"/>
                  <a:gd name="T25" fmla="*/ 36156654 h 714"/>
                  <a:gd name="T26" fmla="*/ 35841436 w 630"/>
                  <a:gd name="T27" fmla="*/ 36156654 h 714"/>
                  <a:gd name="T28" fmla="*/ 35841436 w 630"/>
                  <a:gd name="T29" fmla="*/ 36156654 h 714"/>
                  <a:gd name="T30" fmla="*/ 35841436 w 630"/>
                  <a:gd name="T31" fmla="*/ 36156654 h 714"/>
                  <a:gd name="T32" fmla="*/ 35841436 w 630"/>
                  <a:gd name="T33" fmla="*/ 36156654 h 714"/>
                  <a:gd name="T34" fmla="*/ 35841436 w 630"/>
                  <a:gd name="T35" fmla="*/ 36156654 h 714"/>
                  <a:gd name="T36" fmla="*/ 35841436 w 630"/>
                  <a:gd name="T37" fmla="*/ 36156654 h 714"/>
                  <a:gd name="T38" fmla="*/ 35841436 w 630"/>
                  <a:gd name="T39" fmla="*/ 36156654 h 714"/>
                  <a:gd name="T40" fmla="*/ 35841436 w 630"/>
                  <a:gd name="T41" fmla="*/ 36156654 h 714"/>
                  <a:gd name="T42" fmla="*/ 35841436 w 630"/>
                  <a:gd name="T43" fmla="*/ 36156654 h 714"/>
                  <a:gd name="T44" fmla="*/ 35841436 w 630"/>
                  <a:gd name="T45" fmla="*/ 36156654 h 714"/>
                  <a:gd name="T46" fmla="*/ 35841436 w 630"/>
                  <a:gd name="T47" fmla="*/ 36156654 h 714"/>
                  <a:gd name="T48" fmla="*/ 35841436 w 630"/>
                  <a:gd name="T49" fmla="*/ 36156654 h 714"/>
                  <a:gd name="T50" fmla="*/ 35841436 w 630"/>
                  <a:gd name="T51" fmla="*/ 36156654 h 714"/>
                  <a:gd name="T52" fmla="*/ 35841436 w 630"/>
                  <a:gd name="T53" fmla="*/ 36156654 h 714"/>
                  <a:gd name="T54" fmla="*/ 35841436 w 630"/>
                  <a:gd name="T55" fmla="*/ 36156654 h 714"/>
                  <a:gd name="T56" fmla="*/ 35841436 w 630"/>
                  <a:gd name="T57" fmla="*/ 36156654 h 714"/>
                  <a:gd name="T58" fmla="*/ 35841436 w 630"/>
                  <a:gd name="T59" fmla="*/ 36156654 h 714"/>
                  <a:gd name="T60" fmla="*/ 35841436 w 630"/>
                  <a:gd name="T61" fmla="*/ 36156654 h 714"/>
                  <a:gd name="T62" fmla="*/ 35841436 w 630"/>
                  <a:gd name="T63" fmla="*/ 36156654 h 714"/>
                  <a:gd name="T64" fmla="*/ 35841436 w 630"/>
                  <a:gd name="T65" fmla="*/ 36156654 h 714"/>
                  <a:gd name="T66" fmla="*/ 35841436 w 630"/>
                  <a:gd name="T67" fmla="*/ 36156654 h 714"/>
                  <a:gd name="T68" fmla="*/ 35841436 w 630"/>
                  <a:gd name="T69" fmla="*/ 36156654 h 714"/>
                  <a:gd name="T70" fmla="*/ 35841436 w 630"/>
                  <a:gd name="T71" fmla="*/ 36156654 h 714"/>
                  <a:gd name="T72" fmla="*/ 35841436 w 630"/>
                  <a:gd name="T73" fmla="*/ 36156654 h 714"/>
                  <a:gd name="T74" fmla="*/ 35841436 w 630"/>
                  <a:gd name="T75" fmla="*/ 36156654 h 714"/>
                  <a:gd name="T76" fmla="*/ 35841436 w 630"/>
                  <a:gd name="T77" fmla="*/ 36156654 h 714"/>
                  <a:gd name="T78" fmla="*/ 35841436 w 630"/>
                  <a:gd name="T79" fmla="*/ 36156654 h 714"/>
                  <a:gd name="T80" fmla="*/ 35841436 w 630"/>
                  <a:gd name="T81" fmla="*/ 36156654 h 714"/>
                  <a:gd name="T82" fmla="*/ 35841436 w 630"/>
                  <a:gd name="T83" fmla="*/ 36156654 h 714"/>
                  <a:gd name="T84" fmla="*/ 35841436 w 630"/>
                  <a:gd name="T85" fmla="*/ 36156654 h 714"/>
                  <a:gd name="T86" fmla="*/ 35841436 w 630"/>
                  <a:gd name="T87" fmla="*/ 36156654 h 714"/>
                  <a:gd name="T88" fmla="*/ 35841436 w 630"/>
                  <a:gd name="T89" fmla="*/ 36156654 h 714"/>
                  <a:gd name="T90" fmla="*/ 35841436 w 630"/>
                  <a:gd name="T91" fmla="*/ 36156654 h 714"/>
                  <a:gd name="T92" fmla="*/ 35841436 w 630"/>
                  <a:gd name="T93" fmla="*/ 36156654 h 714"/>
                  <a:gd name="T94" fmla="*/ 35841436 w 630"/>
                  <a:gd name="T95" fmla="*/ 36156654 h 714"/>
                  <a:gd name="T96" fmla="*/ 35841436 w 630"/>
                  <a:gd name="T97" fmla="*/ 36156654 h 714"/>
                  <a:gd name="T98" fmla="*/ 35841436 w 630"/>
                  <a:gd name="T99" fmla="*/ 36156654 h 714"/>
                  <a:gd name="T100" fmla="*/ 35841436 w 630"/>
                  <a:gd name="T101" fmla="*/ 36156654 h 714"/>
                  <a:gd name="T102" fmla="*/ 35841436 w 630"/>
                  <a:gd name="T103" fmla="*/ 36156654 h 714"/>
                  <a:gd name="T104" fmla="*/ 35841436 w 630"/>
                  <a:gd name="T105" fmla="*/ 36156654 h 714"/>
                  <a:gd name="T106" fmla="*/ 35841436 w 630"/>
                  <a:gd name="T107" fmla="*/ 0 h 714"/>
                  <a:gd name="T108" fmla="*/ 35841436 w 630"/>
                  <a:gd name="T109" fmla="*/ 36156654 h 714"/>
                  <a:gd name="T110" fmla="*/ 35841436 w 630"/>
                  <a:gd name="T111" fmla="*/ 36156654 h 714"/>
                  <a:gd name="T112" fmla="*/ 35841436 w 630"/>
                  <a:gd name="T113" fmla="*/ 36156654 h 714"/>
                  <a:gd name="T114" fmla="*/ 35841436 w 630"/>
                  <a:gd name="T115" fmla="*/ 36156654 h 714"/>
                  <a:gd name="T116" fmla="*/ 35841436 w 630"/>
                  <a:gd name="T117" fmla="*/ 36156654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Ethiopia"/>
              <p:cNvSpPr>
                <a:spLocks/>
              </p:cNvSpPr>
              <p:nvPr/>
            </p:nvSpPr>
            <p:spPr bwMode="gray">
              <a:xfrm>
                <a:off x="3253" y="2003"/>
                <a:ext cx="270" cy="236"/>
              </a:xfrm>
              <a:custGeom>
                <a:avLst/>
                <a:gdLst>
                  <a:gd name="T0" fmla="*/ 549072139 w 1056"/>
                  <a:gd name="T1" fmla="*/ 548491219 h 924"/>
                  <a:gd name="T2" fmla="*/ 549072139 w 1056"/>
                  <a:gd name="T3" fmla="*/ 548491219 h 924"/>
                  <a:gd name="T4" fmla="*/ 549072139 w 1056"/>
                  <a:gd name="T5" fmla="*/ 548491219 h 924"/>
                  <a:gd name="T6" fmla="*/ 549072139 w 1056"/>
                  <a:gd name="T7" fmla="*/ 548491219 h 924"/>
                  <a:gd name="T8" fmla="*/ 549072139 w 1056"/>
                  <a:gd name="T9" fmla="*/ 548491219 h 924"/>
                  <a:gd name="T10" fmla="*/ 549072139 w 1056"/>
                  <a:gd name="T11" fmla="*/ 548491219 h 924"/>
                  <a:gd name="T12" fmla="*/ 549072139 w 1056"/>
                  <a:gd name="T13" fmla="*/ 548491219 h 924"/>
                  <a:gd name="T14" fmla="*/ 549072139 w 1056"/>
                  <a:gd name="T15" fmla="*/ 548491219 h 924"/>
                  <a:gd name="T16" fmla="*/ 549072139 w 1056"/>
                  <a:gd name="T17" fmla="*/ 548491219 h 924"/>
                  <a:gd name="T18" fmla="*/ 549072139 w 1056"/>
                  <a:gd name="T19" fmla="*/ 548491219 h 924"/>
                  <a:gd name="T20" fmla="*/ 549072139 w 1056"/>
                  <a:gd name="T21" fmla="*/ 548491219 h 924"/>
                  <a:gd name="T22" fmla="*/ 549072139 w 1056"/>
                  <a:gd name="T23" fmla="*/ 548491219 h 924"/>
                  <a:gd name="T24" fmla="*/ 549072139 w 1056"/>
                  <a:gd name="T25" fmla="*/ 548491219 h 924"/>
                  <a:gd name="T26" fmla="*/ 549072139 w 1056"/>
                  <a:gd name="T27" fmla="*/ 548491219 h 924"/>
                  <a:gd name="T28" fmla="*/ 549072139 w 1056"/>
                  <a:gd name="T29" fmla="*/ 548491219 h 924"/>
                  <a:gd name="T30" fmla="*/ 549072139 w 1056"/>
                  <a:gd name="T31" fmla="*/ 548491219 h 924"/>
                  <a:gd name="T32" fmla="*/ 549072139 w 1056"/>
                  <a:gd name="T33" fmla="*/ 548491219 h 924"/>
                  <a:gd name="T34" fmla="*/ 549072139 w 1056"/>
                  <a:gd name="T35" fmla="*/ 548491219 h 924"/>
                  <a:gd name="T36" fmla="*/ 549072139 w 1056"/>
                  <a:gd name="T37" fmla="*/ 548491219 h 924"/>
                  <a:gd name="T38" fmla="*/ 549072139 w 1056"/>
                  <a:gd name="T39" fmla="*/ 548491219 h 924"/>
                  <a:gd name="T40" fmla="*/ 549072139 w 1056"/>
                  <a:gd name="T41" fmla="*/ 548491219 h 924"/>
                  <a:gd name="T42" fmla="*/ 549072139 w 1056"/>
                  <a:gd name="T43" fmla="*/ 548491219 h 924"/>
                  <a:gd name="T44" fmla="*/ 549072139 w 1056"/>
                  <a:gd name="T45" fmla="*/ 548491219 h 924"/>
                  <a:gd name="T46" fmla="*/ 549072139 w 1056"/>
                  <a:gd name="T47" fmla="*/ 548491219 h 924"/>
                  <a:gd name="T48" fmla="*/ 549072139 w 1056"/>
                  <a:gd name="T49" fmla="*/ 548491219 h 924"/>
                  <a:gd name="T50" fmla="*/ 549072139 w 1056"/>
                  <a:gd name="T51" fmla="*/ 548491219 h 924"/>
                  <a:gd name="T52" fmla="*/ 549072139 w 1056"/>
                  <a:gd name="T53" fmla="*/ 548491219 h 924"/>
                  <a:gd name="T54" fmla="*/ 549072139 w 1056"/>
                  <a:gd name="T55" fmla="*/ 548491219 h 924"/>
                  <a:gd name="T56" fmla="*/ 549072139 w 1056"/>
                  <a:gd name="T57" fmla="*/ 548491219 h 924"/>
                  <a:gd name="T58" fmla="*/ 549072139 w 1056"/>
                  <a:gd name="T59" fmla="*/ 548491219 h 924"/>
                  <a:gd name="T60" fmla="*/ 549072139 w 1056"/>
                  <a:gd name="T61" fmla="*/ 548491219 h 924"/>
                  <a:gd name="T62" fmla="*/ 549072139 w 1056"/>
                  <a:gd name="T63" fmla="*/ 548491219 h 924"/>
                  <a:gd name="T64" fmla="*/ 549072139 w 1056"/>
                  <a:gd name="T65" fmla="*/ 548491219 h 924"/>
                  <a:gd name="T66" fmla="*/ 549072139 w 1056"/>
                  <a:gd name="T67" fmla="*/ 548491219 h 924"/>
                  <a:gd name="T68" fmla="*/ 549072139 w 1056"/>
                  <a:gd name="T69" fmla="*/ 548491219 h 924"/>
                  <a:gd name="T70" fmla="*/ 549072139 w 1056"/>
                  <a:gd name="T71" fmla="*/ 548491219 h 924"/>
                  <a:gd name="T72" fmla="*/ 549072139 w 1056"/>
                  <a:gd name="T73" fmla="*/ 0 h 924"/>
                  <a:gd name="T74" fmla="*/ 549072139 w 1056"/>
                  <a:gd name="T75" fmla="*/ 548491219 h 924"/>
                  <a:gd name="T76" fmla="*/ 549072139 w 1056"/>
                  <a:gd name="T77" fmla="*/ 548491219 h 924"/>
                  <a:gd name="T78" fmla="*/ 549072139 w 1056"/>
                  <a:gd name="T79" fmla="*/ 548491219 h 924"/>
                  <a:gd name="T80" fmla="*/ 549072139 w 1056"/>
                  <a:gd name="T81" fmla="*/ 548491219 h 924"/>
                  <a:gd name="T82" fmla="*/ 549072139 w 1056"/>
                  <a:gd name="T83" fmla="*/ 548491219 h 924"/>
                  <a:gd name="T84" fmla="*/ 549072139 w 1056"/>
                  <a:gd name="T85" fmla="*/ 548491219 h 924"/>
                  <a:gd name="T86" fmla="*/ 549072139 w 1056"/>
                  <a:gd name="T87" fmla="*/ 548491219 h 924"/>
                  <a:gd name="T88" fmla="*/ 549072139 w 1056"/>
                  <a:gd name="T89" fmla="*/ 548491219 h 924"/>
                  <a:gd name="T90" fmla="*/ 549072139 w 1056"/>
                  <a:gd name="T91" fmla="*/ 548491219 h 924"/>
                  <a:gd name="T92" fmla="*/ 549072139 w 1056"/>
                  <a:gd name="T93" fmla="*/ 548491219 h 924"/>
                  <a:gd name="T94" fmla="*/ 549072139 w 1056"/>
                  <a:gd name="T95" fmla="*/ 548491219 h 924"/>
                  <a:gd name="T96" fmla="*/ 549072139 w 1056"/>
                  <a:gd name="T97" fmla="*/ 548491219 h 924"/>
                  <a:gd name="T98" fmla="*/ 549072139 w 1056"/>
                  <a:gd name="T99" fmla="*/ 548491219 h 924"/>
                  <a:gd name="T100" fmla="*/ 549072139 w 1056"/>
                  <a:gd name="T101" fmla="*/ 548491219 h 924"/>
                  <a:gd name="T102" fmla="*/ 549072139 w 1056"/>
                  <a:gd name="T103" fmla="*/ 548491219 h 924"/>
                  <a:gd name="T104" fmla="*/ 549072139 w 1056"/>
                  <a:gd name="T105" fmla="*/ 548491219 h 924"/>
                  <a:gd name="T106" fmla="*/ 549072139 w 1056"/>
                  <a:gd name="T107" fmla="*/ 548491219 h 924"/>
                  <a:gd name="T108" fmla="*/ 549072139 w 1056"/>
                  <a:gd name="T109" fmla="*/ 548491219 h 924"/>
                  <a:gd name="T110" fmla="*/ 549072139 w 1056"/>
                  <a:gd name="T111" fmla="*/ 548491219 h 924"/>
                  <a:gd name="T112" fmla="*/ 549072139 w 1056"/>
                  <a:gd name="T113" fmla="*/ 548491219 h 924"/>
                  <a:gd name="T114" fmla="*/ 549072139 w 1056"/>
                  <a:gd name="T115" fmla="*/ 548491219 h 924"/>
                  <a:gd name="T116" fmla="*/ 549072139 w 1056"/>
                  <a:gd name="T117" fmla="*/ 548491219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6"/>
                  <a:gd name="T178" fmla="*/ 0 h 924"/>
                  <a:gd name="T179" fmla="*/ 1056 w 1056"/>
                  <a:gd name="T180" fmla="*/ 924 h 9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6" h="924">
                    <a:moveTo>
                      <a:pt x="84" y="642"/>
                    </a:moveTo>
                    <a:lnTo>
                      <a:pt x="108" y="642"/>
                    </a:lnTo>
                    <a:lnTo>
                      <a:pt x="114" y="666"/>
                    </a:lnTo>
                    <a:lnTo>
                      <a:pt x="126" y="666"/>
                    </a:lnTo>
                    <a:lnTo>
                      <a:pt x="126" y="702"/>
                    </a:lnTo>
                    <a:lnTo>
                      <a:pt x="138" y="708"/>
                    </a:lnTo>
                    <a:lnTo>
                      <a:pt x="138" y="726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86" y="768"/>
                    </a:lnTo>
                    <a:lnTo>
                      <a:pt x="192" y="774"/>
                    </a:lnTo>
                    <a:lnTo>
                      <a:pt x="198" y="786"/>
                    </a:lnTo>
                    <a:lnTo>
                      <a:pt x="198" y="804"/>
                    </a:lnTo>
                    <a:lnTo>
                      <a:pt x="210" y="840"/>
                    </a:lnTo>
                    <a:lnTo>
                      <a:pt x="282" y="846"/>
                    </a:lnTo>
                    <a:lnTo>
                      <a:pt x="360" y="906"/>
                    </a:lnTo>
                    <a:lnTo>
                      <a:pt x="390" y="906"/>
                    </a:lnTo>
                    <a:lnTo>
                      <a:pt x="402" y="912"/>
                    </a:lnTo>
                    <a:lnTo>
                      <a:pt x="432" y="912"/>
                    </a:lnTo>
                    <a:lnTo>
                      <a:pt x="444" y="918"/>
                    </a:lnTo>
                    <a:lnTo>
                      <a:pt x="450" y="918"/>
                    </a:lnTo>
                    <a:lnTo>
                      <a:pt x="462" y="924"/>
                    </a:lnTo>
                    <a:lnTo>
                      <a:pt x="486" y="906"/>
                    </a:lnTo>
                    <a:lnTo>
                      <a:pt x="486" y="894"/>
                    </a:lnTo>
                    <a:lnTo>
                      <a:pt x="498" y="882"/>
                    </a:lnTo>
                    <a:lnTo>
                      <a:pt x="510" y="882"/>
                    </a:lnTo>
                    <a:lnTo>
                      <a:pt x="522" y="876"/>
                    </a:lnTo>
                    <a:lnTo>
                      <a:pt x="528" y="870"/>
                    </a:lnTo>
                    <a:lnTo>
                      <a:pt x="534" y="870"/>
                    </a:lnTo>
                    <a:lnTo>
                      <a:pt x="552" y="852"/>
                    </a:lnTo>
                    <a:lnTo>
                      <a:pt x="576" y="882"/>
                    </a:lnTo>
                    <a:lnTo>
                      <a:pt x="606" y="882"/>
                    </a:lnTo>
                    <a:lnTo>
                      <a:pt x="612" y="876"/>
                    </a:lnTo>
                    <a:lnTo>
                      <a:pt x="636" y="882"/>
                    </a:lnTo>
                    <a:lnTo>
                      <a:pt x="636" y="876"/>
                    </a:lnTo>
                    <a:lnTo>
                      <a:pt x="648" y="864"/>
                    </a:lnTo>
                    <a:lnTo>
                      <a:pt x="660" y="864"/>
                    </a:lnTo>
                    <a:lnTo>
                      <a:pt x="672" y="858"/>
                    </a:lnTo>
                    <a:lnTo>
                      <a:pt x="696" y="858"/>
                    </a:lnTo>
                    <a:lnTo>
                      <a:pt x="714" y="840"/>
                    </a:lnTo>
                    <a:lnTo>
                      <a:pt x="714" y="828"/>
                    </a:lnTo>
                    <a:lnTo>
                      <a:pt x="726" y="822"/>
                    </a:lnTo>
                    <a:lnTo>
                      <a:pt x="732" y="816"/>
                    </a:lnTo>
                    <a:lnTo>
                      <a:pt x="744" y="810"/>
                    </a:lnTo>
                    <a:lnTo>
                      <a:pt x="756" y="810"/>
                    </a:lnTo>
                    <a:lnTo>
                      <a:pt x="762" y="804"/>
                    </a:lnTo>
                    <a:lnTo>
                      <a:pt x="846" y="804"/>
                    </a:lnTo>
                    <a:lnTo>
                      <a:pt x="1056" y="558"/>
                    </a:lnTo>
                    <a:lnTo>
                      <a:pt x="984" y="564"/>
                    </a:lnTo>
                    <a:lnTo>
                      <a:pt x="948" y="546"/>
                    </a:lnTo>
                    <a:lnTo>
                      <a:pt x="936" y="534"/>
                    </a:lnTo>
                    <a:lnTo>
                      <a:pt x="918" y="528"/>
                    </a:lnTo>
                    <a:lnTo>
                      <a:pt x="906" y="522"/>
                    </a:lnTo>
                    <a:lnTo>
                      <a:pt x="882" y="516"/>
                    </a:lnTo>
                    <a:lnTo>
                      <a:pt x="810" y="492"/>
                    </a:lnTo>
                    <a:lnTo>
                      <a:pt x="774" y="474"/>
                    </a:lnTo>
                    <a:lnTo>
                      <a:pt x="768" y="462"/>
                    </a:lnTo>
                    <a:lnTo>
                      <a:pt x="762" y="456"/>
                    </a:lnTo>
                    <a:lnTo>
                      <a:pt x="756" y="444"/>
                    </a:lnTo>
                    <a:lnTo>
                      <a:pt x="732" y="444"/>
                    </a:lnTo>
                    <a:lnTo>
                      <a:pt x="732" y="438"/>
                    </a:lnTo>
                    <a:lnTo>
                      <a:pt x="726" y="432"/>
                    </a:lnTo>
                    <a:lnTo>
                      <a:pt x="714" y="408"/>
                    </a:lnTo>
                    <a:lnTo>
                      <a:pt x="708" y="402"/>
                    </a:lnTo>
                    <a:lnTo>
                      <a:pt x="702" y="390"/>
                    </a:lnTo>
                    <a:lnTo>
                      <a:pt x="696" y="384"/>
                    </a:lnTo>
                    <a:lnTo>
                      <a:pt x="690" y="372"/>
                    </a:lnTo>
                    <a:lnTo>
                      <a:pt x="690" y="360"/>
                    </a:lnTo>
                    <a:lnTo>
                      <a:pt x="678" y="348"/>
                    </a:lnTo>
                    <a:lnTo>
                      <a:pt x="696" y="318"/>
                    </a:lnTo>
                    <a:lnTo>
                      <a:pt x="690" y="312"/>
                    </a:lnTo>
                    <a:lnTo>
                      <a:pt x="678" y="306"/>
                    </a:lnTo>
                    <a:lnTo>
                      <a:pt x="666" y="306"/>
                    </a:lnTo>
                    <a:lnTo>
                      <a:pt x="660" y="312"/>
                    </a:lnTo>
                    <a:lnTo>
                      <a:pt x="654" y="312"/>
                    </a:lnTo>
                    <a:lnTo>
                      <a:pt x="648" y="318"/>
                    </a:lnTo>
                    <a:lnTo>
                      <a:pt x="624" y="318"/>
                    </a:lnTo>
                    <a:lnTo>
                      <a:pt x="612" y="306"/>
                    </a:lnTo>
                    <a:lnTo>
                      <a:pt x="612" y="294"/>
                    </a:lnTo>
                    <a:lnTo>
                      <a:pt x="606" y="276"/>
                    </a:lnTo>
                    <a:lnTo>
                      <a:pt x="606" y="264"/>
                    </a:lnTo>
                    <a:lnTo>
                      <a:pt x="624" y="246"/>
                    </a:lnTo>
                    <a:lnTo>
                      <a:pt x="654" y="192"/>
                    </a:lnTo>
                    <a:lnTo>
                      <a:pt x="642" y="174"/>
                    </a:lnTo>
                    <a:lnTo>
                      <a:pt x="630" y="174"/>
                    </a:lnTo>
                    <a:lnTo>
                      <a:pt x="618" y="168"/>
                    </a:lnTo>
                    <a:lnTo>
                      <a:pt x="612" y="162"/>
                    </a:lnTo>
                    <a:lnTo>
                      <a:pt x="612" y="138"/>
                    </a:lnTo>
                    <a:lnTo>
                      <a:pt x="600" y="126"/>
                    </a:lnTo>
                    <a:lnTo>
                      <a:pt x="576" y="114"/>
                    </a:lnTo>
                    <a:lnTo>
                      <a:pt x="570" y="108"/>
                    </a:lnTo>
                    <a:lnTo>
                      <a:pt x="546" y="72"/>
                    </a:lnTo>
                    <a:lnTo>
                      <a:pt x="534" y="66"/>
                    </a:lnTo>
                    <a:lnTo>
                      <a:pt x="528" y="60"/>
                    </a:lnTo>
                    <a:lnTo>
                      <a:pt x="516" y="60"/>
                    </a:lnTo>
                    <a:lnTo>
                      <a:pt x="498" y="36"/>
                    </a:lnTo>
                    <a:lnTo>
                      <a:pt x="468" y="36"/>
                    </a:lnTo>
                    <a:lnTo>
                      <a:pt x="462" y="30"/>
                    </a:lnTo>
                    <a:lnTo>
                      <a:pt x="444" y="30"/>
                    </a:lnTo>
                    <a:lnTo>
                      <a:pt x="432" y="36"/>
                    </a:lnTo>
                    <a:lnTo>
                      <a:pt x="420" y="36"/>
                    </a:lnTo>
                    <a:lnTo>
                      <a:pt x="420" y="24"/>
                    </a:lnTo>
                    <a:lnTo>
                      <a:pt x="414" y="18"/>
                    </a:lnTo>
                    <a:lnTo>
                      <a:pt x="408" y="24"/>
                    </a:lnTo>
                    <a:lnTo>
                      <a:pt x="402" y="36"/>
                    </a:lnTo>
                    <a:lnTo>
                      <a:pt x="372" y="36"/>
                    </a:lnTo>
                    <a:lnTo>
                      <a:pt x="366" y="24"/>
                    </a:lnTo>
                    <a:lnTo>
                      <a:pt x="360" y="18"/>
                    </a:lnTo>
                    <a:lnTo>
                      <a:pt x="354" y="18"/>
                    </a:lnTo>
                    <a:lnTo>
                      <a:pt x="342" y="6"/>
                    </a:lnTo>
                    <a:lnTo>
                      <a:pt x="330" y="0"/>
                    </a:lnTo>
                    <a:lnTo>
                      <a:pt x="330" y="12"/>
                    </a:lnTo>
                    <a:lnTo>
                      <a:pt x="324" y="24"/>
                    </a:lnTo>
                    <a:lnTo>
                      <a:pt x="318" y="42"/>
                    </a:lnTo>
                    <a:lnTo>
                      <a:pt x="318" y="54"/>
                    </a:lnTo>
                    <a:lnTo>
                      <a:pt x="306" y="66"/>
                    </a:lnTo>
                    <a:lnTo>
                      <a:pt x="288" y="48"/>
                    </a:lnTo>
                    <a:lnTo>
                      <a:pt x="288" y="42"/>
                    </a:lnTo>
                    <a:lnTo>
                      <a:pt x="282" y="36"/>
                    </a:lnTo>
                    <a:lnTo>
                      <a:pt x="276" y="36"/>
                    </a:lnTo>
                    <a:lnTo>
                      <a:pt x="276" y="42"/>
                    </a:lnTo>
                    <a:lnTo>
                      <a:pt x="270" y="48"/>
                    </a:lnTo>
                    <a:lnTo>
                      <a:pt x="234" y="48"/>
                    </a:lnTo>
                    <a:lnTo>
                      <a:pt x="234" y="90"/>
                    </a:lnTo>
                    <a:lnTo>
                      <a:pt x="228" y="96"/>
                    </a:lnTo>
                    <a:lnTo>
                      <a:pt x="222" y="108"/>
                    </a:lnTo>
                    <a:lnTo>
                      <a:pt x="216" y="114"/>
                    </a:lnTo>
                    <a:lnTo>
                      <a:pt x="210" y="126"/>
                    </a:lnTo>
                    <a:lnTo>
                      <a:pt x="210" y="174"/>
                    </a:lnTo>
                    <a:lnTo>
                      <a:pt x="180" y="174"/>
                    </a:lnTo>
                    <a:lnTo>
                      <a:pt x="174" y="180"/>
                    </a:lnTo>
                    <a:lnTo>
                      <a:pt x="168" y="192"/>
                    </a:lnTo>
                    <a:lnTo>
                      <a:pt x="162" y="198"/>
                    </a:lnTo>
                    <a:lnTo>
                      <a:pt x="162" y="234"/>
                    </a:lnTo>
                    <a:lnTo>
                      <a:pt x="156" y="240"/>
                    </a:lnTo>
                    <a:lnTo>
                      <a:pt x="144" y="240"/>
                    </a:lnTo>
                    <a:lnTo>
                      <a:pt x="138" y="246"/>
                    </a:lnTo>
                    <a:lnTo>
                      <a:pt x="138" y="270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32" y="300"/>
                    </a:lnTo>
                    <a:lnTo>
                      <a:pt x="132" y="336"/>
                    </a:lnTo>
                    <a:lnTo>
                      <a:pt x="126" y="342"/>
                    </a:lnTo>
                    <a:lnTo>
                      <a:pt x="114" y="342"/>
                    </a:lnTo>
                    <a:lnTo>
                      <a:pt x="108" y="336"/>
                    </a:lnTo>
                    <a:lnTo>
                      <a:pt x="108" y="324"/>
                    </a:lnTo>
                    <a:lnTo>
                      <a:pt x="102" y="324"/>
                    </a:lnTo>
                    <a:lnTo>
                      <a:pt x="84" y="342"/>
                    </a:lnTo>
                    <a:lnTo>
                      <a:pt x="84" y="360"/>
                    </a:lnTo>
                    <a:lnTo>
                      <a:pt x="90" y="372"/>
                    </a:lnTo>
                    <a:lnTo>
                      <a:pt x="90" y="390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14"/>
                    </a:lnTo>
                    <a:lnTo>
                      <a:pt x="66" y="426"/>
                    </a:lnTo>
                    <a:lnTo>
                      <a:pt x="72" y="438"/>
                    </a:lnTo>
                    <a:lnTo>
                      <a:pt x="72" y="450"/>
                    </a:lnTo>
                    <a:lnTo>
                      <a:pt x="78" y="456"/>
                    </a:lnTo>
                    <a:lnTo>
                      <a:pt x="78" y="492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6" y="522"/>
                    </a:lnTo>
                    <a:lnTo>
                      <a:pt x="54" y="522"/>
                    </a:lnTo>
                    <a:lnTo>
                      <a:pt x="48" y="528"/>
                    </a:lnTo>
                    <a:lnTo>
                      <a:pt x="42" y="522"/>
                    </a:lnTo>
                    <a:lnTo>
                      <a:pt x="6" y="522"/>
                    </a:lnTo>
                    <a:lnTo>
                      <a:pt x="12" y="546"/>
                    </a:lnTo>
                    <a:lnTo>
                      <a:pt x="6" y="552"/>
                    </a:lnTo>
                    <a:lnTo>
                      <a:pt x="0" y="564"/>
                    </a:lnTo>
                    <a:lnTo>
                      <a:pt x="0" y="576"/>
                    </a:lnTo>
                    <a:lnTo>
                      <a:pt x="6" y="576"/>
                    </a:lnTo>
                    <a:lnTo>
                      <a:pt x="18" y="582"/>
                    </a:lnTo>
                    <a:lnTo>
                      <a:pt x="42" y="582"/>
                    </a:lnTo>
                    <a:lnTo>
                      <a:pt x="48" y="588"/>
                    </a:lnTo>
                    <a:lnTo>
                      <a:pt x="60" y="594"/>
                    </a:lnTo>
                    <a:lnTo>
                      <a:pt x="66" y="606"/>
                    </a:lnTo>
                    <a:lnTo>
                      <a:pt x="78" y="612"/>
                    </a:lnTo>
                    <a:lnTo>
                      <a:pt x="78" y="630"/>
                    </a:lnTo>
                    <a:lnTo>
                      <a:pt x="84" y="6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25" name="Estonia"/>
              <p:cNvSpPr>
                <a:spLocks noEditPoints="1"/>
              </p:cNvSpPr>
              <p:nvPr/>
            </p:nvSpPr>
            <p:spPr bwMode="gray">
              <a:xfrm>
                <a:off x="3009" y="1096"/>
                <a:ext cx="89" cy="40"/>
              </a:xfrm>
              <a:custGeom>
                <a:avLst/>
                <a:gdLst>
                  <a:gd name="T0" fmla="*/ 35922090 w 348"/>
                  <a:gd name="T1" fmla="*/ 36202242 h 156"/>
                  <a:gd name="T2" fmla="*/ 35922090 w 348"/>
                  <a:gd name="T3" fmla="*/ 36202242 h 156"/>
                  <a:gd name="T4" fmla="*/ 35922090 w 348"/>
                  <a:gd name="T5" fmla="*/ 36202242 h 156"/>
                  <a:gd name="T6" fmla="*/ 35922090 w 348"/>
                  <a:gd name="T7" fmla="*/ 36202242 h 156"/>
                  <a:gd name="T8" fmla="*/ 35922090 w 348"/>
                  <a:gd name="T9" fmla="*/ 36202242 h 156"/>
                  <a:gd name="T10" fmla="*/ 35922090 w 348"/>
                  <a:gd name="T11" fmla="*/ 36202242 h 156"/>
                  <a:gd name="T12" fmla="*/ 35922090 w 348"/>
                  <a:gd name="T13" fmla="*/ 36202242 h 156"/>
                  <a:gd name="T14" fmla="*/ 35922090 w 348"/>
                  <a:gd name="T15" fmla="*/ 0 h 156"/>
                  <a:gd name="T16" fmla="*/ 35922090 w 348"/>
                  <a:gd name="T17" fmla="*/ 36202242 h 156"/>
                  <a:gd name="T18" fmla="*/ 35922090 w 348"/>
                  <a:gd name="T19" fmla="*/ 36202242 h 156"/>
                  <a:gd name="T20" fmla="*/ 35922090 w 348"/>
                  <a:gd name="T21" fmla="*/ 36202242 h 156"/>
                  <a:gd name="T22" fmla="*/ 35922090 w 348"/>
                  <a:gd name="T23" fmla="*/ 36202242 h 156"/>
                  <a:gd name="T24" fmla="*/ 35922090 w 348"/>
                  <a:gd name="T25" fmla="*/ 36202242 h 156"/>
                  <a:gd name="T26" fmla="*/ 35922090 w 348"/>
                  <a:gd name="T27" fmla="*/ 36202242 h 156"/>
                  <a:gd name="T28" fmla="*/ 35922090 w 348"/>
                  <a:gd name="T29" fmla="*/ 36202242 h 156"/>
                  <a:gd name="T30" fmla="*/ 35922090 w 348"/>
                  <a:gd name="T31" fmla="*/ 36202242 h 156"/>
                  <a:gd name="T32" fmla="*/ 35922090 w 348"/>
                  <a:gd name="T33" fmla="*/ 36202242 h 156"/>
                  <a:gd name="T34" fmla="*/ 35922090 w 348"/>
                  <a:gd name="T35" fmla="*/ 36202242 h 156"/>
                  <a:gd name="T36" fmla="*/ 35922090 w 348"/>
                  <a:gd name="T37" fmla="*/ 36202242 h 156"/>
                  <a:gd name="T38" fmla="*/ 35922090 w 348"/>
                  <a:gd name="T39" fmla="*/ 36202242 h 156"/>
                  <a:gd name="T40" fmla="*/ 35922090 w 348"/>
                  <a:gd name="T41" fmla="*/ 36202242 h 156"/>
                  <a:gd name="T42" fmla="*/ 35922090 w 348"/>
                  <a:gd name="T43" fmla="*/ 36202242 h 156"/>
                  <a:gd name="T44" fmla="*/ 35922090 w 348"/>
                  <a:gd name="T45" fmla="*/ 36202242 h 156"/>
                  <a:gd name="T46" fmla="*/ 35922090 w 348"/>
                  <a:gd name="T47" fmla="*/ 36202242 h 156"/>
                  <a:gd name="T48" fmla="*/ 0 w 348"/>
                  <a:gd name="T49" fmla="*/ 36202242 h 156"/>
                  <a:gd name="T50" fmla="*/ 35922090 w 348"/>
                  <a:gd name="T51" fmla="*/ 36202242 h 156"/>
                  <a:gd name="T52" fmla="*/ 35922090 w 348"/>
                  <a:gd name="T53" fmla="*/ 36202242 h 156"/>
                  <a:gd name="T54" fmla="*/ 35922090 w 348"/>
                  <a:gd name="T55" fmla="*/ 36202242 h 156"/>
                  <a:gd name="T56" fmla="*/ 35922090 w 348"/>
                  <a:gd name="T57" fmla="*/ 36202242 h 156"/>
                  <a:gd name="T58" fmla="*/ 35922090 w 348"/>
                  <a:gd name="T59" fmla="*/ 36202242 h 156"/>
                  <a:gd name="T60" fmla="*/ 35922090 w 348"/>
                  <a:gd name="T61" fmla="*/ 36202242 h 156"/>
                  <a:gd name="T62" fmla="*/ 35922090 w 348"/>
                  <a:gd name="T63" fmla="*/ 36202242 h 156"/>
                  <a:gd name="T64" fmla="*/ 35922090 w 348"/>
                  <a:gd name="T65" fmla="*/ 36202242 h 156"/>
                  <a:gd name="T66" fmla="*/ 35922090 w 348"/>
                  <a:gd name="T67" fmla="*/ 36202242 h 156"/>
                  <a:gd name="T68" fmla="*/ 35922090 w 348"/>
                  <a:gd name="T69" fmla="*/ 36202242 h 156"/>
                  <a:gd name="T70" fmla="*/ 35922090 w 348"/>
                  <a:gd name="T71" fmla="*/ 36202242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" name="Eritrea"/>
              <p:cNvSpPr>
                <a:spLocks/>
              </p:cNvSpPr>
              <p:nvPr/>
            </p:nvSpPr>
            <p:spPr bwMode="gray">
              <a:xfrm>
                <a:off x="3310" y="1938"/>
                <a:ext cx="123" cy="117"/>
              </a:xfrm>
              <a:custGeom>
                <a:avLst/>
                <a:gdLst>
                  <a:gd name="T0" fmla="*/ 36134390 w 480"/>
                  <a:gd name="T1" fmla="*/ 36273751 h 456"/>
                  <a:gd name="T2" fmla="*/ 36134390 w 480"/>
                  <a:gd name="T3" fmla="*/ 36273751 h 456"/>
                  <a:gd name="T4" fmla="*/ 36134390 w 480"/>
                  <a:gd name="T5" fmla="*/ 36273751 h 456"/>
                  <a:gd name="T6" fmla="*/ 36134390 w 480"/>
                  <a:gd name="T7" fmla="*/ 36273751 h 456"/>
                  <a:gd name="T8" fmla="*/ 36134390 w 480"/>
                  <a:gd name="T9" fmla="*/ 36273751 h 456"/>
                  <a:gd name="T10" fmla="*/ 36134390 w 480"/>
                  <a:gd name="T11" fmla="*/ 36273751 h 456"/>
                  <a:gd name="T12" fmla="*/ 36134390 w 480"/>
                  <a:gd name="T13" fmla="*/ 36273751 h 456"/>
                  <a:gd name="T14" fmla="*/ 36134390 w 480"/>
                  <a:gd name="T15" fmla="*/ 36273751 h 456"/>
                  <a:gd name="T16" fmla="*/ 0 w 480"/>
                  <a:gd name="T17" fmla="*/ 36273751 h 456"/>
                  <a:gd name="T18" fmla="*/ 36134390 w 480"/>
                  <a:gd name="T19" fmla="*/ 36273751 h 456"/>
                  <a:gd name="T20" fmla="*/ 36134390 w 480"/>
                  <a:gd name="T21" fmla="*/ 36273751 h 456"/>
                  <a:gd name="T22" fmla="*/ 36134390 w 480"/>
                  <a:gd name="T23" fmla="*/ 36273751 h 456"/>
                  <a:gd name="T24" fmla="*/ 36134390 w 480"/>
                  <a:gd name="T25" fmla="*/ 36273751 h 456"/>
                  <a:gd name="T26" fmla="*/ 36134390 w 480"/>
                  <a:gd name="T27" fmla="*/ 36273751 h 456"/>
                  <a:gd name="T28" fmla="*/ 36134390 w 480"/>
                  <a:gd name="T29" fmla="*/ 36273751 h 456"/>
                  <a:gd name="T30" fmla="*/ 36134390 w 480"/>
                  <a:gd name="T31" fmla="*/ 36273751 h 456"/>
                  <a:gd name="T32" fmla="*/ 36134390 w 480"/>
                  <a:gd name="T33" fmla="*/ 36273751 h 456"/>
                  <a:gd name="T34" fmla="*/ 36134390 w 480"/>
                  <a:gd name="T35" fmla="*/ 36273751 h 456"/>
                  <a:gd name="T36" fmla="*/ 36134390 w 480"/>
                  <a:gd name="T37" fmla="*/ 36273751 h 456"/>
                  <a:gd name="T38" fmla="*/ 36134390 w 480"/>
                  <a:gd name="T39" fmla="*/ 36273751 h 456"/>
                  <a:gd name="T40" fmla="*/ 36134390 w 480"/>
                  <a:gd name="T41" fmla="*/ 36273751 h 456"/>
                  <a:gd name="T42" fmla="*/ 36134390 w 480"/>
                  <a:gd name="T43" fmla="*/ 36273751 h 456"/>
                  <a:gd name="T44" fmla="*/ 36134390 w 480"/>
                  <a:gd name="T45" fmla="*/ 36273751 h 456"/>
                  <a:gd name="T46" fmla="*/ 36134390 w 480"/>
                  <a:gd name="T47" fmla="*/ 36273751 h 456"/>
                  <a:gd name="T48" fmla="*/ 36134390 w 480"/>
                  <a:gd name="T49" fmla="*/ 36273751 h 456"/>
                  <a:gd name="T50" fmla="*/ 36134390 w 480"/>
                  <a:gd name="T51" fmla="*/ 36273751 h 456"/>
                  <a:gd name="T52" fmla="*/ 36134390 w 480"/>
                  <a:gd name="T53" fmla="*/ 36273751 h 456"/>
                  <a:gd name="T54" fmla="*/ 36134390 w 480"/>
                  <a:gd name="T55" fmla="*/ 36273751 h 456"/>
                  <a:gd name="T56" fmla="*/ 36134390 w 480"/>
                  <a:gd name="T57" fmla="*/ 36273751 h 456"/>
                  <a:gd name="T58" fmla="*/ 36134390 w 480"/>
                  <a:gd name="T59" fmla="*/ 36273751 h 456"/>
                  <a:gd name="T60" fmla="*/ 36134390 w 480"/>
                  <a:gd name="T61" fmla="*/ 36273751 h 456"/>
                  <a:gd name="T62" fmla="*/ 36134390 w 480"/>
                  <a:gd name="T63" fmla="*/ 36273751 h 456"/>
                  <a:gd name="T64" fmla="*/ 36134390 w 480"/>
                  <a:gd name="T65" fmla="*/ 36273751 h 456"/>
                  <a:gd name="T66" fmla="*/ 36134390 w 480"/>
                  <a:gd name="T67" fmla="*/ 36273751 h 456"/>
                  <a:gd name="T68" fmla="*/ 36134390 w 480"/>
                  <a:gd name="T69" fmla="*/ 36273751 h 456"/>
                  <a:gd name="T70" fmla="*/ 36134390 w 480"/>
                  <a:gd name="T71" fmla="*/ 36273751 h 456"/>
                  <a:gd name="T72" fmla="*/ 36134390 w 480"/>
                  <a:gd name="T73" fmla="*/ 36273751 h 456"/>
                  <a:gd name="T74" fmla="*/ 36134390 w 480"/>
                  <a:gd name="T75" fmla="*/ 36273751 h 456"/>
                  <a:gd name="T76" fmla="*/ 36134390 w 480"/>
                  <a:gd name="T77" fmla="*/ 36273751 h 456"/>
                  <a:gd name="T78" fmla="*/ 36134390 w 480"/>
                  <a:gd name="T79" fmla="*/ 36273751 h 456"/>
                  <a:gd name="T80" fmla="*/ 36134390 w 480"/>
                  <a:gd name="T81" fmla="*/ 36273751 h 456"/>
                  <a:gd name="T82" fmla="*/ 36134390 w 480"/>
                  <a:gd name="T83" fmla="*/ 36273751 h 456"/>
                  <a:gd name="T84" fmla="*/ 36134390 w 480"/>
                  <a:gd name="T85" fmla="*/ 36273751 h 456"/>
                  <a:gd name="T86" fmla="*/ 36134390 w 480"/>
                  <a:gd name="T87" fmla="*/ 36273751 h 456"/>
                  <a:gd name="T88" fmla="*/ 36134390 w 480"/>
                  <a:gd name="T89" fmla="*/ 36273751 h 456"/>
                  <a:gd name="T90" fmla="*/ 36134390 w 480"/>
                  <a:gd name="T91" fmla="*/ 36273751 h 456"/>
                  <a:gd name="T92" fmla="*/ 36134390 w 480"/>
                  <a:gd name="T93" fmla="*/ 36273751 h 456"/>
                  <a:gd name="T94" fmla="*/ 36134390 w 480"/>
                  <a:gd name="T95" fmla="*/ 36273751 h 456"/>
                  <a:gd name="T96" fmla="*/ 36134390 w 480"/>
                  <a:gd name="T97" fmla="*/ 0 h 456"/>
                  <a:gd name="T98" fmla="*/ 36134390 w 480"/>
                  <a:gd name="T99" fmla="*/ 36273751 h 456"/>
                  <a:gd name="T100" fmla="*/ 36134390 w 480"/>
                  <a:gd name="T101" fmla="*/ 36273751 h 456"/>
                  <a:gd name="T102" fmla="*/ 36134390 w 480"/>
                  <a:gd name="T103" fmla="*/ 36273751 h 4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0"/>
                  <a:gd name="T157" fmla="*/ 0 h 456"/>
                  <a:gd name="T158" fmla="*/ 480 w 480"/>
                  <a:gd name="T159" fmla="*/ 456 h 4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0" h="456">
                    <a:moveTo>
                      <a:pt x="78" y="54"/>
                    </a:move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66" y="84"/>
                    </a:lnTo>
                    <a:lnTo>
                      <a:pt x="48" y="84"/>
                    </a:lnTo>
                    <a:lnTo>
                      <a:pt x="48" y="102"/>
                    </a:lnTo>
                    <a:lnTo>
                      <a:pt x="42" y="108"/>
                    </a:lnTo>
                    <a:lnTo>
                      <a:pt x="30" y="10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68"/>
                    </a:lnTo>
                    <a:lnTo>
                      <a:pt x="30" y="180"/>
                    </a:lnTo>
                    <a:lnTo>
                      <a:pt x="24" y="186"/>
                    </a:lnTo>
                    <a:lnTo>
                      <a:pt x="18" y="186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0" y="228"/>
                    </a:lnTo>
                    <a:lnTo>
                      <a:pt x="0" y="246"/>
                    </a:lnTo>
                    <a:lnTo>
                      <a:pt x="6" y="252"/>
                    </a:lnTo>
                    <a:lnTo>
                      <a:pt x="12" y="300"/>
                    </a:lnTo>
                    <a:lnTo>
                      <a:pt x="48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60" y="288"/>
                    </a:lnTo>
                    <a:lnTo>
                      <a:pt x="66" y="294"/>
                    </a:lnTo>
                    <a:lnTo>
                      <a:pt x="66" y="300"/>
                    </a:lnTo>
                    <a:lnTo>
                      <a:pt x="84" y="318"/>
                    </a:lnTo>
                    <a:lnTo>
                      <a:pt x="96" y="306"/>
                    </a:lnTo>
                    <a:lnTo>
                      <a:pt x="96" y="294"/>
                    </a:lnTo>
                    <a:lnTo>
                      <a:pt x="102" y="276"/>
                    </a:lnTo>
                    <a:lnTo>
                      <a:pt x="108" y="264"/>
                    </a:lnTo>
                    <a:lnTo>
                      <a:pt x="108" y="252"/>
                    </a:lnTo>
                    <a:lnTo>
                      <a:pt x="120" y="258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44" y="276"/>
                    </a:lnTo>
                    <a:lnTo>
                      <a:pt x="150" y="288"/>
                    </a:lnTo>
                    <a:lnTo>
                      <a:pt x="180" y="288"/>
                    </a:lnTo>
                    <a:lnTo>
                      <a:pt x="186" y="276"/>
                    </a:lnTo>
                    <a:lnTo>
                      <a:pt x="192" y="270"/>
                    </a:lnTo>
                    <a:lnTo>
                      <a:pt x="198" y="276"/>
                    </a:lnTo>
                    <a:lnTo>
                      <a:pt x="198" y="288"/>
                    </a:lnTo>
                    <a:lnTo>
                      <a:pt x="210" y="288"/>
                    </a:lnTo>
                    <a:lnTo>
                      <a:pt x="222" y="282"/>
                    </a:lnTo>
                    <a:lnTo>
                      <a:pt x="240" y="282"/>
                    </a:lnTo>
                    <a:lnTo>
                      <a:pt x="246" y="288"/>
                    </a:lnTo>
                    <a:lnTo>
                      <a:pt x="276" y="288"/>
                    </a:lnTo>
                    <a:lnTo>
                      <a:pt x="294" y="312"/>
                    </a:lnTo>
                    <a:lnTo>
                      <a:pt x="306" y="312"/>
                    </a:lnTo>
                    <a:lnTo>
                      <a:pt x="312" y="318"/>
                    </a:lnTo>
                    <a:lnTo>
                      <a:pt x="324" y="324"/>
                    </a:lnTo>
                    <a:lnTo>
                      <a:pt x="348" y="360"/>
                    </a:lnTo>
                    <a:lnTo>
                      <a:pt x="354" y="366"/>
                    </a:lnTo>
                    <a:lnTo>
                      <a:pt x="378" y="378"/>
                    </a:lnTo>
                    <a:lnTo>
                      <a:pt x="390" y="390"/>
                    </a:lnTo>
                    <a:lnTo>
                      <a:pt x="390" y="414"/>
                    </a:lnTo>
                    <a:lnTo>
                      <a:pt x="396" y="420"/>
                    </a:lnTo>
                    <a:lnTo>
                      <a:pt x="408" y="426"/>
                    </a:lnTo>
                    <a:lnTo>
                      <a:pt x="420" y="426"/>
                    </a:lnTo>
                    <a:lnTo>
                      <a:pt x="432" y="444"/>
                    </a:lnTo>
                    <a:lnTo>
                      <a:pt x="456" y="456"/>
                    </a:lnTo>
                    <a:lnTo>
                      <a:pt x="468" y="438"/>
                    </a:lnTo>
                    <a:lnTo>
                      <a:pt x="480" y="432"/>
                    </a:lnTo>
                    <a:lnTo>
                      <a:pt x="474" y="420"/>
                    </a:lnTo>
                    <a:lnTo>
                      <a:pt x="456" y="402"/>
                    </a:lnTo>
                    <a:lnTo>
                      <a:pt x="432" y="402"/>
                    </a:lnTo>
                    <a:lnTo>
                      <a:pt x="426" y="39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14" y="354"/>
                    </a:lnTo>
                    <a:lnTo>
                      <a:pt x="366" y="330"/>
                    </a:lnTo>
                    <a:lnTo>
                      <a:pt x="360" y="324"/>
                    </a:lnTo>
                    <a:lnTo>
                      <a:pt x="360" y="312"/>
                    </a:lnTo>
                    <a:lnTo>
                      <a:pt x="354" y="300"/>
                    </a:lnTo>
                    <a:lnTo>
                      <a:pt x="354" y="288"/>
                    </a:lnTo>
                    <a:lnTo>
                      <a:pt x="348" y="276"/>
                    </a:lnTo>
                    <a:lnTo>
                      <a:pt x="348" y="270"/>
                    </a:lnTo>
                    <a:lnTo>
                      <a:pt x="336" y="270"/>
                    </a:lnTo>
                    <a:lnTo>
                      <a:pt x="324" y="264"/>
                    </a:lnTo>
                    <a:lnTo>
                      <a:pt x="306" y="264"/>
                    </a:lnTo>
                    <a:lnTo>
                      <a:pt x="282" y="240"/>
                    </a:lnTo>
                    <a:lnTo>
                      <a:pt x="264" y="246"/>
                    </a:lnTo>
                    <a:lnTo>
                      <a:pt x="252" y="228"/>
                    </a:lnTo>
                    <a:lnTo>
                      <a:pt x="234" y="222"/>
                    </a:lnTo>
                    <a:lnTo>
                      <a:pt x="216" y="204"/>
                    </a:lnTo>
                    <a:lnTo>
                      <a:pt x="210" y="192"/>
                    </a:lnTo>
                    <a:lnTo>
                      <a:pt x="204" y="186"/>
                    </a:lnTo>
                    <a:lnTo>
                      <a:pt x="198" y="174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78"/>
                    </a:lnTo>
                    <a:lnTo>
                      <a:pt x="180" y="60"/>
                    </a:lnTo>
                    <a:lnTo>
                      <a:pt x="168" y="42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50" y="6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90" y="54"/>
                    </a:lnTo>
                    <a:lnTo>
                      <a:pt x="78" y="5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" name="Equatorial Guinea"/>
              <p:cNvSpPr>
                <a:spLocks/>
              </p:cNvSpPr>
              <p:nvPr/>
            </p:nvSpPr>
            <p:spPr bwMode="gray">
              <a:xfrm>
                <a:off x="2822" y="2262"/>
                <a:ext cx="37" cy="28"/>
              </a:xfrm>
              <a:custGeom>
                <a:avLst/>
                <a:gdLst>
                  <a:gd name="T0" fmla="*/ 36428984 w 144"/>
                  <a:gd name="T1" fmla="*/ 37422442 h 108"/>
                  <a:gd name="T2" fmla="*/ 36428984 w 144"/>
                  <a:gd name="T3" fmla="*/ 37422442 h 108"/>
                  <a:gd name="T4" fmla="*/ 36428984 w 144"/>
                  <a:gd name="T5" fmla="*/ 37422442 h 108"/>
                  <a:gd name="T6" fmla="*/ 36428984 w 144"/>
                  <a:gd name="T7" fmla="*/ 0 h 108"/>
                  <a:gd name="T8" fmla="*/ 36428984 w 144"/>
                  <a:gd name="T9" fmla="*/ 37422442 h 108"/>
                  <a:gd name="T10" fmla="*/ 36428984 w 144"/>
                  <a:gd name="T11" fmla="*/ 37422442 h 108"/>
                  <a:gd name="T12" fmla="*/ 36428984 w 144"/>
                  <a:gd name="T13" fmla="*/ 37422442 h 108"/>
                  <a:gd name="T14" fmla="*/ 36428984 w 144"/>
                  <a:gd name="T15" fmla="*/ 37422442 h 108"/>
                  <a:gd name="T16" fmla="*/ 36428984 w 144"/>
                  <a:gd name="T17" fmla="*/ 37422442 h 108"/>
                  <a:gd name="T18" fmla="*/ 0 w 144"/>
                  <a:gd name="T19" fmla="*/ 37422442 h 108"/>
                  <a:gd name="T20" fmla="*/ 0 w 144"/>
                  <a:gd name="T21" fmla="*/ 37422442 h 108"/>
                  <a:gd name="T22" fmla="*/ 36428984 w 144"/>
                  <a:gd name="T23" fmla="*/ 37422442 h 108"/>
                  <a:gd name="T24" fmla="*/ 36428984 w 144"/>
                  <a:gd name="T25" fmla="*/ 37422442 h 108"/>
                  <a:gd name="T26" fmla="*/ 36428984 w 144"/>
                  <a:gd name="T27" fmla="*/ 37422442 h 108"/>
                  <a:gd name="T28" fmla="*/ 36428984 w 144"/>
                  <a:gd name="T29" fmla="*/ 37422442 h 108"/>
                  <a:gd name="T30" fmla="*/ 36428984 w 144"/>
                  <a:gd name="T31" fmla="*/ 37422442 h 108"/>
                  <a:gd name="T32" fmla="*/ 36428984 w 144"/>
                  <a:gd name="T33" fmla="*/ 37422442 h 108"/>
                  <a:gd name="T34" fmla="*/ 36428984 w 144"/>
                  <a:gd name="T35" fmla="*/ 37422442 h 108"/>
                  <a:gd name="T36" fmla="*/ 36428984 w 144"/>
                  <a:gd name="T37" fmla="*/ 37422442 h 108"/>
                  <a:gd name="T38" fmla="*/ 36428984 w 144"/>
                  <a:gd name="T39" fmla="*/ 37422442 h 1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8"/>
                  <a:gd name="T62" fmla="*/ 144 w 144"/>
                  <a:gd name="T63" fmla="*/ 108 h 1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8">
                    <a:moveTo>
                      <a:pt x="138" y="48"/>
                    </a:moveTo>
                    <a:lnTo>
                      <a:pt x="144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8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138" y="108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54"/>
                    </a:lnTo>
                    <a:lnTo>
                      <a:pt x="138" y="4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" name="Egypt"/>
              <p:cNvSpPr>
                <a:spLocks/>
              </p:cNvSpPr>
              <p:nvPr/>
            </p:nvSpPr>
            <p:spPr bwMode="gray">
              <a:xfrm>
                <a:off x="3091" y="1657"/>
                <a:ext cx="202" cy="206"/>
              </a:xfrm>
              <a:custGeom>
                <a:avLst/>
                <a:gdLst>
                  <a:gd name="T0" fmla="*/ 139695289 w 792"/>
                  <a:gd name="T1" fmla="*/ 140978175 h 804"/>
                  <a:gd name="T2" fmla="*/ 139695289 w 792"/>
                  <a:gd name="T3" fmla="*/ 140978175 h 804"/>
                  <a:gd name="T4" fmla="*/ 139695289 w 792"/>
                  <a:gd name="T5" fmla="*/ 140978175 h 804"/>
                  <a:gd name="T6" fmla="*/ 139695289 w 792"/>
                  <a:gd name="T7" fmla="*/ 140978175 h 804"/>
                  <a:gd name="T8" fmla="*/ 139695289 w 792"/>
                  <a:gd name="T9" fmla="*/ 140978175 h 804"/>
                  <a:gd name="T10" fmla="*/ 139695289 w 792"/>
                  <a:gd name="T11" fmla="*/ 140978175 h 804"/>
                  <a:gd name="T12" fmla="*/ 139695289 w 792"/>
                  <a:gd name="T13" fmla="*/ 140978175 h 804"/>
                  <a:gd name="T14" fmla="*/ 139695289 w 792"/>
                  <a:gd name="T15" fmla="*/ 140978175 h 804"/>
                  <a:gd name="T16" fmla="*/ 139695289 w 792"/>
                  <a:gd name="T17" fmla="*/ 140978175 h 804"/>
                  <a:gd name="T18" fmla="*/ 139695289 w 792"/>
                  <a:gd name="T19" fmla="*/ 140978175 h 804"/>
                  <a:gd name="T20" fmla="*/ 139695289 w 792"/>
                  <a:gd name="T21" fmla="*/ 140978175 h 804"/>
                  <a:gd name="T22" fmla="*/ 139695289 w 792"/>
                  <a:gd name="T23" fmla="*/ 140978175 h 804"/>
                  <a:gd name="T24" fmla="*/ 139695289 w 792"/>
                  <a:gd name="T25" fmla="*/ 140978175 h 804"/>
                  <a:gd name="T26" fmla="*/ 139695289 w 792"/>
                  <a:gd name="T27" fmla="*/ 140978175 h 804"/>
                  <a:gd name="T28" fmla="*/ 139695289 w 792"/>
                  <a:gd name="T29" fmla="*/ 140978175 h 804"/>
                  <a:gd name="T30" fmla="*/ 139695289 w 792"/>
                  <a:gd name="T31" fmla="*/ 140978175 h 804"/>
                  <a:gd name="T32" fmla="*/ 139695289 w 792"/>
                  <a:gd name="T33" fmla="*/ 140978175 h 804"/>
                  <a:gd name="T34" fmla="*/ 139695289 w 792"/>
                  <a:gd name="T35" fmla="*/ 140978175 h 804"/>
                  <a:gd name="T36" fmla="*/ 139695289 w 792"/>
                  <a:gd name="T37" fmla="*/ 140978175 h 804"/>
                  <a:gd name="T38" fmla="*/ 139695289 w 792"/>
                  <a:gd name="T39" fmla="*/ 140978175 h 804"/>
                  <a:gd name="T40" fmla="*/ 139695289 w 792"/>
                  <a:gd name="T41" fmla="*/ 140978175 h 804"/>
                  <a:gd name="T42" fmla="*/ 139695289 w 792"/>
                  <a:gd name="T43" fmla="*/ 140978175 h 804"/>
                  <a:gd name="T44" fmla="*/ 139695289 w 792"/>
                  <a:gd name="T45" fmla="*/ 140978175 h 804"/>
                  <a:gd name="T46" fmla="*/ 139695289 w 792"/>
                  <a:gd name="T47" fmla="*/ 140978175 h 804"/>
                  <a:gd name="T48" fmla="*/ 139695289 w 792"/>
                  <a:gd name="T49" fmla="*/ 140978175 h 804"/>
                  <a:gd name="T50" fmla="*/ 139695289 w 792"/>
                  <a:gd name="T51" fmla="*/ 140978175 h 804"/>
                  <a:gd name="T52" fmla="*/ 139695289 w 792"/>
                  <a:gd name="T53" fmla="*/ 140978175 h 804"/>
                  <a:gd name="T54" fmla="*/ 139695289 w 792"/>
                  <a:gd name="T55" fmla="*/ 140978175 h 804"/>
                  <a:gd name="T56" fmla="*/ 139695289 w 792"/>
                  <a:gd name="T57" fmla="*/ 140978175 h 804"/>
                  <a:gd name="T58" fmla="*/ 139695289 w 792"/>
                  <a:gd name="T59" fmla="*/ 140978175 h 804"/>
                  <a:gd name="T60" fmla="*/ 139695289 w 792"/>
                  <a:gd name="T61" fmla="*/ 140978175 h 804"/>
                  <a:gd name="T62" fmla="*/ 139695289 w 792"/>
                  <a:gd name="T63" fmla="*/ 140978175 h 804"/>
                  <a:gd name="T64" fmla="*/ 139695289 w 792"/>
                  <a:gd name="T65" fmla="*/ 140978175 h 804"/>
                  <a:gd name="T66" fmla="*/ 139695289 w 792"/>
                  <a:gd name="T67" fmla="*/ 140978175 h 804"/>
                  <a:gd name="T68" fmla="*/ 139695289 w 792"/>
                  <a:gd name="T69" fmla="*/ 140978175 h 804"/>
                  <a:gd name="T70" fmla="*/ 139695289 w 792"/>
                  <a:gd name="T71" fmla="*/ 140978175 h 804"/>
                  <a:gd name="T72" fmla="*/ 139695289 w 792"/>
                  <a:gd name="T73" fmla="*/ 140978175 h 804"/>
                  <a:gd name="T74" fmla="*/ 139695289 w 792"/>
                  <a:gd name="T75" fmla="*/ 140978175 h 804"/>
                  <a:gd name="T76" fmla="*/ 139695289 w 792"/>
                  <a:gd name="T77" fmla="*/ 140978175 h 804"/>
                  <a:gd name="T78" fmla="*/ 139695289 w 792"/>
                  <a:gd name="T79" fmla="*/ 140978175 h 804"/>
                  <a:gd name="T80" fmla="*/ 139695289 w 792"/>
                  <a:gd name="T81" fmla="*/ 140978175 h 804"/>
                  <a:gd name="T82" fmla="*/ 139695289 w 792"/>
                  <a:gd name="T83" fmla="*/ 140978175 h 804"/>
                  <a:gd name="T84" fmla="*/ 139695289 w 792"/>
                  <a:gd name="T85" fmla="*/ 140978175 h 804"/>
                  <a:gd name="T86" fmla="*/ 139695289 w 792"/>
                  <a:gd name="T87" fmla="*/ 140978175 h 804"/>
                  <a:gd name="T88" fmla="*/ 139695289 w 792"/>
                  <a:gd name="T89" fmla="*/ 140978175 h 804"/>
                  <a:gd name="T90" fmla="*/ 139695289 w 792"/>
                  <a:gd name="T91" fmla="*/ 0 h 804"/>
                  <a:gd name="T92" fmla="*/ 139695289 w 792"/>
                  <a:gd name="T93" fmla="*/ 140978175 h 804"/>
                  <a:gd name="T94" fmla="*/ 139695289 w 792"/>
                  <a:gd name="T95" fmla="*/ 0 h 8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2"/>
                  <a:gd name="T145" fmla="*/ 0 h 804"/>
                  <a:gd name="T146" fmla="*/ 792 w 792"/>
                  <a:gd name="T147" fmla="*/ 804 h 8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2" h="804">
                    <a:moveTo>
                      <a:pt x="12" y="18"/>
                    </a:moveTo>
                    <a:lnTo>
                      <a:pt x="6" y="24"/>
                    </a:lnTo>
                    <a:lnTo>
                      <a:pt x="6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18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80"/>
                    </a:lnTo>
                    <a:lnTo>
                      <a:pt x="30" y="264"/>
                    </a:lnTo>
                    <a:lnTo>
                      <a:pt x="36" y="342"/>
                    </a:lnTo>
                    <a:lnTo>
                      <a:pt x="36" y="438"/>
                    </a:lnTo>
                    <a:lnTo>
                      <a:pt x="42" y="534"/>
                    </a:lnTo>
                    <a:lnTo>
                      <a:pt x="42" y="624"/>
                    </a:lnTo>
                    <a:lnTo>
                      <a:pt x="48" y="702"/>
                    </a:lnTo>
                    <a:lnTo>
                      <a:pt x="48" y="774"/>
                    </a:lnTo>
                    <a:lnTo>
                      <a:pt x="474" y="780"/>
                    </a:lnTo>
                    <a:lnTo>
                      <a:pt x="492" y="762"/>
                    </a:lnTo>
                    <a:lnTo>
                      <a:pt x="498" y="762"/>
                    </a:lnTo>
                    <a:lnTo>
                      <a:pt x="498" y="774"/>
                    </a:lnTo>
                    <a:lnTo>
                      <a:pt x="618" y="780"/>
                    </a:lnTo>
                    <a:lnTo>
                      <a:pt x="624" y="786"/>
                    </a:lnTo>
                    <a:lnTo>
                      <a:pt x="630" y="798"/>
                    </a:lnTo>
                    <a:lnTo>
                      <a:pt x="636" y="804"/>
                    </a:lnTo>
                    <a:lnTo>
                      <a:pt x="654" y="804"/>
                    </a:lnTo>
                    <a:lnTo>
                      <a:pt x="660" y="798"/>
                    </a:lnTo>
                    <a:lnTo>
                      <a:pt x="672" y="774"/>
                    </a:lnTo>
                    <a:lnTo>
                      <a:pt x="684" y="762"/>
                    </a:lnTo>
                    <a:lnTo>
                      <a:pt x="696" y="762"/>
                    </a:lnTo>
                    <a:lnTo>
                      <a:pt x="702" y="756"/>
                    </a:lnTo>
                    <a:lnTo>
                      <a:pt x="720" y="756"/>
                    </a:lnTo>
                    <a:lnTo>
                      <a:pt x="726" y="750"/>
                    </a:lnTo>
                    <a:lnTo>
                      <a:pt x="732" y="738"/>
                    </a:lnTo>
                    <a:lnTo>
                      <a:pt x="732" y="714"/>
                    </a:lnTo>
                    <a:lnTo>
                      <a:pt x="762" y="714"/>
                    </a:lnTo>
                    <a:lnTo>
                      <a:pt x="786" y="690"/>
                    </a:lnTo>
                    <a:lnTo>
                      <a:pt x="780" y="684"/>
                    </a:lnTo>
                    <a:lnTo>
                      <a:pt x="774" y="672"/>
                    </a:lnTo>
                    <a:lnTo>
                      <a:pt x="774" y="624"/>
                    </a:lnTo>
                    <a:lnTo>
                      <a:pt x="792" y="618"/>
                    </a:lnTo>
                    <a:lnTo>
                      <a:pt x="786" y="618"/>
                    </a:lnTo>
                    <a:lnTo>
                      <a:pt x="756" y="588"/>
                    </a:lnTo>
                    <a:lnTo>
                      <a:pt x="732" y="552"/>
                    </a:lnTo>
                    <a:lnTo>
                      <a:pt x="726" y="528"/>
                    </a:lnTo>
                    <a:lnTo>
                      <a:pt x="714" y="492"/>
                    </a:lnTo>
                    <a:lnTo>
                      <a:pt x="702" y="468"/>
                    </a:lnTo>
                    <a:lnTo>
                      <a:pt x="690" y="462"/>
                    </a:lnTo>
                    <a:lnTo>
                      <a:pt x="684" y="450"/>
                    </a:lnTo>
                    <a:lnTo>
                      <a:pt x="672" y="444"/>
                    </a:lnTo>
                    <a:lnTo>
                      <a:pt x="666" y="432"/>
                    </a:lnTo>
                    <a:lnTo>
                      <a:pt x="654" y="396"/>
                    </a:lnTo>
                    <a:lnTo>
                      <a:pt x="654" y="378"/>
                    </a:lnTo>
                    <a:lnTo>
                      <a:pt x="618" y="336"/>
                    </a:lnTo>
                    <a:lnTo>
                      <a:pt x="618" y="318"/>
                    </a:lnTo>
                    <a:lnTo>
                      <a:pt x="606" y="294"/>
                    </a:lnTo>
                    <a:lnTo>
                      <a:pt x="594" y="282"/>
                    </a:lnTo>
                    <a:lnTo>
                      <a:pt x="588" y="270"/>
                    </a:lnTo>
                    <a:lnTo>
                      <a:pt x="576" y="258"/>
                    </a:lnTo>
                    <a:lnTo>
                      <a:pt x="570" y="246"/>
                    </a:lnTo>
                    <a:lnTo>
                      <a:pt x="558" y="234"/>
                    </a:lnTo>
                    <a:lnTo>
                      <a:pt x="552" y="222"/>
                    </a:lnTo>
                    <a:lnTo>
                      <a:pt x="546" y="216"/>
                    </a:lnTo>
                    <a:lnTo>
                      <a:pt x="552" y="210"/>
                    </a:lnTo>
                    <a:lnTo>
                      <a:pt x="552" y="198"/>
                    </a:lnTo>
                    <a:lnTo>
                      <a:pt x="540" y="174"/>
                    </a:lnTo>
                    <a:lnTo>
                      <a:pt x="528" y="168"/>
                    </a:lnTo>
                    <a:lnTo>
                      <a:pt x="522" y="168"/>
                    </a:lnTo>
                    <a:lnTo>
                      <a:pt x="540" y="144"/>
                    </a:lnTo>
                    <a:lnTo>
                      <a:pt x="558" y="156"/>
                    </a:lnTo>
                    <a:lnTo>
                      <a:pt x="558" y="174"/>
                    </a:lnTo>
                    <a:lnTo>
                      <a:pt x="564" y="186"/>
                    </a:lnTo>
                    <a:lnTo>
                      <a:pt x="576" y="198"/>
                    </a:lnTo>
                    <a:lnTo>
                      <a:pt x="582" y="210"/>
                    </a:lnTo>
                    <a:lnTo>
                      <a:pt x="588" y="216"/>
                    </a:lnTo>
                    <a:lnTo>
                      <a:pt x="588" y="246"/>
                    </a:lnTo>
                    <a:lnTo>
                      <a:pt x="606" y="264"/>
                    </a:lnTo>
                    <a:lnTo>
                      <a:pt x="612" y="276"/>
                    </a:lnTo>
                    <a:lnTo>
                      <a:pt x="636" y="300"/>
                    </a:lnTo>
                    <a:lnTo>
                      <a:pt x="648" y="306"/>
                    </a:lnTo>
                    <a:lnTo>
                      <a:pt x="654" y="306"/>
                    </a:lnTo>
                    <a:lnTo>
                      <a:pt x="666" y="300"/>
                    </a:lnTo>
                    <a:lnTo>
                      <a:pt x="678" y="288"/>
                    </a:lnTo>
                    <a:lnTo>
                      <a:pt x="672" y="270"/>
                    </a:lnTo>
                    <a:lnTo>
                      <a:pt x="684" y="246"/>
                    </a:lnTo>
                    <a:lnTo>
                      <a:pt x="684" y="234"/>
                    </a:lnTo>
                    <a:lnTo>
                      <a:pt x="690" y="222"/>
                    </a:lnTo>
                    <a:lnTo>
                      <a:pt x="690" y="198"/>
                    </a:lnTo>
                    <a:lnTo>
                      <a:pt x="696" y="186"/>
                    </a:lnTo>
                    <a:lnTo>
                      <a:pt x="696" y="180"/>
                    </a:lnTo>
                    <a:lnTo>
                      <a:pt x="702" y="168"/>
                    </a:lnTo>
                    <a:lnTo>
                      <a:pt x="648" y="24"/>
                    </a:lnTo>
                    <a:lnTo>
                      <a:pt x="642" y="24"/>
                    </a:lnTo>
                    <a:lnTo>
                      <a:pt x="636" y="30"/>
                    </a:lnTo>
                    <a:lnTo>
                      <a:pt x="624" y="30"/>
                    </a:lnTo>
                    <a:lnTo>
                      <a:pt x="600" y="42"/>
                    </a:lnTo>
                    <a:lnTo>
                      <a:pt x="576" y="42"/>
                    </a:lnTo>
                    <a:lnTo>
                      <a:pt x="564" y="36"/>
                    </a:lnTo>
                    <a:lnTo>
                      <a:pt x="558" y="30"/>
                    </a:lnTo>
                    <a:lnTo>
                      <a:pt x="552" y="36"/>
                    </a:lnTo>
                    <a:lnTo>
                      <a:pt x="540" y="42"/>
                    </a:lnTo>
                    <a:lnTo>
                      <a:pt x="534" y="42"/>
                    </a:lnTo>
                    <a:lnTo>
                      <a:pt x="510" y="30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68" y="6"/>
                    </a:lnTo>
                    <a:lnTo>
                      <a:pt x="456" y="12"/>
                    </a:lnTo>
                    <a:lnTo>
                      <a:pt x="438" y="12"/>
                    </a:lnTo>
                    <a:lnTo>
                      <a:pt x="432" y="18"/>
                    </a:lnTo>
                    <a:lnTo>
                      <a:pt x="420" y="18"/>
                    </a:lnTo>
                    <a:lnTo>
                      <a:pt x="414" y="12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72" y="24"/>
                    </a:lnTo>
                    <a:lnTo>
                      <a:pt x="366" y="36"/>
                    </a:lnTo>
                    <a:lnTo>
                      <a:pt x="360" y="42"/>
                    </a:lnTo>
                    <a:lnTo>
                      <a:pt x="336" y="42"/>
                    </a:lnTo>
                    <a:lnTo>
                      <a:pt x="324" y="54"/>
                    </a:lnTo>
                    <a:lnTo>
                      <a:pt x="312" y="60"/>
                    </a:lnTo>
                    <a:lnTo>
                      <a:pt x="306" y="60"/>
                    </a:lnTo>
                    <a:lnTo>
                      <a:pt x="300" y="54"/>
                    </a:lnTo>
                    <a:lnTo>
                      <a:pt x="288" y="54"/>
                    </a:lnTo>
                    <a:lnTo>
                      <a:pt x="276" y="48"/>
                    </a:lnTo>
                    <a:lnTo>
                      <a:pt x="264" y="48"/>
                    </a:lnTo>
                    <a:lnTo>
                      <a:pt x="258" y="42"/>
                    </a:lnTo>
                    <a:lnTo>
                      <a:pt x="204" y="42"/>
                    </a:lnTo>
                    <a:lnTo>
                      <a:pt x="198" y="36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20" y="1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6" y="12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C4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East Timor"/>
              <p:cNvSpPr>
                <a:spLocks noEditPoints="1"/>
              </p:cNvSpPr>
              <p:nvPr/>
            </p:nvSpPr>
            <p:spPr bwMode="gray">
              <a:xfrm>
                <a:off x="4903" y="2480"/>
                <a:ext cx="64" cy="30"/>
              </a:xfrm>
              <a:custGeom>
                <a:avLst/>
                <a:gdLst>
                  <a:gd name="T0" fmla="*/ 545392410 w 252"/>
                  <a:gd name="T1" fmla="*/ 0 h 120"/>
                  <a:gd name="T2" fmla="*/ 545392410 w 252"/>
                  <a:gd name="T3" fmla="*/ 536870647 h 120"/>
                  <a:gd name="T4" fmla="*/ 545392410 w 252"/>
                  <a:gd name="T5" fmla="*/ 536870647 h 120"/>
                  <a:gd name="T6" fmla="*/ 545392410 w 252"/>
                  <a:gd name="T7" fmla="*/ 536870647 h 120"/>
                  <a:gd name="T8" fmla="*/ 545392410 w 252"/>
                  <a:gd name="T9" fmla="*/ 536870647 h 120"/>
                  <a:gd name="T10" fmla="*/ 545392410 w 252"/>
                  <a:gd name="T11" fmla="*/ 536870647 h 120"/>
                  <a:gd name="T12" fmla="*/ 545392410 w 252"/>
                  <a:gd name="T13" fmla="*/ 536870647 h 120"/>
                  <a:gd name="T14" fmla="*/ 545392410 w 252"/>
                  <a:gd name="T15" fmla="*/ 536870647 h 120"/>
                  <a:gd name="T16" fmla="*/ 545392410 w 252"/>
                  <a:gd name="T17" fmla="*/ 536870647 h 120"/>
                  <a:gd name="T18" fmla="*/ 545392410 w 252"/>
                  <a:gd name="T19" fmla="*/ 536870647 h 120"/>
                  <a:gd name="T20" fmla="*/ 545392410 w 252"/>
                  <a:gd name="T21" fmla="*/ 536870647 h 120"/>
                  <a:gd name="T22" fmla="*/ 545392410 w 252"/>
                  <a:gd name="T23" fmla="*/ 536870647 h 120"/>
                  <a:gd name="T24" fmla="*/ 545392410 w 252"/>
                  <a:gd name="T25" fmla="*/ 536870647 h 120"/>
                  <a:gd name="T26" fmla="*/ 545392410 w 252"/>
                  <a:gd name="T27" fmla="*/ 536870647 h 120"/>
                  <a:gd name="T28" fmla="*/ 545392410 w 252"/>
                  <a:gd name="T29" fmla="*/ 536870647 h 120"/>
                  <a:gd name="T30" fmla="*/ 545392410 w 252"/>
                  <a:gd name="T31" fmla="*/ 536870647 h 120"/>
                  <a:gd name="T32" fmla="*/ 545392410 w 252"/>
                  <a:gd name="T33" fmla="*/ 536870647 h 120"/>
                  <a:gd name="T34" fmla="*/ 545392410 w 252"/>
                  <a:gd name="T35" fmla="*/ 536870647 h 120"/>
                  <a:gd name="T36" fmla="*/ 545392410 w 252"/>
                  <a:gd name="T37" fmla="*/ 536870647 h 120"/>
                  <a:gd name="T38" fmla="*/ 545392410 w 252"/>
                  <a:gd name="T39" fmla="*/ 536870647 h 120"/>
                  <a:gd name="T40" fmla="*/ 545392410 w 252"/>
                  <a:gd name="T41" fmla="*/ 536870647 h 120"/>
                  <a:gd name="T42" fmla="*/ 545392410 w 252"/>
                  <a:gd name="T43" fmla="*/ 536870647 h 120"/>
                  <a:gd name="T44" fmla="*/ 545392410 w 252"/>
                  <a:gd name="T45" fmla="*/ 536870647 h 120"/>
                  <a:gd name="T46" fmla="*/ 545392410 w 252"/>
                  <a:gd name="T47" fmla="*/ 0 h 120"/>
                  <a:gd name="T48" fmla="*/ 0 w 252"/>
                  <a:gd name="T49" fmla="*/ 536870647 h 120"/>
                  <a:gd name="T50" fmla="*/ 545392410 w 252"/>
                  <a:gd name="T51" fmla="*/ 536870647 h 120"/>
                  <a:gd name="T52" fmla="*/ 545392410 w 252"/>
                  <a:gd name="T53" fmla="*/ 536870647 h 120"/>
                  <a:gd name="T54" fmla="*/ 545392410 w 252"/>
                  <a:gd name="T55" fmla="*/ 536870647 h 120"/>
                  <a:gd name="T56" fmla="*/ 545392410 w 252"/>
                  <a:gd name="T57" fmla="*/ 536870647 h 120"/>
                  <a:gd name="T58" fmla="*/ 545392410 w 252"/>
                  <a:gd name="T59" fmla="*/ 536870647 h 120"/>
                  <a:gd name="T60" fmla="*/ 545392410 w 252"/>
                  <a:gd name="T61" fmla="*/ 536870647 h 120"/>
                  <a:gd name="T62" fmla="*/ 545392410 w 252"/>
                  <a:gd name="T63" fmla="*/ 536870647 h 120"/>
                  <a:gd name="T64" fmla="*/ 0 w 252"/>
                  <a:gd name="T65" fmla="*/ 536870647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2"/>
                  <a:gd name="T100" fmla="*/ 0 h 120"/>
                  <a:gd name="T101" fmla="*/ 252 w 252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2" h="120">
                    <a:moveTo>
                      <a:pt x="228" y="0"/>
                    </a:moveTo>
                    <a:lnTo>
                      <a:pt x="204" y="24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54"/>
                    </a:lnTo>
                    <a:lnTo>
                      <a:pt x="90" y="72"/>
                    </a:lnTo>
                    <a:lnTo>
                      <a:pt x="84" y="78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96" y="10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62" y="90"/>
                    </a:lnTo>
                    <a:lnTo>
                      <a:pt x="186" y="78"/>
                    </a:lnTo>
                    <a:lnTo>
                      <a:pt x="198" y="66"/>
                    </a:lnTo>
                    <a:lnTo>
                      <a:pt x="210" y="60"/>
                    </a:lnTo>
                    <a:lnTo>
                      <a:pt x="252" y="18"/>
                    </a:lnTo>
                    <a:lnTo>
                      <a:pt x="228" y="0"/>
                    </a:lnTo>
                    <a:close/>
                    <a:moveTo>
                      <a:pt x="0" y="90"/>
                    </a:moveTo>
                    <a:lnTo>
                      <a:pt x="6" y="102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72"/>
                    </a:lnTo>
                    <a:lnTo>
                      <a:pt x="18" y="7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78" name="Djibouti"/>
              <p:cNvSpPr>
                <a:spLocks/>
              </p:cNvSpPr>
              <p:nvPr/>
            </p:nvSpPr>
            <p:spPr bwMode="gray">
              <a:xfrm>
                <a:off x="3408" y="2049"/>
                <a:ext cx="30" cy="35"/>
              </a:xfrm>
              <a:custGeom>
                <a:avLst/>
                <a:gdLst>
                  <a:gd name="T0" fmla="*/ 565126990 w 114"/>
                  <a:gd name="T1" fmla="*/ 544651279 h 138"/>
                  <a:gd name="T2" fmla="*/ 565126990 w 114"/>
                  <a:gd name="T3" fmla="*/ 544651279 h 138"/>
                  <a:gd name="T4" fmla="*/ 565126990 w 114"/>
                  <a:gd name="T5" fmla="*/ 544651279 h 138"/>
                  <a:gd name="T6" fmla="*/ 0 w 114"/>
                  <a:gd name="T7" fmla="*/ 544651279 h 138"/>
                  <a:gd name="T8" fmla="*/ 0 w 114"/>
                  <a:gd name="T9" fmla="*/ 544651279 h 138"/>
                  <a:gd name="T10" fmla="*/ 565126990 w 114"/>
                  <a:gd name="T11" fmla="*/ 544651279 h 138"/>
                  <a:gd name="T12" fmla="*/ 565126990 w 114"/>
                  <a:gd name="T13" fmla="*/ 544651279 h 138"/>
                  <a:gd name="T14" fmla="*/ 565126990 w 114"/>
                  <a:gd name="T15" fmla="*/ 544651279 h 138"/>
                  <a:gd name="T16" fmla="*/ 565126990 w 114"/>
                  <a:gd name="T17" fmla="*/ 544651279 h 138"/>
                  <a:gd name="T18" fmla="*/ 565126990 w 114"/>
                  <a:gd name="T19" fmla="*/ 544651279 h 138"/>
                  <a:gd name="T20" fmla="*/ 565126990 w 114"/>
                  <a:gd name="T21" fmla="*/ 544651279 h 138"/>
                  <a:gd name="T22" fmla="*/ 565126990 w 114"/>
                  <a:gd name="T23" fmla="*/ 544651279 h 138"/>
                  <a:gd name="T24" fmla="*/ 565126990 w 114"/>
                  <a:gd name="T25" fmla="*/ 544651279 h 138"/>
                  <a:gd name="T26" fmla="*/ 565126990 w 114"/>
                  <a:gd name="T27" fmla="*/ 544651279 h 138"/>
                  <a:gd name="T28" fmla="*/ 565126990 w 114"/>
                  <a:gd name="T29" fmla="*/ 544651279 h 138"/>
                  <a:gd name="T30" fmla="*/ 565126990 w 114"/>
                  <a:gd name="T31" fmla="*/ 544651279 h 138"/>
                  <a:gd name="T32" fmla="*/ 565126990 w 114"/>
                  <a:gd name="T33" fmla="*/ 544651279 h 138"/>
                  <a:gd name="T34" fmla="*/ 565126990 w 114"/>
                  <a:gd name="T35" fmla="*/ 544651279 h 138"/>
                  <a:gd name="T36" fmla="*/ 565126990 w 114"/>
                  <a:gd name="T37" fmla="*/ 544651279 h 138"/>
                  <a:gd name="T38" fmla="*/ 565126990 w 114"/>
                  <a:gd name="T39" fmla="*/ 544651279 h 138"/>
                  <a:gd name="T40" fmla="*/ 565126990 w 114"/>
                  <a:gd name="T41" fmla="*/ 544651279 h 138"/>
                  <a:gd name="T42" fmla="*/ 565126990 w 114"/>
                  <a:gd name="T43" fmla="*/ 544651279 h 138"/>
                  <a:gd name="T44" fmla="*/ 565126990 w 114"/>
                  <a:gd name="T45" fmla="*/ 544651279 h 138"/>
                  <a:gd name="T46" fmla="*/ 565126990 w 114"/>
                  <a:gd name="T47" fmla="*/ 544651279 h 138"/>
                  <a:gd name="T48" fmla="*/ 565126990 w 114"/>
                  <a:gd name="T49" fmla="*/ 544651279 h 138"/>
                  <a:gd name="T50" fmla="*/ 565126990 w 114"/>
                  <a:gd name="T51" fmla="*/ 544651279 h 138"/>
                  <a:gd name="T52" fmla="*/ 565126990 w 114"/>
                  <a:gd name="T53" fmla="*/ 544651279 h 138"/>
                  <a:gd name="T54" fmla="*/ 565126990 w 114"/>
                  <a:gd name="T55" fmla="*/ 0 h 138"/>
                  <a:gd name="T56" fmla="*/ 565126990 w 114"/>
                  <a:gd name="T57" fmla="*/ 544651279 h 138"/>
                  <a:gd name="T58" fmla="*/ 565126990 w 114"/>
                  <a:gd name="T59" fmla="*/ 544651279 h 1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138"/>
                  <a:gd name="T92" fmla="*/ 114 w 114"/>
                  <a:gd name="T93" fmla="*/ 138 h 1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138">
                    <a:moveTo>
                      <a:pt x="72" y="24"/>
                    </a:moveTo>
                    <a:lnTo>
                      <a:pt x="48" y="12"/>
                    </a:lnTo>
                    <a:lnTo>
                      <a:pt x="18" y="66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6" y="114"/>
                    </a:lnTo>
                    <a:lnTo>
                      <a:pt x="6" y="126"/>
                    </a:lnTo>
                    <a:lnTo>
                      <a:pt x="18" y="138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90" y="132"/>
                    </a:lnTo>
                    <a:lnTo>
                      <a:pt x="114" y="108"/>
                    </a:lnTo>
                    <a:lnTo>
                      <a:pt x="114" y="102"/>
                    </a:lnTo>
                    <a:lnTo>
                      <a:pt x="102" y="90"/>
                    </a:lnTo>
                    <a:lnTo>
                      <a:pt x="66" y="90"/>
                    </a:lnTo>
                    <a:lnTo>
                      <a:pt x="78" y="84"/>
                    </a:lnTo>
                    <a:lnTo>
                      <a:pt x="84" y="72"/>
                    </a:lnTo>
                    <a:lnTo>
                      <a:pt x="96" y="66"/>
                    </a:lnTo>
                    <a:lnTo>
                      <a:pt x="102" y="54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31" name="Denmark"/>
              <p:cNvSpPr>
                <a:spLocks noEditPoints="1"/>
              </p:cNvSpPr>
              <p:nvPr/>
            </p:nvSpPr>
            <p:spPr bwMode="gray">
              <a:xfrm>
                <a:off x="2805" y="1134"/>
                <a:ext cx="71" cy="60"/>
              </a:xfrm>
              <a:custGeom>
                <a:avLst/>
                <a:gdLst>
                  <a:gd name="T0" fmla="*/ 2147480165 w 71"/>
                  <a:gd name="T1" fmla="*/ 2147480542 h 60"/>
                  <a:gd name="T2" fmla="*/ 2147480165 w 71"/>
                  <a:gd name="T3" fmla="*/ 2147480542 h 60"/>
                  <a:gd name="T4" fmla="*/ 2147480165 w 71"/>
                  <a:gd name="T5" fmla="*/ 2147480542 h 60"/>
                  <a:gd name="T6" fmla="*/ 2147480165 w 71"/>
                  <a:gd name="T7" fmla="*/ 2147480542 h 60"/>
                  <a:gd name="T8" fmla="*/ 2147480165 w 71"/>
                  <a:gd name="T9" fmla="*/ 2147480542 h 60"/>
                  <a:gd name="T10" fmla="*/ 2147480165 w 71"/>
                  <a:gd name="T11" fmla="*/ 2147480542 h 60"/>
                  <a:gd name="T12" fmla="*/ 2147480165 w 71"/>
                  <a:gd name="T13" fmla="*/ 2147480542 h 60"/>
                  <a:gd name="T14" fmla="*/ 2147480165 w 71"/>
                  <a:gd name="T15" fmla="*/ 2147480542 h 60"/>
                  <a:gd name="T16" fmla="*/ 2147480165 w 71"/>
                  <a:gd name="T17" fmla="*/ 2147480542 h 60"/>
                  <a:gd name="T18" fmla="*/ 2147480165 w 71"/>
                  <a:gd name="T19" fmla="*/ 2147480542 h 60"/>
                  <a:gd name="T20" fmla="*/ 2147480165 w 71"/>
                  <a:gd name="T21" fmla="*/ 2147480542 h 60"/>
                  <a:gd name="T22" fmla="*/ 2147480165 w 71"/>
                  <a:gd name="T23" fmla="*/ 2147480542 h 60"/>
                  <a:gd name="T24" fmla="*/ 2147480165 w 71"/>
                  <a:gd name="T25" fmla="*/ 2147480542 h 60"/>
                  <a:gd name="T26" fmla="*/ 2147480165 w 71"/>
                  <a:gd name="T27" fmla="*/ 2147480542 h 60"/>
                  <a:gd name="T28" fmla="*/ 2147480165 w 71"/>
                  <a:gd name="T29" fmla="*/ 2147480542 h 60"/>
                  <a:gd name="T30" fmla="*/ 2147480165 w 71"/>
                  <a:gd name="T31" fmla="*/ 2147480542 h 60"/>
                  <a:gd name="T32" fmla="*/ 2147480165 w 71"/>
                  <a:gd name="T33" fmla="*/ 2147480542 h 60"/>
                  <a:gd name="T34" fmla="*/ 2147480165 w 71"/>
                  <a:gd name="T35" fmla="*/ 2147480542 h 60"/>
                  <a:gd name="T36" fmla="*/ 2147480165 w 71"/>
                  <a:gd name="T37" fmla="*/ 2147480542 h 60"/>
                  <a:gd name="T38" fmla="*/ 2147480165 w 71"/>
                  <a:gd name="T39" fmla="*/ 2147480542 h 60"/>
                  <a:gd name="T40" fmla="*/ 2147480165 w 71"/>
                  <a:gd name="T41" fmla="*/ 2147480542 h 60"/>
                  <a:gd name="T42" fmla="*/ 2147480165 w 71"/>
                  <a:gd name="T43" fmla="*/ 2147480542 h 60"/>
                  <a:gd name="T44" fmla="*/ 2147480165 w 71"/>
                  <a:gd name="T45" fmla="*/ 2147480542 h 60"/>
                  <a:gd name="T46" fmla="*/ 2147480165 w 71"/>
                  <a:gd name="T47" fmla="*/ 2147480542 h 60"/>
                  <a:gd name="T48" fmla="*/ 2147480165 w 71"/>
                  <a:gd name="T49" fmla="*/ 2147480542 h 60"/>
                  <a:gd name="T50" fmla="*/ 2147480165 w 71"/>
                  <a:gd name="T51" fmla="*/ 2147480542 h 60"/>
                  <a:gd name="T52" fmla="*/ 2147480165 w 71"/>
                  <a:gd name="T53" fmla="*/ 2147480542 h 60"/>
                  <a:gd name="T54" fmla="*/ 2147480165 w 71"/>
                  <a:gd name="T55" fmla="*/ 2147480542 h 60"/>
                  <a:gd name="T56" fmla="*/ 2147480165 w 71"/>
                  <a:gd name="T57" fmla="*/ 2147480542 h 60"/>
                  <a:gd name="T58" fmla="*/ 2147480165 w 71"/>
                  <a:gd name="T59" fmla="*/ 2147480542 h 60"/>
                  <a:gd name="T60" fmla="*/ 2147480165 w 71"/>
                  <a:gd name="T61" fmla="*/ 2147480542 h 60"/>
                  <a:gd name="T62" fmla="*/ 2147480165 w 71"/>
                  <a:gd name="T63" fmla="*/ 0 h 60"/>
                  <a:gd name="T64" fmla="*/ 2147480165 w 71"/>
                  <a:gd name="T65" fmla="*/ 2147480542 h 60"/>
                  <a:gd name="T66" fmla="*/ 2147480165 w 71"/>
                  <a:gd name="T67" fmla="*/ 2147480542 h 60"/>
                  <a:gd name="T68" fmla="*/ 2147480165 w 71"/>
                  <a:gd name="T69" fmla="*/ 2147480542 h 60"/>
                  <a:gd name="T70" fmla="*/ 2147480165 w 71"/>
                  <a:gd name="T71" fmla="*/ 2147480542 h 60"/>
                  <a:gd name="T72" fmla="*/ 2147480165 w 71"/>
                  <a:gd name="T73" fmla="*/ 2147480542 h 60"/>
                  <a:gd name="T74" fmla="*/ 2147480165 w 71"/>
                  <a:gd name="T75" fmla="*/ 2147480542 h 60"/>
                  <a:gd name="T76" fmla="*/ 2147480165 w 71"/>
                  <a:gd name="T77" fmla="*/ 2147480542 h 60"/>
                  <a:gd name="T78" fmla="*/ 2147480165 w 71"/>
                  <a:gd name="T79" fmla="*/ 2147480542 h 60"/>
                  <a:gd name="T80" fmla="*/ 2147480165 w 71"/>
                  <a:gd name="T81" fmla="*/ 2147480542 h 60"/>
                  <a:gd name="T82" fmla="*/ 0 w 71"/>
                  <a:gd name="T83" fmla="*/ 2147480542 h 60"/>
                  <a:gd name="T84" fmla="*/ 0 w 71"/>
                  <a:gd name="T85" fmla="*/ 2147480542 h 60"/>
                  <a:gd name="T86" fmla="*/ 2147480165 w 71"/>
                  <a:gd name="T87" fmla="*/ 2147480542 h 60"/>
                  <a:gd name="T88" fmla="*/ 2147480165 w 71"/>
                  <a:gd name="T89" fmla="*/ 2147480542 h 60"/>
                  <a:gd name="T90" fmla="*/ 2147480165 w 71"/>
                  <a:gd name="T91" fmla="*/ 2147480542 h 60"/>
                  <a:gd name="T92" fmla="*/ 2147480165 w 71"/>
                  <a:gd name="T93" fmla="*/ 2147480542 h 60"/>
                  <a:gd name="T94" fmla="*/ 2147480165 w 71"/>
                  <a:gd name="T95" fmla="*/ 2147480542 h 60"/>
                  <a:gd name="T96" fmla="*/ 2147480165 w 71"/>
                  <a:gd name="T97" fmla="*/ 2147480542 h 60"/>
                  <a:gd name="T98" fmla="*/ 2147480165 w 71"/>
                  <a:gd name="T99" fmla="*/ 2147480542 h 60"/>
                  <a:gd name="T100" fmla="*/ 2147480165 w 71"/>
                  <a:gd name="T101" fmla="*/ 2147480542 h 60"/>
                  <a:gd name="T102" fmla="*/ 2147480165 w 71"/>
                  <a:gd name="T103" fmla="*/ 2147480542 h 60"/>
                  <a:gd name="T104" fmla="*/ 2147480165 w 71"/>
                  <a:gd name="T105" fmla="*/ 2147480542 h 60"/>
                  <a:gd name="T106" fmla="*/ 2147480165 w 71"/>
                  <a:gd name="T107" fmla="*/ 2147480542 h 60"/>
                  <a:gd name="T108" fmla="*/ 2147480165 w 71"/>
                  <a:gd name="T109" fmla="*/ 2147480542 h 60"/>
                  <a:gd name="T110" fmla="*/ 2147480165 w 71"/>
                  <a:gd name="T111" fmla="*/ 2147480542 h 60"/>
                  <a:gd name="T112" fmla="*/ 2147480165 w 71"/>
                  <a:gd name="T113" fmla="*/ 2147480542 h 60"/>
                  <a:gd name="T114" fmla="*/ 2147480165 w 71"/>
                  <a:gd name="T115" fmla="*/ 2147480542 h 60"/>
                  <a:gd name="T116" fmla="*/ 2147480165 w 71"/>
                  <a:gd name="T117" fmla="*/ 2147480542 h 60"/>
                  <a:gd name="T118" fmla="*/ 2147480165 w 71"/>
                  <a:gd name="T119" fmla="*/ 2147480542 h 60"/>
                  <a:gd name="T120" fmla="*/ 2147480165 w 71"/>
                  <a:gd name="T121" fmla="*/ 2147480542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" name="Czech Republic"/>
              <p:cNvSpPr>
                <a:spLocks/>
              </p:cNvSpPr>
              <p:nvPr/>
            </p:nvSpPr>
            <p:spPr bwMode="gray">
              <a:xfrm>
                <a:off x="2868" y="1263"/>
                <a:ext cx="108" cy="49"/>
              </a:xfrm>
              <a:custGeom>
                <a:avLst/>
                <a:gdLst>
                  <a:gd name="T0" fmla="*/ 36513436 w 420"/>
                  <a:gd name="T1" fmla="*/ 35695525 h 192"/>
                  <a:gd name="T2" fmla="*/ 36513436 w 420"/>
                  <a:gd name="T3" fmla="*/ 35695525 h 192"/>
                  <a:gd name="T4" fmla="*/ 36513436 w 420"/>
                  <a:gd name="T5" fmla="*/ 35695525 h 192"/>
                  <a:gd name="T6" fmla="*/ 36513436 w 420"/>
                  <a:gd name="T7" fmla="*/ 35695525 h 192"/>
                  <a:gd name="T8" fmla="*/ 36513436 w 420"/>
                  <a:gd name="T9" fmla="*/ 35695525 h 192"/>
                  <a:gd name="T10" fmla="*/ 36513436 w 420"/>
                  <a:gd name="T11" fmla="*/ 35695525 h 192"/>
                  <a:gd name="T12" fmla="*/ 36513436 w 420"/>
                  <a:gd name="T13" fmla="*/ 35695525 h 192"/>
                  <a:gd name="T14" fmla="*/ 36513436 w 420"/>
                  <a:gd name="T15" fmla="*/ 35695525 h 192"/>
                  <a:gd name="T16" fmla="*/ 36513436 w 420"/>
                  <a:gd name="T17" fmla="*/ 35695525 h 192"/>
                  <a:gd name="T18" fmla="*/ 36513436 w 420"/>
                  <a:gd name="T19" fmla="*/ 35695525 h 192"/>
                  <a:gd name="T20" fmla="*/ 36513436 w 420"/>
                  <a:gd name="T21" fmla="*/ 35695525 h 192"/>
                  <a:gd name="T22" fmla="*/ 36513436 w 420"/>
                  <a:gd name="T23" fmla="*/ 35695525 h 192"/>
                  <a:gd name="T24" fmla="*/ 36513436 w 420"/>
                  <a:gd name="T25" fmla="*/ 35695525 h 192"/>
                  <a:gd name="T26" fmla="*/ 36513436 w 420"/>
                  <a:gd name="T27" fmla="*/ 35695525 h 192"/>
                  <a:gd name="T28" fmla="*/ 36513436 w 420"/>
                  <a:gd name="T29" fmla="*/ 0 h 192"/>
                  <a:gd name="T30" fmla="*/ 36513436 w 420"/>
                  <a:gd name="T31" fmla="*/ 35695525 h 192"/>
                  <a:gd name="T32" fmla="*/ 36513436 w 420"/>
                  <a:gd name="T33" fmla="*/ 0 h 192"/>
                  <a:gd name="T34" fmla="*/ 36513436 w 420"/>
                  <a:gd name="T35" fmla="*/ 35695525 h 192"/>
                  <a:gd name="T36" fmla="*/ 36513436 w 420"/>
                  <a:gd name="T37" fmla="*/ 35695525 h 192"/>
                  <a:gd name="T38" fmla="*/ 36513436 w 420"/>
                  <a:gd name="T39" fmla="*/ 35695525 h 192"/>
                  <a:gd name="T40" fmla="*/ 36513436 w 420"/>
                  <a:gd name="T41" fmla="*/ 35695525 h 192"/>
                  <a:gd name="T42" fmla="*/ 36513436 w 420"/>
                  <a:gd name="T43" fmla="*/ 35695525 h 192"/>
                  <a:gd name="T44" fmla="*/ 36513436 w 420"/>
                  <a:gd name="T45" fmla="*/ 35695525 h 192"/>
                  <a:gd name="T46" fmla="*/ 36513436 w 420"/>
                  <a:gd name="T47" fmla="*/ 35695525 h 192"/>
                  <a:gd name="T48" fmla="*/ 36513436 w 420"/>
                  <a:gd name="T49" fmla="*/ 35695525 h 192"/>
                  <a:gd name="T50" fmla="*/ 36513436 w 420"/>
                  <a:gd name="T51" fmla="*/ 35695525 h 192"/>
                  <a:gd name="T52" fmla="*/ 0 w 420"/>
                  <a:gd name="T53" fmla="*/ 35695525 h 192"/>
                  <a:gd name="T54" fmla="*/ 36513436 w 420"/>
                  <a:gd name="T55" fmla="*/ 35695525 h 192"/>
                  <a:gd name="T56" fmla="*/ 36513436 w 420"/>
                  <a:gd name="T57" fmla="*/ 35695525 h 192"/>
                  <a:gd name="T58" fmla="*/ 36513436 w 420"/>
                  <a:gd name="T59" fmla="*/ 35695525 h 192"/>
                  <a:gd name="T60" fmla="*/ 36513436 w 420"/>
                  <a:gd name="T61" fmla="*/ 35695525 h 192"/>
                  <a:gd name="T62" fmla="*/ 36513436 w 420"/>
                  <a:gd name="T63" fmla="*/ 35695525 h 192"/>
                  <a:gd name="T64" fmla="*/ 36513436 w 420"/>
                  <a:gd name="T65" fmla="*/ 35695525 h 192"/>
                  <a:gd name="T66" fmla="*/ 36513436 w 420"/>
                  <a:gd name="T67" fmla="*/ 35695525 h 192"/>
                  <a:gd name="T68" fmla="*/ 36513436 w 420"/>
                  <a:gd name="T69" fmla="*/ 35695525 h 192"/>
                  <a:gd name="T70" fmla="*/ 36513436 w 420"/>
                  <a:gd name="T71" fmla="*/ 35695525 h 192"/>
                  <a:gd name="T72" fmla="*/ 36513436 w 420"/>
                  <a:gd name="T73" fmla="*/ 35695525 h 192"/>
                  <a:gd name="T74" fmla="*/ 36513436 w 420"/>
                  <a:gd name="T75" fmla="*/ 35695525 h 192"/>
                  <a:gd name="T76" fmla="*/ 36513436 w 420"/>
                  <a:gd name="T77" fmla="*/ 35695525 h 192"/>
                  <a:gd name="T78" fmla="*/ 36513436 w 420"/>
                  <a:gd name="T79" fmla="*/ 35695525 h 192"/>
                  <a:gd name="T80" fmla="*/ 36513436 w 420"/>
                  <a:gd name="T81" fmla="*/ 35695525 h 192"/>
                  <a:gd name="T82" fmla="*/ 36513436 w 420"/>
                  <a:gd name="T83" fmla="*/ 35695525 h 192"/>
                  <a:gd name="T84" fmla="*/ 36513436 w 420"/>
                  <a:gd name="T85" fmla="*/ 35695525 h 192"/>
                  <a:gd name="T86" fmla="*/ 36513436 w 420"/>
                  <a:gd name="T87" fmla="*/ 35695525 h 192"/>
                  <a:gd name="T88" fmla="*/ 36513436 w 420"/>
                  <a:gd name="T89" fmla="*/ 35695525 h 192"/>
                  <a:gd name="T90" fmla="*/ 36513436 w 420"/>
                  <a:gd name="T91" fmla="*/ 35695525 h 192"/>
                  <a:gd name="T92" fmla="*/ 36513436 w 420"/>
                  <a:gd name="T93" fmla="*/ 35695525 h 192"/>
                  <a:gd name="T94" fmla="*/ 36513436 w 420"/>
                  <a:gd name="T95" fmla="*/ 35695525 h 192"/>
                  <a:gd name="T96" fmla="*/ 36513436 w 420"/>
                  <a:gd name="T97" fmla="*/ 35695525 h 192"/>
                  <a:gd name="T98" fmla="*/ 36513436 w 420"/>
                  <a:gd name="T99" fmla="*/ 35695525 h 192"/>
                  <a:gd name="T100" fmla="*/ 36513436 w 420"/>
                  <a:gd name="T101" fmla="*/ 35695525 h 192"/>
                  <a:gd name="T102" fmla="*/ 36513436 w 420"/>
                  <a:gd name="T103" fmla="*/ 35695525 h 192"/>
                  <a:gd name="T104" fmla="*/ 36513436 w 420"/>
                  <a:gd name="T105" fmla="*/ 35695525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" name="Cyprus"/>
              <p:cNvSpPr>
                <a:spLocks/>
              </p:cNvSpPr>
              <p:nvPr/>
            </p:nvSpPr>
            <p:spPr bwMode="gray">
              <a:xfrm>
                <a:off x="3215" y="1576"/>
                <a:ext cx="38" cy="22"/>
              </a:xfrm>
              <a:custGeom>
                <a:avLst/>
                <a:gdLst>
                  <a:gd name="T0" fmla="*/ 0 w 150"/>
                  <a:gd name="T1" fmla="*/ 38579739 h 84"/>
                  <a:gd name="T2" fmla="*/ 34914540 w 150"/>
                  <a:gd name="T3" fmla="*/ 38579739 h 84"/>
                  <a:gd name="T4" fmla="*/ 34914540 w 150"/>
                  <a:gd name="T5" fmla="*/ 38579739 h 84"/>
                  <a:gd name="T6" fmla="*/ 34914540 w 150"/>
                  <a:gd name="T7" fmla="*/ 38579739 h 84"/>
                  <a:gd name="T8" fmla="*/ 34914540 w 150"/>
                  <a:gd name="T9" fmla="*/ 38579739 h 84"/>
                  <a:gd name="T10" fmla="*/ 34914540 w 150"/>
                  <a:gd name="T11" fmla="*/ 38579739 h 84"/>
                  <a:gd name="T12" fmla="*/ 34914540 w 150"/>
                  <a:gd name="T13" fmla="*/ 38579739 h 84"/>
                  <a:gd name="T14" fmla="*/ 34914540 w 150"/>
                  <a:gd name="T15" fmla="*/ 38579739 h 84"/>
                  <a:gd name="T16" fmla="*/ 34914540 w 150"/>
                  <a:gd name="T17" fmla="*/ 38579739 h 84"/>
                  <a:gd name="T18" fmla="*/ 34914540 w 150"/>
                  <a:gd name="T19" fmla="*/ 38579739 h 84"/>
                  <a:gd name="T20" fmla="*/ 34914540 w 150"/>
                  <a:gd name="T21" fmla="*/ 38579739 h 84"/>
                  <a:gd name="T22" fmla="*/ 34914540 w 150"/>
                  <a:gd name="T23" fmla="*/ 38579739 h 84"/>
                  <a:gd name="T24" fmla="*/ 34914540 w 150"/>
                  <a:gd name="T25" fmla="*/ 38579739 h 84"/>
                  <a:gd name="T26" fmla="*/ 34914540 w 150"/>
                  <a:gd name="T27" fmla="*/ 0 h 84"/>
                  <a:gd name="T28" fmla="*/ 34914540 w 150"/>
                  <a:gd name="T29" fmla="*/ 38579739 h 84"/>
                  <a:gd name="T30" fmla="*/ 34914540 w 150"/>
                  <a:gd name="T31" fmla="*/ 38579739 h 84"/>
                  <a:gd name="T32" fmla="*/ 34914540 w 150"/>
                  <a:gd name="T33" fmla="*/ 38579739 h 84"/>
                  <a:gd name="T34" fmla="*/ 34914540 w 150"/>
                  <a:gd name="T35" fmla="*/ 38579739 h 84"/>
                  <a:gd name="T36" fmla="*/ 34914540 w 150"/>
                  <a:gd name="T37" fmla="*/ 38579739 h 84"/>
                  <a:gd name="T38" fmla="*/ 0 w 150"/>
                  <a:gd name="T39" fmla="*/ 38579739 h 84"/>
                  <a:gd name="T40" fmla="*/ 0 w 150"/>
                  <a:gd name="T41" fmla="*/ 38579739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" name="Croatia"/>
              <p:cNvSpPr>
                <a:spLocks/>
              </p:cNvSpPr>
              <p:nvPr/>
            </p:nvSpPr>
            <p:spPr bwMode="gray">
              <a:xfrm>
                <a:off x="2894" y="1354"/>
                <a:ext cx="94" cy="70"/>
              </a:xfrm>
              <a:custGeom>
                <a:avLst/>
                <a:gdLst>
                  <a:gd name="T0" fmla="*/ 36380597 w 366"/>
                  <a:gd name="T1" fmla="*/ 35034542 h 276"/>
                  <a:gd name="T2" fmla="*/ 36380597 w 366"/>
                  <a:gd name="T3" fmla="*/ 35034542 h 276"/>
                  <a:gd name="T4" fmla="*/ 36380597 w 366"/>
                  <a:gd name="T5" fmla="*/ 35034542 h 276"/>
                  <a:gd name="T6" fmla="*/ 36380597 w 366"/>
                  <a:gd name="T7" fmla="*/ 35034542 h 276"/>
                  <a:gd name="T8" fmla="*/ 36380597 w 366"/>
                  <a:gd name="T9" fmla="*/ 35034542 h 276"/>
                  <a:gd name="T10" fmla="*/ 36380597 w 366"/>
                  <a:gd name="T11" fmla="*/ 35034542 h 276"/>
                  <a:gd name="T12" fmla="*/ 36380597 w 366"/>
                  <a:gd name="T13" fmla="*/ 35034542 h 276"/>
                  <a:gd name="T14" fmla="*/ 36380597 w 366"/>
                  <a:gd name="T15" fmla="*/ 35034542 h 276"/>
                  <a:gd name="T16" fmla="*/ 36380597 w 366"/>
                  <a:gd name="T17" fmla="*/ 35034542 h 276"/>
                  <a:gd name="T18" fmla="*/ 36380597 w 366"/>
                  <a:gd name="T19" fmla="*/ 35034542 h 276"/>
                  <a:gd name="T20" fmla="*/ 36380597 w 366"/>
                  <a:gd name="T21" fmla="*/ 35034542 h 276"/>
                  <a:gd name="T22" fmla="*/ 36380597 w 366"/>
                  <a:gd name="T23" fmla="*/ 0 h 276"/>
                  <a:gd name="T24" fmla="*/ 36380597 w 366"/>
                  <a:gd name="T25" fmla="*/ 35034542 h 276"/>
                  <a:gd name="T26" fmla="*/ 36380597 w 366"/>
                  <a:gd name="T27" fmla="*/ 35034542 h 276"/>
                  <a:gd name="T28" fmla="*/ 36380597 w 366"/>
                  <a:gd name="T29" fmla="*/ 35034542 h 276"/>
                  <a:gd name="T30" fmla="*/ 36380597 w 366"/>
                  <a:gd name="T31" fmla="*/ 35034542 h 276"/>
                  <a:gd name="T32" fmla="*/ 36380597 w 366"/>
                  <a:gd name="T33" fmla="*/ 35034542 h 276"/>
                  <a:gd name="T34" fmla="*/ 36380597 w 366"/>
                  <a:gd name="T35" fmla="*/ 35034542 h 276"/>
                  <a:gd name="T36" fmla="*/ 36380597 w 366"/>
                  <a:gd name="T37" fmla="*/ 35034542 h 276"/>
                  <a:gd name="T38" fmla="*/ 36380597 w 366"/>
                  <a:gd name="T39" fmla="*/ 35034542 h 276"/>
                  <a:gd name="T40" fmla="*/ 0 w 366"/>
                  <a:gd name="T41" fmla="*/ 35034542 h 276"/>
                  <a:gd name="T42" fmla="*/ 36380597 w 366"/>
                  <a:gd name="T43" fmla="*/ 35034542 h 276"/>
                  <a:gd name="T44" fmla="*/ 36380597 w 366"/>
                  <a:gd name="T45" fmla="*/ 35034542 h 276"/>
                  <a:gd name="T46" fmla="*/ 36380597 w 366"/>
                  <a:gd name="T47" fmla="*/ 35034542 h 276"/>
                  <a:gd name="T48" fmla="*/ 36380597 w 366"/>
                  <a:gd name="T49" fmla="*/ 35034542 h 276"/>
                  <a:gd name="T50" fmla="*/ 36380597 w 366"/>
                  <a:gd name="T51" fmla="*/ 35034542 h 276"/>
                  <a:gd name="T52" fmla="*/ 36380597 w 366"/>
                  <a:gd name="T53" fmla="*/ 35034542 h 276"/>
                  <a:gd name="T54" fmla="*/ 36380597 w 366"/>
                  <a:gd name="T55" fmla="*/ 35034542 h 276"/>
                  <a:gd name="T56" fmla="*/ 36380597 w 366"/>
                  <a:gd name="T57" fmla="*/ 35034542 h 276"/>
                  <a:gd name="T58" fmla="*/ 36380597 w 366"/>
                  <a:gd name="T59" fmla="*/ 35034542 h 276"/>
                  <a:gd name="T60" fmla="*/ 36380597 w 366"/>
                  <a:gd name="T61" fmla="*/ 35034542 h 276"/>
                  <a:gd name="T62" fmla="*/ 36380597 w 366"/>
                  <a:gd name="T63" fmla="*/ 35034542 h 276"/>
                  <a:gd name="T64" fmla="*/ 36380597 w 366"/>
                  <a:gd name="T65" fmla="*/ 35034542 h 276"/>
                  <a:gd name="T66" fmla="*/ 36380597 w 366"/>
                  <a:gd name="T67" fmla="*/ 35034542 h 276"/>
                  <a:gd name="T68" fmla="*/ 36380597 w 366"/>
                  <a:gd name="T69" fmla="*/ 35034542 h 276"/>
                  <a:gd name="T70" fmla="*/ 36380597 w 366"/>
                  <a:gd name="T71" fmla="*/ 35034542 h 276"/>
                  <a:gd name="T72" fmla="*/ 36380597 w 366"/>
                  <a:gd name="T73" fmla="*/ 35034542 h 276"/>
                  <a:gd name="T74" fmla="*/ 36380597 w 366"/>
                  <a:gd name="T75" fmla="*/ 35034542 h 276"/>
                  <a:gd name="T76" fmla="*/ 36380597 w 366"/>
                  <a:gd name="T77" fmla="*/ 35034542 h 276"/>
                  <a:gd name="T78" fmla="*/ 36380597 w 366"/>
                  <a:gd name="T79" fmla="*/ 35034542 h 276"/>
                  <a:gd name="T80" fmla="*/ 36380597 w 366"/>
                  <a:gd name="T81" fmla="*/ 35034542 h 276"/>
                  <a:gd name="T82" fmla="*/ 36380597 w 366"/>
                  <a:gd name="T83" fmla="*/ 35034542 h 276"/>
                  <a:gd name="T84" fmla="*/ 36380597 w 366"/>
                  <a:gd name="T85" fmla="*/ 35034542 h 276"/>
                  <a:gd name="T86" fmla="*/ 36380597 w 366"/>
                  <a:gd name="T87" fmla="*/ 35034542 h 276"/>
                  <a:gd name="T88" fmla="*/ 36380597 w 366"/>
                  <a:gd name="T89" fmla="*/ 35034542 h 276"/>
                  <a:gd name="T90" fmla="*/ 36380597 w 366"/>
                  <a:gd name="T91" fmla="*/ 35034542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Côte d'Ivoire"/>
              <p:cNvSpPr>
                <a:spLocks/>
              </p:cNvSpPr>
              <p:nvPr/>
            </p:nvSpPr>
            <p:spPr bwMode="gray">
              <a:xfrm>
                <a:off x="2495" y="2089"/>
                <a:ext cx="111" cy="132"/>
              </a:xfrm>
              <a:custGeom>
                <a:avLst/>
                <a:gdLst>
                  <a:gd name="T0" fmla="*/ 549127955 w 438"/>
                  <a:gd name="T1" fmla="*/ 549355891 h 516"/>
                  <a:gd name="T2" fmla="*/ 549127955 w 438"/>
                  <a:gd name="T3" fmla="*/ 549355891 h 516"/>
                  <a:gd name="T4" fmla="*/ 549127955 w 438"/>
                  <a:gd name="T5" fmla="*/ 549355891 h 516"/>
                  <a:gd name="T6" fmla="*/ 549127955 w 438"/>
                  <a:gd name="T7" fmla="*/ 549355891 h 516"/>
                  <a:gd name="T8" fmla="*/ 549127955 w 438"/>
                  <a:gd name="T9" fmla="*/ 549355891 h 516"/>
                  <a:gd name="T10" fmla="*/ 549127955 w 438"/>
                  <a:gd name="T11" fmla="*/ 549355891 h 516"/>
                  <a:gd name="T12" fmla="*/ 549127955 w 438"/>
                  <a:gd name="T13" fmla="*/ 549355891 h 516"/>
                  <a:gd name="T14" fmla="*/ 549127955 w 438"/>
                  <a:gd name="T15" fmla="*/ 549355891 h 516"/>
                  <a:gd name="T16" fmla="*/ 549127955 w 438"/>
                  <a:gd name="T17" fmla="*/ 549355891 h 516"/>
                  <a:gd name="T18" fmla="*/ 549127955 w 438"/>
                  <a:gd name="T19" fmla="*/ 549355891 h 516"/>
                  <a:gd name="T20" fmla="*/ 549127955 w 438"/>
                  <a:gd name="T21" fmla="*/ 549355891 h 516"/>
                  <a:gd name="T22" fmla="*/ 549127955 w 438"/>
                  <a:gd name="T23" fmla="*/ 549355891 h 516"/>
                  <a:gd name="T24" fmla="*/ 549127955 w 438"/>
                  <a:gd name="T25" fmla="*/ 549355891 h 516"/>
                  <a:gd name="T26" fmla="*/ 549127955 w 438"/>
                  <a:gd name="T27" fmla="*/ 549355891 h 516"/>
                  <a:gd name="T28" fmla="*/ 549127955 w 438"/>
                  <a:gd name="T29" fmla="*/ 549355891 h 516"/>
                  <a:gd name="T30" fmla="*/ 549127955 w 438"/>
                  <a:gd name="T31" fmla="*/ 549355891 h 516"/>
                  <a:gd name="T32" fmla="*/ 549127955 w 438"/>
                  <a:gd name="T33" fmla="*/ 0 h 516"/>
                  <a:gd name="T34" fmla="*/ 549127955 w 438"/>
                  <a:gd name="T35" fmla="*/ 549355891 h 516"/>
                  <a:gd name="T36" fmla="*/ 549127955 w 438"/>
                  <a:gd name="T37" fmla="*/ 549355891 h 516"/>
                  <a:gd name="T38" fmla="*/ 549127955 w 438"/>
                  <a:gd name="T39" fmla="*/ 549355891 h 516"/>
                  <a:gd name="T40" fmla="*/ 549127955 w 438"/>
                  <a:gd name="T41" fmla="*/ 549355891 h 516"/>
                  <a:gd name="T42" fmla="*/ 549127955 w 438"/>
                  <a:gd name="T43" fmla="*/ 549355891 h 516"/>
                  <a:gd name="T44" fmla="*/ 549127955 w 438"/>
                  <a:gd name="T45" fmla="*/ 549355891 h 516"/>
                  <a:gd name="T46" fmla="*/ 549127955 w 438"/>
                  <a:gd name="T47" fmla="*/ 549355891 h 516"/>
                  <a:gd name="T48" fmla="*/ 549127955 w 438"/>
                  <a:gd name="T49" fmla="*/ 549355891 h 516"/>
                  <a:gd name="T50" fmla="*/ 549127955 w 438"/>
                  <a:gd name="T51" fmla="*/ 549355891 h 516"/>
                  <a:gd name="T52" fmla="*/ 549127955 w 438"/>
                  <a:gd name="T53" fmla="*/ 549355891 h 516"/>
                  <a:gd name="T54" fmla="*/ 549127955 w 438"/>
                  <a:gd name="T55" fmla="*/ 549355891 h 516"/>
                  <a:gd name="T56" fmla="*/ 549127955 w 438"/>
                  <a:gd name="T57" fmla="*/ 549355891 h 516"/>
                  <a:gd name="T58" fmla="*/ 549127955 w 438"/>
                  <a:gd name="T59" fmla="*/ 549355891 h 516"/>
                  <a:gd name="T60" fmla="*/ 549127955 w 438"/>
                  <a:gd name="T61" fmla="*/ 549355891 h 516"/>
                  <a:gd name="T62" fmla="*/ 549127955 w 438"/>
                  <a:gd name="T63" fmla="*/ 549355891 h 516"/>
                  <a:gd name="T64" fmla="*/ 549127955 w 438"/>
                  <a:gd name="T65" fmla="*/ 549355891 h 516"/>
                  <a:gd name="T66" fmla="*/ 549127955 w 438"/>
                  <a:gd name="T67" fmla="*/ 549355891 h 516"/>
                  <a:gd name="T68" fmla="*/ 549127955 w 438"/>
                  <a:gd name="T69" fmla="*/ 549355891 h 516"/>
                  <a:gd name="T70" fmla="*/ 549127955 w 438"/>
                  <a:gd name="T71" fmla="*/ 549355891 h 516"/>
                  <a:gd name="T72" fmla="*/ 549127955 w 438"/>
                  <a:gd name="T73" fmla="*/ 549355891 h 516"/>
                  <a:gd name="T74" fmla="*/ 549127955 w 438"/>
                  <a:gd name="T75" fmla="*/ 549355891 h 516"/>
                  <a:gd name="T76" fmla="*/ 549127955 w 438"/>
                  <a:gd name="T77" fmla="*/ 549355891 h 516"/>
                  <a:gd name="T78" fmla="*/ 549127955 w 438"/>
                  <a:gd name="T79" fmla="*/ 549355891 h 516"/>
                  <a:gd name="T80" fmla="*/ 549127955 w 438"/>
                  <a:gd name="T81" fmla="*/ 549355891 h 516"/>
                  <a:gd name="T82" fmla="*/ 549127955 w 438"/>
                  <a:gd name="T83" fmla="*/ 549355891 h 516"/>
                  <a:gd name="T84" fmla="*/ 549127955 w 438"/>
                  <a:gd name="T85" fmla="*/ 549355891 h 516"/>
                  <a:gd name="T86" fmla="*/ 549127955 w 438"/>
                  <a:gd name="T87" fmla="*/ 549355891 h 516"/>
                  <a:gd name="T88" fmla="*/ 549127955 w 438"/>
                  <a:gd name="T89" fmla="*/ 549355891 h 5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516"/>
                  <a:gd name="T137" fmla="*/ 438 w 438"/>
                  <a:gd name="T138" fmla="*/ 516 h 5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516">
                    <a:moveTo>
                      <a:pt x="402" y="408"/>
                    </a:moveTo>
                    <a:lnTo>
                      <a:pt x="402" y="402"/>
                    </a:lnTo>
                    <a:lnTo>
                      <a:pt x="396" y="396"/>
                    </a:lnTo>
                    <a:lnTo>
                      <a:pt x="390" y="384"/>
                    </a:lnTo>
                    <a:lnTo>
                      <a:pt x="390" y="372"/>
                    </a:lnTo>
                    <a:lnTo>
                      <a:pt x="384" y="354"/>
                    </a:lnTo>
                    <a:lnTo>
                      <a:pt x="378" y="342"/>
                    </a:lnTo>
                    <a:lnTo>
                      <a:pt x="378" y="318"/>
                    </a:lnTo>
                    <a:lnTo>
                      <a:pt x="384" y="312"/>
                    </a:lnTo>
                    <a:lnTo>
                      <a:pt x="390" y="300"/>
                    </a:lnTo>
                    <a:lnTo>
                      <a:pt x="408" y="282"/>
                    </a:lnTo>
                    <a:lnTo>
                      <a:pt x="408" y="270"/>
                    </a:lnTo>
                    <a:lnTo>
                      <a:pt x="414" y="258"/>
                    </a:lnTo>
                    <a:lnTo>
                      <a:pt x="414" y="240"/>
                    </a:lnTo>
                    <a:lnTo>
                      <a:pt x="420" y="228"/>
                    </a:lnTo>
                    <a:lnTo>
                      <a:pt x="426" y="222"/>
                    </a:lnTo>
                    <a:lnTo>
                      <a:pt x="438" y="198"/>
                    </a:lnTo>
                    <a:lnTo>
                      <a:pt x="438" y="186"/>
                    </a:lnTo>
                    <a:lnTo>
                      <a:pt x="432" y="174"/>
                    </a:lnTo>
                    <a:lnTo>
                      <a:pt x="432" y="162"/>
                    </a:lnTo>
                    <a:lnTo>
                      <a:pt x="426" y="150"/>
                    </a:lnTo>
                    <a:lnTo>
                      <a:pt x="426" y="138"/>
                    </a:lnTo>
                    <a:lnTo>
                      <a:pt x="420" y="132"/>
                    </a:lnTo>
                    <a:lnTo>
                      <a:pt x="420" y="126"/>
                    </a:lnTo>
                    <a:lnTo>
                      <a:pt x="432" y="126"/>
                    </a:lnTo>
                    <a:lnTo>
                      <a:pt x="426" y="96"/>
                    </a:lnTo>
                    <a:lnTo>
                      <a:pt x="408" y="102"/>
                    </a:lnTo>
                    <a:lnTo>
                      <a:pt x="408" y="90"/>
                    </a:lnTo>
                    <a:lnTo>
                      <a:pt x="390" y="72"/>
                    </a:lnTo>
                    <a:lnTo>
                      <a:pt x="372" y="66"/>
                    </a:lnTo>
                    <a:lnTo>
                      <a:pt x="342" y="66"/>
                    </a:lnTo>
                    <a:lnTo>
                      <a:pt x="318" y="78"/>
                    </a:lnTo>
                    <a:lnTo>
                      <a:pt x="318" y="84"/>
                    </a:lnTo>
                    <a:lnTo>
                      <a:pt x="312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2" y="84"/>
                    </a:lnTo>
                    <a:lnTo>
                      <a:pt x="276" y="78"/>
                    </a:lnTo>
                    <a:lnTo>
                      <a:pt x="264" y="72"/>
                    </a:lnTo>
                    <a:lnTo>
                      <a:pt x="258" y="60"/>
                    </a:lnTo>
                    <a:lnTo>
                      <a:pt x="258" y="48"/>
                    </a:lnTo>
                    <a:lnTo>
                      <a:pt x="252" y="42"/>
                    </a:lnTo>
                    <a:lnTo>
                      <a:pt x="252" y="36"/>
                    </a:lnTo>
                    <a:lnTo>
                      <a:pt x="228" y="42"/>
                    </a:lnTo>
                    <a:lnTo>
                      <a:pt x="228" y="18"/>
                    </a:lnTo>
                    <a:lnTo>
                      <a:pt x="216" y="18"/>
                    </a:lnTo>
                    <a:lnTo>
                      <a:pt x="210" y="24"/>
                    </a:lnTo>
                    <a:lnTo>
                      <a:pt x="204" y="36"/>
                    </a:lnTo>
                    <a:lnTo>
                      <a:pt x="198" y="42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50" y="6"/>
                    </a:lnTo>
                    <a:lnTo>
                      <a:pt x="144" y="30"/>
                    </a:lnTo>
                    <a:lnTo>
                      <a:pt x="126" y="30"/>
                    </a:lnTo>
                    <a:lnTo>
                      <a:pt x="120" y="48"/>
                    </a:lnTo>
                    <a:lnTo>
                      <a:pt x="102" y="3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6" y="30"/>
                    </a:lnTo>
                    <a:lnTo>
                      <a:pt x="66" y="48"/>
                    </a:lnTo>
                    <a:lnTo>
                      <a:pt x="54" y="42"/>
                    </a:lnTo>
                    <a:lnTo>
                      <a:pt x="36" y="66"/>
                    </a:lnTo>
                    <a:lnTo>
                      <a:pt x="42" y="102"/>
                    </a:lnTo>
                    <a:lnTo>
                      <a:pt x="60" y="108"/>
                    </a:lnTo>
                    <a:lnTo>
                      <a:pt x="48" y="126"/>
                    </a:lnTo>
                    <a:lnTo>
                      <a:pt x="66" y="132"/>
                    </a:lnTo>
                    <a:lnTo>
                      <a:pt x="60" y="138"/>
                    </a:lnTo>
                    <a:lnTo>
                      <a:pt x="54" y="150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8"/>
                    </a:lnTo>
                    <a:lnTo>
                      <a:pt x="78" y="168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72" y="192"/>
                    </a:lnTo>
                    <a:lnTo>
                      <a:pt x="66" y="186"/>
                    </a:lnTo>
                    <a:lnTo>
                      <a:pt x="54" y="186"/>
                    </a:lnTo>
                    <a:lnTo>
                      <a:pt x="48" y="180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36" y="222"/>
                    </a:lnTo>
                    <a:lnTo>
                      <a:pt x="36" y="228"/>
                    </a:lnTo>
                    <a:lnTo>
                      <a:pt x="42" y="234"/>
                    </a:lnTo>
                    <a:lnTo>
                      <a:pt x="42" y="252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18" y="252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24" y="282"/>
                    </a:lnTo>
                    <a:lnTo>
                      <a:pt x="24" y="306"/>
                    </a:lnTo>
                    <a:lnTo>
                      <a:pt x="18" y="324"/>
                    </a:lnTo>
                    <a:lnTo>
                      <a:pt x="6" y="330"/>
                    </a:lnTo>
                    <a:lnTo>
                      <a:pt x="0" y="342"/>
                    </a:lnTo>
                    <a:lnTo>
                      <a:pt x="6" y="348"/>
                    </a:lnTo>
                    <a:lnTo>
                      <a:pt x="24" y="348"/>
                    </a:lnTo>
                    <a:lnTo>
                      <a:pt x="24" y="360"/>
                    </a:lnTo>
                    <a:lnTo>
                      <a:pt x="60" y="354"/>
                    </a:lnTo>
                    <a:lnTo>
                      <a:pt x="60" y="384"/>
                    </a:lnTo>
                    <a:lnTo>
                      <a:pt x="90" y="414"/>
                    </a:lnTo>
                    <a:lnTo>
                      <a:pt x="90" y="438"/>
                    </a:lnTo>
                    <a:lnTo>
                      <a:pt x="84" y="450"/>
                    </a:lnTo>
                    <a:lnTo>
                      <a:pt x="84" y="462"/>
                    </a:lnTo>
                    <a:lnTo>
                      <a:pt x="78" y="468"/>
                    </a:lnTo>
                    <a:lnTo>
                      <a:pt x="78" y="516"/>
                    </a:lnTo>
                    <a:lnTo>
                      <a:pt x="90" y="516"/>
                    </a:lnTo>
                    <a:lnTo>
                      <a:pt x="96" y="510"/>
                    </a:lnTo>
                    <a:lnTo>
                      <a:pt x="102" y="498"/>
                    </a:lnTo>
                    <a:lnTo>
                      <a:pt x="114" y="498"/>
                    </a:lnTo>
                    <a:lnTo>
                      <a:pt x="126" y="486"/>
                    </a:lnTo>
                    <a:lnTo>
                      <a:pt x="138" y="480"/>
                    </a:lnTo>
                    <a:lnTo>
                      <a:pt x="198" y="456"/>
                    </a:lnTo>
                    <a:lnTo>
                      <a:pt x="228" y="450"/>
                    </a:lnTo>
                    <a:lnTo>
                      <a:pt x="264" y="450"/>
                    </a:lnTo>
                    <a:lnTo>
                      <a:pt x="270" y="444"/>
                    </a:lnTo>
                    <a:lnTo>
                      <a:pt x="282" y="444"/>
                    </a:lnTo>
                    <a:lnTo>
                      <a:pt x="294" y="438"/>
                    </a:lnTo>
                    <a:lnTo>
                      <a:pt x="330" y="438"/>
                    </a:lnTo>
                    <a:lnTo>
                      <a:pt x="336" y="444"/>
                    </a:lnTo>
                    <a:lnTo>
                      <a:pt x="342" y="444"/>
                    </a:lnTo>
                    <a:lnTo>
                      <a:pt x="348" y="450"/>
                    </a:lnTo>
                    <a:lnTo>
                      <a:pt x="366" y="450"/>
                    </a:lnTo>
                    <a:lnTo>
                      <a:pt x="378" y="438"/>
                    </a:lnTo>
                    <a:lnTo>
                      <a:pt x="384" y="438"/>
                    </a:lnTo>
                    <a:lnTo>
                      <a:pt x="384" y="444"/>
                    </a:lnTo>
                    <a:lnTo>
                      <a:pt x="396" y="456"/>
                    </a:lnTo>
                    <a:lnTo>
                      <a:pt x="408" y="462"/>
                    </a:lnTo>
                    <a:lnTo>
                      <a:pt x="420" y="462"/>
                    </a:lnTo>
                    <a:lnTo>
                      <a:pt x="426" y="468"/>
                    </a:lnTo>
                    <a:lnTo>
                      <a:pt x="426" y="414"/>
                    </a:lnTo>
                    <a:lnTo>
                      <a:pt x="402" y="4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86" name="Congo"/>
              <p:cNvSpPr>
                <a:spLocks/>
              </p:cNvSpPr>
              <p:nvPr/>
            </p:nvSpPr>
            <p:spPr bwMode="gray">
              <a:xfrm>
                <a:off x="2876" y="2199"/>
                <a:ext cx="345" cy="388"/>
              </a:xfrm>
              <a:custGeom>
                <a:avLst/>
                <a:gdLst>
                  <a:gd name="T0" fmla="*/ 548801047 w 1350"/>
                  <a:gd name="T1" fmla="*/ 548895381 h 1518"/>
                  <a:gd name="T2" fmla="*/ 548801047 w 1350"/>
                  <a:gd name="T3" fmla="*/ 548895381 h 1518"/>
                  <a:gd name="T4" fmla="*/ 548801047 w 1350"/>
                  <a:gd name="T5" fmla="*/ 548895381 h 1518"/>
                  <a:gd name="T6" fmla="*/ 548801047 w 1350"/>
                  <a:gd name="T7" fmla="*/ 548895381 h 1518"/>
                  <a:gd name="T8" fmla="*/ 548801047 w 1350"/>
                  <a:gd name="T9" fmla="*/ 548895381 h 1518"/>
                  <a:gd name="T10" fmla="*/ 548801047 w 1350"/>
                  <a:gd name="T11" fmla="*/ 548895381 h 1518"/>
                  <a:gd name="T12" fmla="*/ 548801047 w 1350"/>
                  <a:gd name="T13" fmla="*/ 548895381 h 1518"/>
                  <a:gd name="T14" fmla="*/ 548801047 w 1350"/>
                  <a:gd name="T15" fmla="*/ 548895381 h 1518"/>
                  <a:gd name="T16" fmla="*/ 548801047 w 1350"/>
                  <a:gd name="T17" fmla="*/ 548895381 h 1518"/>
                  <a:gd name="T18" fmla="*/ 548801047 w 1350"/>
                  <a:gd name="T19" fmla="*/ 548895381 h 1518"/>
                  <a:gd name="T20" fmla="*/ 548801047 w 1350"/>
                  <a:gd name="T21" fmla="*/ 548895381 h 1518"/>
                  <a:gd name="T22" fmla="*/ 548801047 w 1350"/>
                  <a:gd name="T23" fmla="*/ 548895381 h 1518"/>
                  <a:gd name="T24" fmla="*/ 548801047 w 1350"/>
                  <a:gd name="T25" fmla="*/ 548895381 h 1518"/>
                  <a:gd name="T26" fmla="*/ 548801047 w 1350"/>
                  <a:gd name="T27" fmla="*/ 548895381 h 1518"/>
                  <a:gd name="T28" fmla="*/ 548801047 w 1350"/>
                  <a:gd name="T29" fmla="*/ 548895381 h 1518"/>
                  <a:gd name="T30" fmla="*/ 548801047 w 1350"/>
                  <a:gd name="T31" fmla="*/ 548895381 h 1518"/>
                  <a:gd name="T32" fmla="*/ 548801047 w 1350"/>
                  <a:gd name="T33" fmla="*/ 548895381 h 1518"/>
                  <a:gd name="T34" fmla="*/ 548801047 w 1350"/>
                  <a:gd name="T35" fmla="*/ 548895381 h 1518"/>
                  <a:gd name="T36" fmla="*/ 548801047 w 1350"/>
                  <a:gd name="T37" fmla="*/ 548895381 h 1518"/>
                  <a:gd name="T38" fmla="*/ 548801047 w 1350"/>
                  <a:gd name="T39" fmla="*/ 548895381 h 1518"/>
                  <a:gd name="T40" fmla="*/ 548801047 w 1350"/>
                  <a:gd name="T41" fmla="*/ 548895381 h 1518"/>
                  <a:gd name="T42" fmla="*/ 548801047 w 1350"/>
                  <a:gd name="T43" fmla="*/ 548895381 h 1518"/>
                  <a:gd name="T44" fmla="*/ 548801047 w 1350"/>
                  <a:gd name="T45" fmla="*/ 548895381 h 1518"/>
                  <a:gd name="T46" fmla="*/ 548801047 w 1350"/>
                  <a:gd name="T47" fmla="*/ 548895381 h 1518"/>
                  <a:gd name="T48" fmla="*/ 548801047 w 1350"/>
                  <a:gd name="T49" fmla="*/ 548895381 h 1518"/>
                  <a:gd name="T50" fmla="*/ 548801047 w 1350"/>
                  <a:gd name="T51" fmla="*/ 548895381 h 1518"/>
                  <a:gd name="T52" fmla="*/ 548801047 w 1350"/>
                  <a:gd name="T53" fmla="*/ 548895381 h 1518"/>
                  <a:gd name="T54" fmla="*/ 548801047 w 1350"/>
                  <a:gd name="T55" fmla="*/ 548895381 h 1518"/>
                  <a:gd name="T56" fmla="*/ 548801047 w 1350"/>
                  <a:gd name="T57" fmla="*/ 548895381 h 1518"/>
                  <a:gd name="T58" fmla="*/ 548801047 w 1350"/>
                  <a:gd name="T59" fmla="*/ 548895381 h 1518"/>
                  <a:gd name="T60" fmla="*/ 548801047 w 1350"/>
                  <a:gd name="T61" fmla="*/ 548895381 h 1518"/>
                  <a:gd name="T62" fmla="*/ 548801047 w 1350"/>
                  <a:gd name="T63" fmla="*/ 548895381 h 1518"/>
                  <a:gd name="T64" fmla="*/ 548801047 w 1350"/>
                  <a:gd name="T65" fmla="*/ 548895381 h 1518"/>
                  <a:gd name="T66" fmla="*/ 548801047 w 1350"/>
                  <a:gd name="T67" fmla="*/ 548895381 h 1518"/>
                  <a:gd name="T68" fmla="*/ 548801047 w 1350"/>
                  <a:gd name="T69" fmla="*/ 548895381 h 1518"/>
                  <a:gd name="T70" fmla="*/ 548801047 w 1350"/>
                  <a:gd name="T71" fmla="*/ 548895381 h 1518"/>
                  <a:gd name="T72" fmla="*/ 548801047 w 1350"/>
                  <a:gd name="T73" fmla="*/ 548895381 h 1518"/>
                  <a:gd name="T74" fmla="*/ 548801047 w 1350"/>
                  <a:gd name="T75" fmla="*/ 548895381 h 1518"/>
                  <a:gd name="T76" fmla="*/ 548801047 w 1350"/>
                  <a:gd name="T77" fmla="*/ 548895381 h 1518"/>
                  <a:gd name="T78" fmla="*/ 548801047 w 1350"/>
                  <a:gd name="T79" fmla="*/ 548895381 h 1518"/>
                  <a:gd name="T80" fmla="*/ 548801047 w 1350"/>
                  <a:gd name="T81" fmla="*/ 548895381 h 1518"/>
                  <a:gd name="T82" fmla="*/ 548801047 w 1350"/>
                  <a:gd name="T83" fmla="*/ 548895381 h 1518"/>
                  <a:gd name="T84" fmla="*/ 548801047 w 1350"/>
                  <a:gd name="T85" fmla="*/ 548895381 h 1518"/>
                  <a:gd name="T86" fmla="*/ 548801047 w 1350"/>
                  <a:gd name="T87" fmla="*/ 548895381 h 1518"/>
                  <a:gd name="T88" fmla="*/ 548801047 w 1350"/>
                  <a:gd name="T89" fmla="*/ 548895381 h 1518"/>
                  <a:gd name="T90" fmla="*/ 548801047 w 1350"/>
                  <a:gd name="T91" fmla="*/ 548895381 h 1518"/>
                  <a:gd name="T92" fmla="*/ 548801047 w 1350"/>
                  <a:gd name="T93" fmla="*/ 548895381 h 1518"/>
                  <a:gd name="T94" fmla="*/ 548801047 w 1350"/>
                  <a:gd name="T95" fmla="*/ 548895381 h 1518"/>
                  <a:gd name="T96" fmla="*/ 548801047 w 1350"/>
                  <a:gd name="T97" fmla="*/ 548895381 h 1518"/>
                  <a:gd name="T98" fmla="*/ 548801047 w 1350"/>
                  <a:gd name="T99" fmla="*/ 548895381 h 1518"/>
                  <a:gd name="T100" fmla="*/ 548801047 w 1350"/>
                  <a:gd name="T101" fmla="*/ 548895381 h 1518"/>
                  <a:gd name="T102" fmla="*/ 548801047 w 1350"/>
                  <a:gd name="T103" fmla="*/ 548895381 h 1518"/>
                  <a:gd name="T104" fmla="*/ 548801047 w 1350"/>
                  <a:gd name="T105" fmla="*/ 548895381 h 1518"/>
                  <a:gd name="T106" fmla="*/ 548801047 w 1350"/>
                  <a:gd name="T107" fmla="*/ 548895381 h 1518"/>
                  <a:gd name="T108" fmla="*/ 548801047 w 1350"/>
                  <a:gd name="T109" fmla="*/ 548895381 h 1518"/>
                  <a:gd name="T110" fmla="*/ 548801047 w 1350"/>
                  <a:gd name="T111" fmla="*/ 548895381 h 1518"/>
                  <a:gd name="T112" fmla="*/ 548801047 w 1350"/>
                  <a:gd name="T113" fmla="*/ 548895381 h 1518"/>
                  <a:gd name="T114" fmla="*/ 548801047 w 1350"/>
                  <a:gd name="T115" fmla="*/ 548895381 h 1518"/>
                  <a:gd name="T116" fmla="*/ 548801047 w 1350"/>
                  <a:gd name="T117" fmla="*/ 548895381 h 1518"/>
                  <a:gd name="T118" fmla="*/ 548801047 w 1350"/>
                  <a:gd name="T119" fmla="*/ 548895381 h 1518"/>
                  <a:gd name="T120" fmla="*/ 548801047 w 1350"/>
                  <a:gd name="T121" fmla="*/ 548895381 h 1518"/>
                  <a:gd name="T122" fmla="*/ 548801047 w 1350"/>
                  <a:gd name="T123" fmla="*/ 548895381 h 1518"/>
                  <a:gd name="T124" fmla="*/ 548801047 w 1350"/>
                  <a:gd name="T125" fmla="*/ 548895381 h 1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518"/>
                  <a:gd name="T191" fmla="*/ 1350 w 1350"/>
                  <a:gd name="T192" fmla="*/ 1518 h 15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518">
                    <a:moveTo>
                      <a:pt x="1242" y="468"/>
                    </a:moveTo>
                    <a:lnTo>
                      <a:pt x="1242" y="438"/>
                    </a:lnTo>
                    <a:lnTo>
                      <a:pt x="1260" y="366"/>
                    </a:lnTo>
                    <a:lnTo>
                      <a:pt x="1278" y="354"/>
                    </a:lnTo>
                    <a:lnTo>
                      <a:pt x="1278" y="342"/>
                    </a:lnTo>
                    <a:lnTo>
                      <a:pt x="1302" y="330"/>
                    </a:lnTo>
                    <a:lnTo>
                      <a:pt x="1308" y="318"/>
                    </a:lnTo>
                    <a:lnTo>
                      <a:pt x="1320" y="312"/>
                    </a:lnTo>
                    <a:lnTo>
                      <a:pt x="1332" y="288"/>
                    </a:lnTo>
                    <a:lnTo>
                      <a:pt x="1344" y="276"/>
                    </a:lnTo>
                    <a:lnTo>
                      <a:pt x="1350" y="264"/>
                    </a:lnTo>
                    <a:lnTo>
                      <a:pt x="1350" y="252"/>
                    </a:lnTo>
                    <a:lnTo>
                      <a:pt x="1344" y="246"/>
                    </a:lnTo>
                    <a:lnTo>
                      <a:pt x="1332" y="240"/>
                    </a:lnTo>
                    <a:lnTo>
                      <a:pt x="1320" y="240"/>
                    </a:lnTo>
                    <a:lnTo>
                      <a:pt x="1314" y="234"/>
                    </a:lnTo>
                    <a:lnTo>
                      <a:pt x="1314" y="222"/>
                    </a:lnTo>
                    <a:lnTo>
                      <a:pt x="1320" y="210"/>
                    </a:lnTo>
                    <a:lnTo>
                      <a:pt x="1326" y="204"/>
                    </a:lnTo>
                    <a:lnTo>
                      <a:pt x="1326" y="198"/>
                    </a:lnTo>
                    <a:lnTo>
                      <a:pt x="1320" y="192"/>
                    </a:lnTo>
                    <a:lnTo>
                      <a:pt x="1308" y="186"/>
                    </a:lnTo>
                    <a:lnTo>
                      <a:pt x="1326" y="168"/>
                    </a:lnTo>
                    <a:lnTo>
                      <a:pt x="1320" y="144"/>
                    </a:lnTo>
                    <a:lnTo>
                      <a:pt x="1302" y="144"/>
                    </a:lnTo>
                    <a:lnTo>
                      <a:pt x="1296" y="120"/>
                    </a:lnTo>
                    <a:lnTo>
                      <a:pt x="1290" y="120"/>
                    </a:lnTo>
                    <a:lnTo>
                      <a:pt x="1284" y="114"/>
                    </a:lnTo>
                    <a:lnTo>
                      <a:pt x="1272" y="108"/>
                    </a:lnTo>
                    <a:lnTo>
                      <a:pt x="1260" y="96"/>
                    </a:lnTo>
                    <a:lnTo>
                      <a:pt x="1254" y="84"/>
                    </a:lnTo>
                    <a:lnTo>
                      <a:pt x="1248" y="66"/>
                    </a:lnTo>
                    <a:lnTo>
                      <a:pt x="1236" y="60"/>
                    </a:lnTo>
                    <a:lnTo>
                      <a:pt x="1230" y="54"/>
                    </a:lnTo>
                    <a:lnTo>
                      <a:pt x="1218" y="66"/>
                    </a:lnTo>
                    <a:lnTo>
                      <a:pt x="1218" y="72"/>
                    </a:lnTo>
                    <a:lnTo>
                      <a:pt x="1206" y="84"/>
                    </a:lnTo>
                    <a:lnTo>
                      <a:pt x="1200" y="84"/>
                    </a:lnTo>
                    <a:lnTo>
                      <a:pt x="1188" y="78"/>
                    </a:lnTo>
                    <a:lnTo>
                      <a:pt x="1188" y="72"/>
                    </a:lnTo>
                    <a:lnTo>
                      <a:pt x="1176" y="66"/>
                    </a:lnTo>
                    <a:lnTo>
                      <a:pt x="1164" y="66"/>
                    </a:lnTo>
                    <a:lnTo>
                      <a:pt x="1158" y="72"/>
                    </a:lnTo>
                    <a:lnTo>
                      <a:pt x="1152" y="84"/>
                    </a:lnTo>
                    <a:lnTo>
                      <a:pt x="1146" y="90"/>
                    </a:lnTo>
                    <a:lnTo>
                      <a:pt x="1098" y="66"/>
                    </a:lnTo>
                    <a:lnTo>
                      <a:pt x="1098" y="42"/>
                    </a:lnTo>
                    <a:lnTo>
                      <a:pt x="1068" y="18"/>
                    </a:lnTo>
                    <a:lnTo>
                      <a:pt x="1062" y="6"/>
                    </a:lnTo>
                    <a:lnTo>
                      <a:pt x="1044" y="24"/>
                    </a:lnTo>
                    <a:lnTo>
                      <a:pt x="1026" y="30"/>
                    </a:lnTo>
                    <a:lnTo>
                      <a:pt x="1002" y="30"/>
                    </a:lnTo>
                    <a:lnTo>
                      <a:pt x="990" y="18"/>
                    </a:lnTo>
                    <a:lnTo>
                      <a:pt x="990" y="12"/>
                    </a:lnTo>
                    <a:lnTo>
                      <a:pt x="954" y="18"/>
                    </a:lnTo>
                    <a:lnTo>
                      <a:pt x="942" y="6"/>
                    </a:lnTo>
                    <a:lnTo>
                      <a:pt x="942" y="0"/>
                    </a:lnTo>
                    <a:lnTo>
                      <a:pt x="936" y="0"/>
                    </a:lnTo>
                    <a:lnTo>
                      <a:pt x="918" y="18"/>
                    </a:lnTo>
                    <a:lnTo>
                      <a:pt x="918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76" y="36"/>
                    </a:lnTo>
                    <a:lnTo>
                      <a:pt x="864" y="24"/>
                    </a:lnTo>
                    <a:lnTo>
                      <a:pt x="840" y="42"/>
                    </a:lnTo>
                    <a:lnTo>
                      <a:pt x="822" y="42"/>
                    </a:lnTo>
                    <a:lnTo>
                      <a:pt x="810" y="54"/>
                    </a:lnTo>
                    <a:lnTo>
                      <a:pt x="798" y="60"/>
                    </a:lnTo>
                    <a:lnTo>
                      <a:pt x="792" y="66"/>
                    </a:lnTo>
                    <a:lnTo>
                      <a:pt x="786" y="66"/>
                    </a:lnTo>
                    <a:lnTo>
                      <a:pt x="762" y="42"/>
                    </a:lnTo>
                    <a:lnTo>
                      <a:pt x="756" y="54"/>
                    </a:lnTo>
                    <a:lnTo>
                      <a:pt x="738" y="72"/>
                    </a:lnTo>
                    <a:lnTo>
                      <a:pt x="738" y="84"/>
                    </a:lnTo>
                    <a:lnTo>
                      <a:pt x="732" y="90"/>
                    </a:lnTo>
                    <a:lnTo>
                      <a:pt x="726" y="102"/>
                    </a:lnTo>
                    <a:lnTo>
                      <a:pt x="720" y="108"/>
                    </a:lnTo>
                    <a:lnTo>
                      <a:pt x="708" y="102"/>
                    </a:lnTo>
                    <a:lnTo>
                      <a:pt x="702" y="96"/>
                    </a:lnTo>
                    <a:lnTo>
                      <a:pt x="690" y="90"/>
                    </a:lnTo>
                    <a:lnTo>
                      <a:pt x="642" y="90"/>
                    </a:lnTo>
                    <a:lnTo>
                      <a:pt x="630" y="84"/>
                    </a:lnTo>
                    <a:lnTo>
                      <a:pt x="624" y="78"/>
                    </a:lnTo>
                    <a:lnTo>
                      <a:pt x="582" y="78"/>
                    </a:lnTo>
                    <a:lnTo>
                      <a:pt x="582" y="48"/>
                    </a:lnTo>
                    <a:lnTo>
                      <a:pt x="576" y="42"/>
                    </a:lnTo>
                    <a:lnTo>
                      <a:pt x="558" y="42"/>
                    </a:lnTo>
                    <a:lnTo>
                      <a:pt x="558" y="30"/>
                    </a:lnTo>
                    <a:lnTo>
                      <a:pt x="546" y="24"/>
                    </a:lnTo>
                    <a:lnTo>
                      <a:pt x="534" y="24"/>
                    </a:lnTo>
                    <a:lnTo>
                      <a:pt x="516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86" y="30"/>
                    </a:lnTo>
                    <a:lnTo>
                      <a:pt x="486" y="36"/>
                    </a:lnTo>
                    <a:lnTo>
                      <a:pt x="480" y="48"/>
                    </a:lnTo>
                    <a:lnTo>
                      <a:pt x="480" y="54"/>
                    </a:lnTo>
                    <a:lnTo>
                      <a:pt x="474" y="66"/>
                    </a:lnTo>
                    <a:lnTo>
                      <a:pt x="462" y="78"/>
                    </a:lnTo>
                    <a:lnTo>
                      <a:pt x="456" y="78"/>
                    </a:lnTo>
                    <a:lnTo>
                      <a:pt x="444" y="90"/>
                    </a:lnTo>
                    <a:lnTo>
                      <a:pt x="444" y="102"/>
                    </a:lnTo>
                    <a:lnTo>
                      <a:pt x="450" y="102"/>
                    </a:lnTo>
                    <a:lnTo>
                      <a:pt x="450" y="120"/>
                    </a:lnTo>
                    <a:lnTo>
                      <a:pt x="438" y="138"/>
                    </a:lnTo>
                    <a:lnTo>
                      <a:pt x="450" y="150"/>
                    </a:lnTo>
                    <a:lnTo>
                      <a:pt x="450" y="186"/>
                    </a:lnTo>
                    <a:lnTo>
                      <a:pt x="444" y="198"/>
                    </a:lnTo>
                    <a:lnTo>
                      <a:pt x="438" y="216"/>
                    </a:lnTo>
                    <a:lnTo>
                      <a:pt x="426" y="228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88"/>
                    </a:lnTo>
                    <a:lnTo>
                      <a:pt x="414" y="300"/>
                    </a:lnTo>
                    <a:lnTo>
                      <a:pt x="414" y="324"/>
                    </a:lnTo>
                    <a:lnTo>
                      <a:pt x="396" y="360"/>
                    </a:lnTo>
                    <a:lnTo>
                      <a:pt x="396" y="372"/>
                    </a:lnTo>
                    <a:lnTo>
                      <a:pt x="402" y="378"/>
                    </a:lnTo>
                    <a:lnTo>
                      <a:pt x="408" y="390"/>
                    </a:lnTo>
                    <a:lnTo>
                      <a:pt x="408" y="414"/>
                    </a:lnTo>
                    <a:lnTo>
                      <a:pt x="402" y="426"/>
                    </a:lnTo>
                    <a:lnTo>
                      <a:pt x="390" y="432"/>
                    </a:lnTo>
                    <a:lnTo>
                      <a:pt x="390" y="486"/>
                    </a:lnTo>
                    <a:lnTo>
                      <a:pt x="384" y="492"/>
                    </a:lnTo>
                    <a:lnTo>
                      <a:pt x="372" y="498"/>
                    </a:lnTo>
                    <a:lnTo>
                      <a:pt x="366" y="510"/>
                    </a:lnTo>
                    <a:lnTo>
                      <a:pt x="318" y="534"/>
                    </a:lnTo>
                    <a:lnTo>
                      <a:pt x="312" y="540"/>
                    </a:lnTo>
                    <a:lnTo>
                      <a:pt x="306" y="552"/>
                    </a:lnTo>
                    <a:lnTo>
                      <a:pt x="306" y="588"/>
                    </a:lnTo>
                    <a:lnTo>
                      <a:pt x="282" y="612"/>
                    </a:lnTo>
                    <a:lnTo>
                      <a:pt x="276" y="612"/>
                    </a:lnTo>
                    <a:lnTo>
                      <a:pt x="282" y="714"/>
                    </a:lnTo>
                    <a:lnTo>
                      <a:pt x="252" y="756"/>
                    </a:lnTo>
                    <a:lnTo>
                      <a:pt x="246" y="762"/>
                    </a:lnTo>
                    <a:lnTo>
                      <a:pt x="228" y="762"/>
                    </a:lnTo>
                    <a:lnTo>
                      <a:pt x="216" y="774"/>
                    </a:lnTo>
                    <a:lnTo>
                      <a:pt x="210" y="786"/>
                    </a:lnTo>
                    <a:lnTo>
                      <a:pt x="192" y="804"/>
                    </a:lnTo>
                    <a:lnTo>
                      <a:pt x="186" y="816"/>
                    </a:lnTo>
                    <a:lnTo>
                      <a:pt x="180" y="822"/>
                    </a:lnTo>
                    <a:lnTo>
                      <a:pt x="168" y="828"/>
                    </a:lnTo>
                    <a:lnTo>
                      <a:pt x="150" y="828"/>
                    </a:lnTo>
                    <a:lnTo>
                      <a:pt x="144" y="822"/>
                    </a:lnTo>
                    <a:lnTo>
                      <a:pt x="150" y="810"/>
                    </a:lnTo>
                    <a:lnTo>
                      <a:pt x="150" y="780"/>
                    </a:lnTo>
                    <a:lnTo>
                      <a:pt x="144" y="780"/>
                    </a:lnTo>
                    <a:lnTo>
                      <a:pt x="126" y="798"/>
                    </a:lnTo>
                    <a:lnTo>
                      <a:pt x="102" y="792"/>
                    </a:lnTo>
                    <a:lnTo>
                      <a:pt x="102" y="810"/>
                    </a:lnTo>
                    <a:lnTo>
                      <a:pt x="96" y="822"/>
                    </a:lnTo>
                    <a:lnTo>
                      <a:pt x="90" y="828"/>
                    </a:lnTo>
                    <a:lnTo>
                      <a:pt x="78" y="828"/>
                    </a:lnTo>
                    <a:lnTo>
                      <a:pt x="72" y="822"/>
                    </a:lnTo>
                    <a:lnTo>
                      <a:pt x="72" y="816"/>
                    </a:lnTo>
                    <a:lnTo>
                      <a:pt x="66" y="810"/>
                    </a:lnTo>
                    <a:lnTo>
                      <a:pt x="66" y="804"/>
                    </a:lnTo>
                    <a:lnTo>
                      <a:pt x="54" y="804"/>
                    </a:lnTo>
                    <a:lnTo>
                      <a:pt x="48" y="816"/>
                    </a:lnTo>
                    <a:lnTo>
                      <a:pt x="12" y="846"/>
                    </a:lnTo>
                    <a:lnTo>
                      <a:pt x="18" y="858"/>
                    </a:lnTo>
                    <a:lnTo>
                      <a:pt x="18" y="864"/>
                    </a:lnTo>
                    <a:lnTo>
                      <a:pt x="24" y="876"/>
                    </a:lnTo>
                    <a:lnTo>
                      <a:pt x="24" y="882"/>
                    </a:lnTo>
                    <a:lnTo>
                      <a:pt x="18" y="888"/>
                    </a:lnTo>
                    <a:lnTo>
                      <a:pt x="6" y="894"/>
                    </a:lnTo>
                    <a:lnTo>
                      <a:pt x="0" y="900"/>
                    </a:lnTo>
                    <a:lnTo>
                      <a:pt x="6" y="906"/>
                    </a:lnTo>
                    <a:lnTo>
                      <a:pt x="6" y="912"/>
                    </a:lnTo>
                    <a:lnTo>
                      <a:pt x="18" y="918"/>
                    </a:lnTo>
                    <a:lnTo>
                      <a:pt x="18" y="924"/>
                    </a:lnTo>
                    <a:lnTo>
                      <a:pt x="54" y="906"/>
                    </a:lnTo>
                    <a:lnTo>
                      <a:pt x="78" y="912"/>
                    </a:lnTo>
                    <a:lnTo>
                      <a:pt x="84" y="906"/>
                    </a:lnTo>
                    <a:lnTo>
                      <a:pt x="96" y="912"/>
                    </a:lnTo>
                    <a:lnTo>
                      <a:pt x="120" y="906"/>
                    </a:lnTo>
                    <a:lnTo>
                      <a:pt x="132" y="912"/>
                    </a:lnTo>
                    <a:lnTo>
                      <a:pt x="162" y="912"/>
                    </a:lnTo>
                    <a:lnTo>
                      <a:pt x="174" y="906"/>
                    </a:lnTo>
                    <a:lnTo>
                      <a:pt x="186" y="906"/>
                    </a:lnTo>
                    <a:lnTo>
                      <a:pt x="198" y="912"/>
                    </a:lnTo>
                    <a:lnTo>
                      <a:pt x="228" y="912"/>
                    </a:lnTo>
                    <a:lnTo>
                      <a:pt x="246" y="906"/>
                    </a:lnTo>
                    <a:lnTo>
                      <a:pt x="270" y="906"/>
                    </a:lnTo>
                    <a:lnTo>
                      <a:pt x="276" y="900"/>
                    </a:lnTo>
                    <a:lnTo>
                      <a:pt x="294" y="900"/>
                    </a:lnTo>
                    <a:lnTo>
                      <a:pt x="300" y="906"/>
                    </a:lnTo>
                    <a:lnTo>
                      <a:pt x="306" y="918"/>
                    </a:lnTo>
                    <a:lnTo>
                      <a:pt x="318" y="930"/>
                    </a:lnTo>
                    <a:lnTo>
                      <a:pt x="318" y="972"/>
                    </a:lnTo>
                    <a:lnTo>
                      <a:pt x="336" y="990"/>
                    </a:lnTo>
                    <a:lnTo>
                      <a:pt x="336" y="1014"/>
                    </a:lnTo>
                    <a:lnTo>
                      <a:pt x="330" y="1020"/>
                    </a:lnTo>
                    <a:lnTo>
                      <a:pt x="330" y="1026"/>
                    </a:lnTo>
                    <a:lnTo>
                      <a:pt x="336" y="1032"/>
                    </a:lnTo>
                    <a:lnTo>
                      <a:pt x="342" y="1032"/>
                    </a:lnTo>
                    <a:lnTo>
                      <a:pt x="354" y="1044"/>
                    </a:lnTo>
                    <a:lnTo>
                      <a:pt x="354" y="1056"/>
                    </a:lnTo>
                    <a:lnTo>
                      <a:pt x="360" y="1062"/>
                    </a:lnTo>
                    <a:lnTo>
                      <a:pt x="372" y="1086"/>
                    </a:lnTo>
                    <a:lnTo>
                      <a:pt x="402" y="1086"/>
                    </a:lnTo>
                    <a:lnTo>
                      <a:pt x="414" y="1092"/>
                    </a:lnTo>
                    <a:lnTo>
                      <a:pt x="420" y="1080"/>
                    </a:lnTo>
                    <a:lnTo>
                      <a:pt x="444" y="1080"/>
                    </a:lnTo>
                    <a:lnTo>
                      <a:pt x="456" y="1074"/>
                    </a:lnTo>
                    <a:lnTo>
                      <a:pt x="462" y="1080"/>
                    </a:lnTo>
                    <a:lnTo>
                      <a:pt x="504" y="1074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0" y="1044"/>
                    </a:lnTo>
                    <a:lnTo>
                      <a:pt x="522" y="1044"/>
                    </a:lnTo>
                    <a:lnTo>
                      <a:pt x="522" y="1032"/>
                    </a:lnTo>
                    <a:lnTo>
                      <a:pt x="516" y="1020"/>
                    </a:lnTo>
                    <a:lnTo>
                      <a:pt x="510" y="1014"/>
                    </a:lnTo>
                    <a:lnTo>
                      <a:pt x="510" y="1008"/>
                    </a:lnTo>
                    <a:lnTo>
                      <a:pt x="516" y="1002"/>
                    </a:lnTo>
                    <a:lnTo>
                      <a:pt x="564" y="1002"/>
                    </a:lnTo>
                    <a:lnTo>
                      <a:pt x="564" y="996"/>
                    </a:lnTo>
                    <a:lnTo>
                      <a:pt x="576" y="996"/>
                    </a:lnTo>
                    <a:lnTo>
                      <a:pt x="588" y="1002"/>
                    </a:lnTo>
                    <a:lnTo>
                      <a:pt x="588" y="1026"/>
                    </a:lnTo>
                    <a:lnTo>
                      <a:pt x="678" y="1026"/>
                    </a:lnTo>
                    <a:lnTo>
                      <a:pt x="678" y="1050"/>
                    </a:lnTo>
                    <a:lnTo>
                      <a:pt x="666" y="1068"/>
                    </a:lnTo>
                    <a:lnTo>
                      <a:pt x="672" y="1086"/>
                    </a:lnTo>
                    <a:lnTo>
                      <a:pt x="684" y="1098"/>
                    </a:lnTo>
                    <a:lnTo>
                      <a:pt x="690" y="1110"/>
                    </a:lnTo>
                    <a:lnTo>
                      <a:pt x="690" y="1122"/>
                    </a:lnTo>
                    <a:lnTo>
                      <a:pt x="684" y="1134"/>
                    </a:lnTo>
                    <a:lnTo>
                      <a:pt x="678" y="1140"/>
                    </a:lnTo>
                    <a:lnTo>
                      <a:pt x="684" y="1164"/>
                    </a:lnTo>
                    <a:lnTo>
                      <a:pt x="684" y="1176"/>
                    </a:lnTo>
                    <a:lnTo>
                      <a:pt x="678" y="1182"/>
                    </a:lnTo>
                    <a:lnTo>
                      <a:pt x="678" y="1194"/>
                    </a:lnTo>
                    <a:lnTo>
                      <a:pt x="684" y="1212"/>
                    </a:lnTo>
                    <a:lnTo>
                      <a:pt x="696" y="1230"/>
                    </a:lnTo>
                    <a:lnTo>
                      <a:pt x="708" y="1254"/>
                    </a:lnTo>
                    <a:lnTo>
                      <a:pt x="714" y="1260"/>
                    </a:lnTo>
                    <a:lnTo>
                      <a:pt x="714" y="1278"/>
                    </a:lnTo>
                    <a:lnTo>
                      <a:pt x="708" y="1290"/>
                    </a:lnTo>
                    <a:lnTo>
                      <a:pt x="708" y="1302"/>
                    </a:lnTo>
                    <a:lnTo>
                      <a:pt x="702" y="1308"/>
                    </a:lnTo>
                    <a:lnTo>
                      <a:pt x="702" y="1332"/>
                    </a:lnTo>
                    <a:lnTo>
                      <a:pt x="708" y="1338"/>
                    </a:lnTo>
                    <a:lnTo>
                      <a:pt x="714" y="1338"/>
                    </a:lnTo>
                    <a:lnTo>
                      <a:pt x="720" y="1344"/>
                    </a:lnTo>
                    <a:lnTo>
                      <a:pt x="726" y="1326"/>
                    </a:lnTo>
                    <a:lnTo>
                      <a:pt x="756" y="1332"/>
                    </a:lnTo>
                    <a:lnTo>
                      <a:pt x="780" y="1326"/>
                    </a:lnTo>
                    <a:lnTo>
                      <a:pt x="780" y="1314"/>
                    </a:lnTo>
                    <a:lnTo>
                      <a:pt x="792" y="1314"/>
                    </a:lnTo>
                    <a:lnTo>
                      <a:pt x="804" y="1326"/>
                    </a:lnTo>
                    <a:lnTo>
                      <a:pt x="828" y="1326"/>
                    </a:lnTo>
                    <a:lnTo>
                      <a:pt x="834" y="1308"/>
                    </a:lnTo>
                    <a:lnTo>
                      <a:pt x="840" y="1320"/>
                    </a:lnTo>
                    <a:lnTo>
                      <a:pt x="858" y="1320"/>
                    </a:lnTo>
                    <a:lnTo>
                      <a:pt x="858" y="1350"/>
                    </a:lnTo>
                    <a:lnTo>
                      <a:pt x="864" y="1356"/>
                    </a:lnTo>
                    <a:lnTo>
                      <a:pt x="882" y="1356"/>
                    </a:lnTo>
                    <a:lnTo>
                      <a:pt x="882" y="1350"/>
                    </a:lnTo>
                    <a:lnTo>
                      <a:pt x="876" y="1344"/>
                    </a:lnTo>
                    <a:lnTo>
                      <a:pt x="918" y="1338"/>
                    </a:lnTo>
                    <a:lnTo>
                      <a:pt x="918" y="1356"/>
                    </a:lnTo>
                    <a:lnTo>
                      <a:pt x="924" y="1368"/>
                    </a:lnTo>
                    <a:lnTo>
                      <a:pt x="930" y="1374"/>
                    </a:lnTo>
                    <a:lnTo>
                      <a:pt x="948" y="1386"/>
                    </a:lnTo>
                    <a:lnTo>
                      <a:pt x="984" y="1392"/>
                    </a:lnTo>
                    <a:lnTo>
                      <a:pt x="1014" y="1398"/>
                    </a:lnTo>
                    <a:lnTo>
                      <a:pt x="1032" y="1398"/>
                    </a:lnTo>
                    <a:lnTo>
                      <a:pt x="1032" y="1392"/>
                    </a:lnTo>
                    <a:lnTo>
                      <a:pt x="1038" y="1386"/>
                    </a:lnTo>
                    <a:lnTo>
                      <a:pt x="1038" y="1368"/>
                    </a:lnTo>
                    <a:lnTo>
                      <a:pt x="1044" y="1362"/>
                    </a:lnTo>
                    <a:lnTo>
                      <a:pt x="1050" y="1362"/>
                    </a:lnTo>
                    <a:lnTo>
                      <a:pt x="1062" y="1374"/>
                    </a:lnTo>
                    <a:lnTo>
                      <a:pt x="1062" y="1386"/>
                    </a:lnTo>
                    <a:lnTo>
                      <a:pt x="1068" y="1392"/>
                    </a:lnTo>
                    <a:lnTo>
                      <a:pt x="1080" y="1392"/>
                    </a:lnTo>
                    <a:lnTo>
                      <a:pt x="1080" y="1404"/>
                    </a:lnTo>
                    <a:lnTo>
                      <a:pt x="1074" y="1404"/>
                    </a:lnTo>
                    <a:lnTo>
                      <a:pt x="1074" y="1416"/>
                    </a:lnTo>
                    <a:lnTo>
                      <a:pt x="1104" y="1416"/>
                    </a:lnTo>
                    <a:lnTo>
                      <a:pt x="1110" y="1422"/>
                    </a:lnTo>
                    <a:lnTo>
                      <a:pt x="1110" y="1434"/>
                    </a:lnTo>
                    <a:lnTo>
                      <a:pt x="1122" y="1434"/>
                    </a:lnTo>
                    <a:lnTo>
                      <a:pt x="1128" y="1428"/>
                    </a:lnTo>
                    <a:lnTo>
                      <a:pt x="1134" y="1428"/>
                    </a:lnTo>
                    <a:lnTo>
                      <a:pt x="1140" y="1434"/>
                    </a:lnTo>
                    <a:lnTo>
                      <a:pt x="1146" y="1446"/>
                    </a:lnTo>
                    <a:lnTo>
                      <a:pt x="1146" y="1452"/>
                    </a:lnTo>
                    <a:lnTo>
                      <a:pt x="1152" y="1464"/>
                    </a:lnTo>
                    <a:lnTo>
                      <a:pt x="1164" y="1464"/>
                    </a:lnTo>
                    <a:lnTo>
                      <a:pt x="1176" y="1476"/>
                    </a:lnTo>
                    <a:lnTo>
                      <a:pt x="1176" y="1488"/>
                    </a:lnTo>
                    <a:lnTo>
                      <a:pt x="1182" y="1500"/>
                    </a:lnTo>
                    <a:lnTo>
                      <a:pt x="1182" y="1512"/>
                    </a:lnTo>
                    <a:lnTo>
                      <a:pt x="1200" y="1512"/>
                    </a:lnTo>
                    <a:lnTo>
                      <a:pt x="1218" y="1500"/>
                    </a:lnTo>
                    <a:lnTo>
                      <a:pt x="1224" y="1512"/>
                    </a:lnTo>
                    <a:lnTo>
                      <a:pt x="1224" y="1518"/>
                    </a:lnTo>
                    <a:lnTo>
                      <a:pt x="1230" y="1518"/>
                    </a:lnTo>
                    <a:lnTo>
                      <a:pt x="1236" y="1500"/>
                    </a:lnTo>
                    <a:lnTo>
                      <a:pt x="1242" y="1464"/>
                    </a:lnTo>
                    <a:lnTo>
                      <a:pt x="1242" y="1416"/>
                    </a:lnTo>
                    <a:lnTo>
                      <a:pt x="1218" y="1416"/>
                    </a:lnTo>
                    <a:lnTo>
                      <a:pt x="1218" y="1434"/>
                    </a:lnTo>
                    <a:lnTo>
                      <a:pt x="1212" y="1440"/>
                    </a:lnTo>
                    <a:lnTo>
                      <a:pt x="1206" y="1440"/>
                    </a:lnTo>
                    <a:lnTo>
                      <a:pt x="1194" y="1434"/>
                    </a:lnTo>
                    <a:lnTo>
                      <a:pt x="1164" y="1404"/>
                    </a:lnTo>
                    <a:lnTo>
                      <a:pt x="1158" y="1404"/>
                    </a:lnTo>
                    <a:lnTo>
                      <a:pt x="1158" y="1398"/>
                    </a:lnTo>
                    <a:lnTo>
                      <a:pt x="1152" y="1398"/>
                    </a:lnTo>
                    <a:lnTo>
                      <a:pt x="1140" y="1386"/>
                    </a:lnTo>
                    <a:lnTo>
                      <a:pt x="1140" y="1362"/>
                    </a:lnTo>
                    <a:lnTo>
                      <a:pt x="1146" y="1350"/>
                    </a:lnTo>
                    <a:lnTo>
                      <a:pt x="1152" y="1332"/>
                    </a:lnTo>
                    <a:lnTo>
                      <a:pt x="1158" y="1320"/>
                    </a:lnTo>
                    <a:lnTo>
                      <a:pt x="1170" y="1308"/>
                    </a:lnTo>
                    <a:lnTo>
                      <a:pt x="1170" y="1254"/>
                    </a:lnTo>
                    <a:lnTo>
                      <a:pt x="1164" y="1236"/>
                    </a:lnTo>
                    <a:lnTo>
                      <a:pt x="1164" y="1212"/>
                    </a:lnTo>
                    <a:lnTo>
                      <a:pt x="1158" y="1206"/>
                    </a:lnTo>
                    <a:lnTo>
                      <a:pt x="1158" y="1200"/>
                    </a:lnTo>
                    <a:lnTo>
                      <a:pt x="1152" y="1194"/>
                    </a:lnTo>
                    <a:lnTo>
                      <a:pt x="1152" y="1188"/>
                    </a:lnTo>
                    <a:lnTo>
                      <a:pt x="1140" y="1176"/>
                    </a:lnTo>
                    <a:lnTo>
                      <a:pt x="1146" y="1176"/>
                    </a:lnTo>
                    <a:lnTo>
                      <a:pt x="1152" y="1170"/>
                    </a:lnTo>
                    <a:lnTo>
                      <a:pt x="1164" y="1164"/>
                    </a:lnTo>
                    <a:lnTo>
                      <a:pt x="1182" y="1146"/>
                    </a:lnTo>
                    <a:lnTo>
                      <a:pt x="1182" y="1116"/>
                    </a:lnTo>
                    <a:lnTo>
                      <a:pt x="1194" y="1116"/>
                    </a:lnTo>
                    <a:lnTo>
                      <a:pt x="1212" y="1110"/>
                    </a:lnTo>
                    <a:lnTo>
                      <a:pt x="1230" y="1110"/>
                    </a:lnTo>
                    <a:lnTo>
                      <a:pt x="1242" y="1104"/>
                    </a:lnTo>
                    <a:lnTo>
                      <a:pt x="1260" y="1104"/>
                    </a:lnTo>
                    <a:lnTo>
                      <a:pt x="1284" y="1092"/>
                    </a:lnTo>
                    <a:lnTo>
                      <a:pt x="1290" y="1092"/>
                    </a:lnTo>
                    <a:lnTo>
                      <a:pt x="1290" y="1086"/>
                    </a:lnTo>
                    <a:lnTo>
                      <a:pt x="1284" y="1074"/>
                    </a:lnTo>
                    <a:lnTo>
                      <a:pt x="1272" y="1062"/>
                    </a:lnTo>
                    <a:lnTo>
                      <a:pt x="1272" y="1014"/>
                    </a:lnTo>
                    <a:lnTo>
                      <a:pt x="1248" y="1014"/>
                    </a:lnTo>
                    <a:lnTo>
                      <a:pt x="1248" y="1008"/>
                    </a:lnTo>
                    <a:lnTo>
                      <a:pt x="1242" y="996"/>
                    </a:lnTo>
                    <a:lnTo>
                      <a:pt x="1242" y="978"/>
                    </a:lnTo>
                    <a:lnTo>
                      <a:pt x="1236" y="972"/>
                    </a:lnTo>
                    <a:lnTo>
                      <a:pt x="1224" y="966"/>
                    </a:lnTo>
                    <a:lnTo>
                      <a:pt x="1218" y="960"/>
                    </a:lnTo>
                    <a:lnTo>
                      <a:pt x="1206" y="936"/>
                    </a:lnTo>
                    <a:lnTo>
                      <a:pt x="1206" y="906"/>
                    </a:lnTo>
                    <a:lnTo>
                      <a:pt x="1212" y="900"/>
                    </a:lnTo>
                    <a:lnTo>
                      <a:pt x="1212" y="876"/>
                    </a:lnTo>
                    <a:lnTo>
                      <a:pt x="1200" y="864"/>
                    </a:lnTo>
                    <a:lnTo>
                      <a:pt x="1194" y="852"/>
                    </a:lnTo>
                    <a:lnTo>
                      <a:pt x="1194" y="804"/>
                    </a:lnTo>
                    <a:lnTo>
                      <a:pt x="1200" y="780"/>
                    </a:lnTo>
                    <a:lnTo>
                      <a:pt x="1200" y="750"/>
                    </a:lnTo>
                    <a:lnTo>
                      <a:pt x="1212" y="738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24" y="726"/>
                    </a:lnTo>
                    <a:lnTo>
                      <a:pt x="1224" y="696"/>
                    </a:lnTo>
                    <a:lnTo>
                      <a:pt x="1218" y="690"/>
                    </a:lnTo>
                    <a:lnTo>
                      <a:pt x="1206" y="684"/>
                    </a:lnTo>
                    <a:lnTo>
                      <a:pt x="1200" y="678"/>
                    </a:lnTo>
                    <a:lnTo>
                      <a:pt x="1188" y="648"/>
                    </a:lnTo>
                    <a:lnTo>
                      <a:pt x="1182" y="642"/>
                    </a:lnTo>
                    <a:lnTo>
                      <a:pt x="1176" y="642"/>
                    </a:lnTo>
                    <a:lnTo>
                      <a:pt x="1176" y="636"/>
                    </a:lnTo>
                    <a:lnTo>
                      <a:pt x="1182" y="624"/>
                    </a:lnTo>
                    <a:lnTo>
                      <a:pt x="1194" y="618"/>
                    </a:lnTo>
                    <a:lnTo>
                      <a:pt x="1206" y="606"/>
                    </a:lnTo>
                    <a:lnTo>
                      <a:pt x="1206" y="594"/>
                    </a:lnTo>
                    <a:lnTo>
                      <a:pt x="1200" y="588"/>
                    </a:lnTo>
                    <a:lnTo>
                      <a:pt x="1194" y="576"/>
                    </a:lnTo>
                    <a:lnTo>
                      <a:pt x="1194" y="570"/>
                    </a:lnTo>
                    <a:lnTo>
                      <a:pt x="1200" y="564"/>
                    </a:lnTo>
                    <a:lnTo>
                      <a:pt x="1224" y="552"/>
                    </a:lnTo>
                    <a:lnTo>
                      <a:pt x="1230" y="546"/>
                    </a:lnTo>
                    <a:lnTo>
                      <a:pt x="1236" y="546"/>
                    </a:lnTo>
                    <a:lnTo>
                      <a:pt x="1242" y="4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37" name="Congo (Brazzaville)"/>
              <p:cNvSpPr>
                <a:spLocks/>
              </p:cNvSpPr>
              <p:nvPr/>
            </p:nvSpPr>
            <p:spPr bwMode="gray">
              <a:xfrm>
                <a:off x="2854" y="2233"/>
                <a:ext cx="137" cy="179"/>
              </a:xfrm>
              <a:custGeom>
                <a:avLst/>
                <a:gdLst>
                  <a:gd name="T0" fmla="*/ 36263298 w 534"/>
                  <a:gd name="T1" fmla="*/ 35602217 h 702"/>
                  <a:gd name="T2" fmla="*/ 36263298 w 534"/>
                  <a:gd name="T3" fmla="*/ 35602217 h 702"/>
                  <a:gd name="T4" fmla="*/ 36263298 w 534"/>
                  <a:gd name="T5" fmla="*/ 35602217 h 702"/>
                  <a:gd name="T6" fmla="*/ 36263298 w 534"/>
                  <a:gd name="T7" fmla="*/ 35602217 h 702"/>
                  <a:gd name="T8" fmla="*/ 36263298 w 534"/>
                  <a:gd name="T9" fmla="*/ 35602217 h 702"/>
                  <a:gd name="T10" fmla="*/ 36263298 w 534"/>
                  <a:gd name="T11" fmla="*/ 35602217 h 702"/>
                  <a:gd name="T12" fmla="*/ 36263298 w 534"/>
                  <a:gd name="T13" fmla="*/ 35602217 h 702"/>
                  <a:gd name="T14" fmla="*/ 36263298 w 534"/>
                  <a:gd name="T15" fmla="*/ 35602217 h 702"/>
                  <a:gd name="T16" fmla="*/ 36263298 w 534"/>
                  <a:gd name="T17" fmla="*/ 35602217 h 702"/>
                  <a:gd name="T18" fmla="*/ 36263298 w 534"/>
                  <a:gd name="T19" fmla="*/ 35602217 h 702"/>
                  <a:gd name="T20" fmla="*/ 36263298 w 534"/>
                  <a:gd name="T21" fmla="*/ 35602217 h 702"/>
                  <a:gd name="T22" fmla="*/ 36263298 w 534"/>
                  <a:gd name="T23" fmla="*/ 35602217 h 702"/>
                  <a:gd name="T24" fmla="*/ 36263298 w 534"/>
                  <a:gd name="T25" fmla="*/ 35602217 h 702"/>
                  <a:gd name="T26" fmla="*/ 36263298 w 534"/>
                  <a:gd name="T27" fmla="*/ 35602217 h 702"/>
                  <a:gd name="T28" fmla="*/ 36263298 w 534"/>
                  <a:gd name="T29" fmla="*/ 35602217 h 702"/>
                  <a:gd name="T30" fmla="*/ 36263298 w 534"/>
                  <a:gd name="T31" fmla="*/ 35602217 h 702"/>
                  <a:gd name="T32" fmla="*/ 36263298 w 534"/>
                  <a:gd name="T33" fmla="*/ 35602217 h 702"/>
                  <a:gd name="T34" fmla="*/ 36263298 w 534"/>
                  <a:gd name="T35" fmla="*/ 35602217 h 702"/>
                  <a:gd name="T36" fmla="*/ 36263298 w 534"/>
                  <a:gd name="T37" fmla="*/ 35602217 h 702"/>
                  <a:gd name="T38" fmla="*/ 36263298 w 534"/>
                  <a:gd name="T39" fmla="*/ 35602217 h 702"/>
                  <a:gd name="T40" fmla="*/ 36263298 w 534"/>
                  <a:gd name="T41" fmla="*/ 35602217 h 702"/>
                  <a:gd name="T42" fmla="*/ 36263298 w 534"/>
                  <a:gd name="T43" fmla="*/ 35602217 h 702"/>
                  <a:gd name="T44" fmla="*/ 36263298 w 534"/>
                  <a:gd name="T45" fmla="*/ 35602217 h 702"/>
                  <a:gd name="T46" fmla="*/ 36263298 w 534"/>
                  <a:gd name="T47" fmla="*/ 35602217 h 702"/>
                  <a:gd name="T48" fmla="*/ 36263298 w 534"/>
                  <a:gd name="T49" fmla="*/ 35602217 h 702"/>
                  <a:gd name="T50" fmla="*/ 0 w 534"/>
                  <a:gd name="T51" fmla="*/ 35602217 h 702"/>
                  <a:gd name="T52" fmla="*/ 36263298 w 534"/>
                  <a:gd name="T53" fmla="*/ 35602217 h 702"/>
                  <a:gd name="T54" fmla="*/ 36263298 w 534"/>
                  <a:gd name="T55" fmla="*/ 35602217 h 702"/>
                  <a:gd name="T56" fmla="*/ 36263298 w 534"/>
                  <a:gd name="T57" fmla="*/ 35602217 h 702"/>
                  <a:gd name="T58" fmla="*/ 36263298 w 534"/>
                  <a:gd name="T59" fmla="*/ 35602217 h 702"/>
                  <a:gd name="T60" fmla="*/ 36263298 w 534"/>
                  <a:gd name="T61" fmla="*/ 35602217 h 702"/>
                  <a:gd name="T62" fmla="*/ 36263298 w 534"/>
                  <a:gd name="T63" fmla="*/ 35602217 h 702"/>
                  <a:gd name="T64" fmla="*/ 36263298 w 534"/>
                  <a:gd name="T65" fmla="*/ 35602217 h 702"/>
                  <a:gd name="T66" fmla="*/ 36263298 w 534"/>
                  <a:gd name="T67" fmla="*/ 35602217 h 702"/>
                  <a:gd name="T68" fmla="*/ 36263298 w 534"/>
                  <a:gd name="T69" fmla="*/ 35602217 h 702"/>
                  <a:gd name="T70" fmla="*/ 36263298 w 534"/>
                  <a:gd name="T71" fmla="*/ 35602217 h 702"/>
                  <a:gd name="T72" fmla="*/ 36263298 w 534"/>
                  <a:gd name="T73" fmla="*/ 35602217 h 702"/>
                  <a:gd name="T74" fmla="*/ 36263298 w 534"/>
                  <a:gd name="T75" fmla="*/ 35602217 h 702"/>
                  <a:gd name="T76" fmla="*/ 36263298 w 534"/>
                  <a:gd name="T77" fmla="*/ 35602217 h 702"/>
                  <a:gd name="T78" fmla="*/ 36263298 w 534"/>
                  <a:gd name="T79" fmla="*/ 35602217 h 702"/>
                  <a:gd name="T80" fmla="*/ 36263298 w 534"/>
                  <a:gd name="T81" fmla="*/ 35602217 h 702"/>
                  <a:gd name="T82" fmla="*/ 36263298 w 534"/>
                  <a:gd name="T83" fmla="*/ 35602217 h 702"/>
                  <a:gd name="T84" fmla="*/ 36263298 w 534"/>
                  <a:gd name="T85" fmla="*/ 35602217 h 702"/>
                  <a:gd name="T86" fmla="*/ 36263298 w 534"/>
                  <a:gd name="T87" fmla="*/ 35602217 h 702"/>
                  <a:gd name="T88" fmla="*/ 36263298 w 534"/>
                  <a:gd name="T89" fmla="*/ 35602217 h 702"/>
                  <a:gd name="T90" fmla="*/ 36263298 w 534"/>
                  <a:gd name="T91" fmla="*/ 35602217 h 702"/>
                  <a:gd name="T92" fmla="*/ 36263298 w 534"/>
                  <a:gd name="T93" fmla="*/ 35602217 h 702"/>
                  <a:gd name="T94" fmla="*/ 36263298 w 534"/>
                  <a:gd name="T95" fmla="*/ 35602217 h 702"/>
                  <a:gd name="T96" fmla="*/ 36263298 w 534"/>
                  <a:gd name="T97" fmla="*/ 35602217 h 702"/>
                  <a:gd name="T98" fmla="*/ 36263298 w 534"/>
                  <a:gd name="T99" fmla="*/ 35602217 h 702"/>
                  <a:gd name="T100" fmla="*/ 36263298 w 534"/>
                  <a:gd name="T101" fmla="*/ 35602217 h 702"/>
                  <a:gd name="T102" fmla="*/ 36263298 w 534"/>
                  <a:gd name="T103" fmla="*/ 35602217 h 7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4"/>
                  <a:gd name="T157" fmla="*/ 0 h 702"/>
                  <a:gd name="T158" fmla="*/ 534 w 534"/>
                  <a:gd name="T159" fmla="*/ 702 h 7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4" h="702">
                    <a:moveTo>
                      <a:pt x="366" y="120"/>
                    </a:moveTo>
                    <a:lnTo>
                      <a:pt x="360" y="126"/>
                    </a:lnTo>
                    <a:lnTo>
                      <a:pt x="354" y="168"/>
                    </a:lnTo>
                    <a:lnTo>
                      <a:pt x="330" y="144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76" y="138"/>
                    </a:lnTo>
                    <a:lnTo>
                      <a:pt x="270" y="132"/>
                    </a:lnTo>
                    <a:lnTo>
                      <a:pt x="258" y="126"/>
                    </a:lnTo>
                    <a:lnTo>
                      <a:pt x="210" y="126"/>
                    </a:lnTo>
                    <a:lnTo>
                      <a:pt x="192" y="132"/>
                    </a:lnTo>
                    <a:lnTo>
                      <a:pt x="162" y="132"/>
                    </a:lnTo>
                    <a:lnTo>
                      <a:pt x="144" y="162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80" y="204"/>
                    </a:lnTo>
                    <a:lnTo>
                      <a:pt x="186" y="198"/>
                    </a:lnTo>
                    <a:lnTo>
                      <a:pt x="186" y="180"/>
                    </a:lnTo>
                    <a:lnTo>
                      <a:pt x="204" y="180"/>
                    </a:lnTo>
                    <a:lnTo>
                      <a:pt x="210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8"/>
                    </a:lnTo>
                    <a:lnTo>
                      <a:pt x="228" y="216"/>
                    </a:lnTo>
                    <a:lnTo>
                      <a:pt x="240" y="222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22" y="258"/>
                    </a:lnTo>
                    <a:lnTo>
                      <a:pt x="210" y="258"/>
                    </a:lnTo>
                    <a:lnTo>
                      <a:pt x="198" y="282"/>
                    </a:lnTo>
                    <a:lnTo>
                      <a:pt x="198" y="318"/>
                    </a:lnTo>
                    <a:lnTo>
                      <a:pt x="216" y="324"/>
                    </a:lnTo>
                    <a:lnTo>
                      <a:pt x="222" y="342"/>
                    </a:lnTo>
                    <a:lnTo>
                      <a:pt x="240" y="342"/>
                    </a:lnTo>
                    <a:lnTo>
                      <a:pt x="246" y="348"/>
                    </a:lnTo>
                    <a:lnTo>
                      <a:pt x="246" y="360"/>
                    </a:lnTo>
                    <a:lnTo>
                      <a:pt x="240" y="366"/>
                    </a:lnTo>
                    <a:lnTo>
                      <a:pt x="240" y="414"/>
                    </a:lnTo>
                    <a:lnTo>
                      <a:pt x="234" y="426"/>
                    </a:lnTo>
                    <a:lnTo>
                      <a:pt x="240" y="450"/>
                    </a:lnTo>
                    <a:lnTo>
                      <a:pt x="234" y="456"/>
                    </a:lnTo>
                    <a:lnTo>
                      <a:pt x="222" y="462"/>
                    </a:lnTo>
                    <a:lnTo>
                      <a:pt x="222" y="486"/>
                    </a:lnTo>
                    <a:lnTo>
                      <a:pt x="216" y="498"/>
                    </a:lnTo>
                    <a:lnTo>
                      <a:pt x="210" y="504"/>
                    </a:lnTo>
                    <a:lnTo>
                      <a:pt x="198" y="504"/>
                    </a:lnTo>
                    <a:lnTo>
                      <a:pt x="192" y="498"/>
                    </a:lnTo>
                    <a:lnTo>
                      <a:pt x="192" y="468"/>
                    </a:lnTo>
                    <a:lnTo>
                      <a:pt x="186" y="468"/>
                    </a:lnTo>
                    <a:lnTo>
                      <a:pt x="180" y="474"/>
                    </a:lnTo>
                    <a:lnTo>
                      <a:pt x="174" y="486"/>
                    </a:lnTo>
                    <a:lnTo>
                      <a:pt x="168" y="492"/>
                    </a:lnTo>
                    <a:lnTo>
                      <a:pt x="138" y="492"/>
                    </a:lnTo>
                    <a:lnTo>
                      <a:pt x="120" y="450"/>
                    </a:lnTo>
                    <a:lnTo>
                      <a:pt x="90" y="450"/>
                    </a:lnTo>
                    <a:lnTo>
                      <a:pt x="90" y="456"/>
                    </a:lnTo>
                    <a:lnTo>
                      <a:pt x="108" y="474"/>
                    </a:lnTo>
                    <a:lnTo>
                      <a:pt x="96" y="480"/>
                    </a:lnTo>
                    <a:lnTo>
                      <a:pt x="90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54" y="492"/>
                    </a:lnTo>
                    <a:lnTo>
                      <a:pt x="42" y="492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0" y="504"/>
                    </a:lnTo>
                    <a:lnTo>
                      <a:pt x="36" y="510"/>
                    </a:lnTo>
                    <a:lnTo>
                      <a:pt x="36" y="522"/>
                    </a:lnTo>
                    <a:lnTo>
                      <a:pt x="24" y="522"/>
                    </a:lnTo>
                    <a:lnTo>
                      <a:pt x="54" y="540"/>
                    </a:lnTo>
                    <a:lnTo>
                      <a:pt x="36" y="552"/>
                    </a:lnTo>
                    <a:lnTo>
                      <a:pt x="54" y="564"/>
                    </a:lnTo>
                    <a:lnTo>
                      <a:pt x="54" y="600"/>
                    </a:lnTo>
                    <a:lnTo>
                      <a:pt x="48" y="606"/>
                    </a:lnTo>
                    <a:lnTo>
                      <a:pt x="30" y="588"/>
                    </a:lnTo>
                    <a:lnTo>
                      <a:pt x="6" y="600"/>
                    </a:lnTo>
                    <a:lnTo>
                      <a:pt x="0" y="618"/>
                    </a:lnTo>
                    <a:lnTo>
                      <a:pt x="54" y="666"/>
                    </a:lnTo>
                    <a:lnTo>
                      <a:pt x="54" y="684"/>
                    </a:lnTo>
                    <a:lnTo>
                      <a:pt x="72" y="702"/>
                    </a:lnTo>
                    <a:lnTo>
                      <a:pt x="72" y="690"/>
                    </a:lnTo>
                    <a:lnTo>
                      <a:pt x="90" y="690"/>
                    </a:lnTo>
                    <a:lnTo>
                      <a:pt x="90" y="672"/>
                    </a:lnTo>
                    <a:lnTo>
                      <a:pt x="102" y="666"/>
                    </a:lnTo>
                    <a:lnTo>
                      <a:pt x="108" y="660"/>
                    </a:lnTo>
                    <a:lnTo>
                      <a:pt x="120" y="654"/>
                    </a:lnTo>
                    <a:lnTo>
                      <a:pt x="126" y="648"/>
                    </a:lnTo>
                    <a:lnTo>
                      <a:pt x="132" y="654"/>
                    </a:lnTo>
                    <a:lnTo>
                      <a:pt x="132" y="660"/>
                    </a:lnTo>
                    <a:lnTo>
                      <a:pt x="138" y="666"/>
                    </a:lnTo>
                    <a:lnTo>
                      <a:pt x="138" y="672"/>
                    </a:lnTo>
                    <a:lnTo>
                      <a:pt x="150" y="672"/>
                    </a:lnTo>
                    <a:lnTo>
                      <a:pt x="150" y="678"/>
                    </a:lnTo>
                    <a:lnTo>
                      <a:pt x="156" y="684"/>
                    </a:lnTo>
                    <a:lnTo>
                      <a:pt x="156" y="690"/>
                    </a:lnTo>
                    <a:lnTo>
                      <a:pt x="162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86" y="660"/>
                    </a:lnTo>
                    <a:lnTo>
                      <a:pt x="210" y="666"/>
                    </a:lnTo>
                    <a:lnTo>
                      <a:pt x="228" y="648"/>
                    </a:lnTo>
                    <a:lnTo>
                      <a:pt x="234" y="648"/>
                    </a:lnTo>
                    <a:lnTo>
                      <a:pt x="234" y="678"/>
                    </a:lnTo>
                    <a:lnTo>
                      <a:pt x="228" y="690"/>
                    </a:lnTo>
                    <a:lnTo>
                      <a:pt x="234" y="696"/>
                    </a:lnTo>
                    <a:lnTo>
                      <a:pt x="252" y="696"/>
                    </a:lnTo>
                    <a:lnTo>
                      <a:pt x="264" y="690"/>
                    </a:lnTo>
                    <a:lnTo>
                      <a:pt x="270" y="684"/>
                    </a:lnTo>
                    <a:lnTo>
                      <a:pt x="276" y="672"/>
                    </a:lnTo>
                    <a:lnTo>
                      <a:pt x="294" y="654"/>
                    </a:lnTo>
                    <a:lnTo>
                      <a:pt x="300" y="642"/>
                    </a:lnTo>
                    <a:lnTo>
                      <a:pt x="312" y="630"/>
                    </a:lnTo>
                    <a:lnTo>
                      <a:pt x="330" y="630"/>
                    </a:lnTo>
                    <a:lnTo>
                      <a:pt x="336" y="624"/>
                    </a:lnTo>
                    <a:lnTo>
                      <a:pt x="366" y="5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90" y="456"/>
                    </a:lnTo>
                    <a:lnTo>
                      <a:pt x="390" y="420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50" y="378"/>
                    </a:lnTo>
                    <a:lnTo>
                      <a:pt x="456" y="366"/>
                    </a:lnTo>
                    <a:lnTo>
                      <a:pt x="468" y="360"/>
                    </a:lnTo>
                    <a:lnTo>
                      <a:pt x="474" y="354"/>
                    </a:lnTo>
                    <a:lnTo>
                      <a:pt x="474" y="300"/>
                    </a:lnTo>
                    <a:lnTo>
                      <a:pt x="486" y="294"/>
                    </a:lnTo>
                    <a:lnTo>
                      <a:pt x="492" y="282"/>
                    </a:lnTo>
                    <a:lnTo>
                      <a:pt x="492" y="258"/>
                    </a:lnTo>
                    <a:lnTo>
                      <a:pt x="486" y="246"/>
                    </a:lnTo>
                    <a:lnTo>
                      <a:pt x="480" y="240"/>
                    </a:lnTo>
                    <a:lnTo>
                      <a:pt x="480" y="228"/>
                    </a:lnTo>
                    <a:lnTo>
                      <a:pt x="498" y="192"/>
                    </a:lnTo>
                    <a:lnTo>
                      <a:pt x="498" y="168"/>
                    </a:lnTo>
                    <a:lnTo>
                      <a:pt x="492" y="156"/>
                    </a:lnTo>
                    <a:lnTo>
                      <a:pt x="492" y="126"/>
                    </a:lnTo>
                    <a:lnTo>
                      <a:pt x="498" y="120"/>
                    </a:lnTo>
                    <a:lnTo>
                      <a:pt x="510" y="96"/>
                    </a:lnTo>
                    <a:lnTo>
                      <a:pt x="522" y="84"/>
                    </a:lnTo>
                    <a:lnTo>
                      <a:pt x="528" y="66"/>
                    </a:lnTo>
                    <a:lnTo>
                      <a:pt x="534" y="54"/>
                    </a:lnTo>
                    <a:lnTo>
                      <a:pt x="534" y="18"/>
                    </a:lnTo>
                    <a:lnTo>
                      <a:pt x="522" y="6"/>
                    </a:lnTo>
                    <a:lnTo>
                      <a:pt x="510" y="18"/>
                    </a:lnTo>
                    <a:lnTo>
                      <a:pt x="498" y="18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6" y="18"/>
                    </a:lnTo>
                    <a:lnTo>
                      <a:pt x="396" y="18"/>
                    </a:lnTo>
                    <a:lnTo>
                      <a:pt x="378" y="48"/>
                    </a:lnTo>
                    <a:lnTo>
                      <a:pt x="390" y="60"/>
                    </a:lnTo>
                    <a:lnTo>
                      <a:pt x="390" y="84"/>
                    </a:lnTo>
                    <a:lnTo>
                      <a:pt x="384" y="96"/>
                    </a:lnTo>
                    <a:lnTo>
                      <a:pt x="378" y="102"/>
                    </a:lnTo>
                    <a:lnTo>
                      <a:pt x="372" y="114"/>
                    </a:lnTo>
                    <a:lnTo>
                      <a:pt x="366" y="12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China"/>
              <p:cNvSpPr>
                <a:spLocks noEditPoints="1"/>
              </p:cNvSpPr>
              <p:nvPr/>
            </p:nvSpPr>
            <p:spPr bwMode="gray">
              <a:xfrm>
                <a:off x="3907" y="1211"/>
                <a:ext cx="936" cy="723"/>
              </a:xfrm>
              <a:custGeom>
                <a:avLst/>
                <a:gdLst>
                  <a:gd name="T0" fmla="*/ 549192262 w 3660"/>
                  <a:gd name="T1" fmla="*/ 549408978 h 2826"/>
                  <a:gd name="T2" fmla="*/ 549192262 w 3660"/>
                  <a:gd name="T3" fmla="*/ 549408978 h 2826"/>
                  <a:gd name="T4" fmla="*/ 549192262 w 3660"/>
                  <a:gd name="T5" fmla="*/ 549408978 h 2826"/>
                  <a:gd name="T6" fmla="*/ 549192262 w 3660"/>
                  <a:gd name="T7" fmla="*/ 549408978 h 2826"/>
                  <a:gd name="T8" fmla="*/ 549192262 w 3660"/>
                  <a:gd name="T9" fmla="*/ 549408978 h 2826"/>
                  <a:gd name="T10" fmla="*/ 549192262 w 3660"/>
                  <a:gd name="T11" fmla="*/ 549408978 h 2826"/>
                  <a:gd name="T12" fmla="*/ 549192262 w 3660"/>
                  <a:gd name="T13" fmla="*/ 549408978 h 2826"/>
                  <a:gd name="T14" fmla="*/ 549192262 w 3660"/>
                  <a:gd name="T15" fmla="*/ 549408978 h 2826"/>
                  <a:gd name="T16" fmla="*/ 549192262 w 3660"/>
                  <a:gd name="T17" fmla="*/ 549408978 h 2826"/>
                  <a:gd name="T18" fmla="*/ 549192262 w 3660"/>
                  <a:gd name="T19" fmla="*/ 549408978 h 2826"/>
                  <a:gd name="T20" fmla="*/ 549192262 w 3660"/>
                  <a:gd name="T21" fmla="*/ 549408978 h 2826"/>
                  <a:gd name="T22" fmla="*/ 549192262 w 3660"/>
                  <a:gd name="T23" fmla="*/ 549408978 h 2826"/>
                  <a:gd name="T24" fmla="*/ 549192262 w 3660"/>
                  <a:gd name="T25" fmla="*/ 549408978 h 2826"/>
                  <a:gd name="T26" fmla="*/ 549192262 w 3660"/>
                  <a:gd name="T27" fmla="*/ 549408978 h 2826"/>
                  <a:gd name="T28" fmla="*/ 549192262 w 3660"/>
                  <a:gd name="T29" fmla="*/ 549408978 h 2826"/>
                  <a:gd name="T30" fmla="*/ 549192262 w 3660"/>
                  <a:gd name="T31" fmla="*/ 549408978 h 2826"/>
                  <a:gd name="T32" fmla="*/ 549192262 w 3660"/>
                  <a:gd name="T33" fmla="*/ 549408978 h 2826"/>
                  <a:gd name="T34" fmla="*/ 549192262 w 3660"/>
                  <a:gd name="T35" fmla="*/ 549408978 h 2826"/>
                  <a:gd name="T36" fmla="*/ 549192262 w 3660"/>
                  <a:gd name="T37" fmla="*/ 549408978 h 2826"/>
                  <a:gd name="T38" fmla="*/ 549192262 w 3660"/>
                  <a:gd name="T39" fmla="*/ 549408978 h 2826"/>
                  <a:gd name="T40" fmla="*/ 549192262 w 3660"/>
                  <a:gd name="T41" fmla="*/ 549408978 h 2826"/>
                  <a:gd name="T42" fmla="*/ 549192262 w 3660"/>
                  <a:gd name="T43" fmla="*/ 549408978 h 2826"/>
                  <a:gd name="T44" fmla="*/ 549192262 w 3660"/>
                  <a:gd name="T45" fmla="*/ 549408978 h 2826"/>
                  <a:gd name="T46" fmla="*/ 0 w 3660"/>
                  <a:gd name="T47" fmla="*/ 549408978 h 2826"/>
                  <a:gd name="T48" fmla="*/ 549192262 w 3660"/>
                  <a:gd name="T49" fmla="*/ 549408978 h 2826"/>
                  <a:gd name="T50" fmla="*/ 549192262 w 3660"/>
                  <a:gd name="T51" fmla="*/ 549408978 h 2826"/>
                  <a:gd name="T52" fmla="*/ 549192262 w 3660"/>
                  <a:gd name="T53" fmla="*/ 549408978 h 2826"/>
                  <a:gd name="T54" fmla="*/ 549192262 w 3660"/>
                  <a:gd name="T55" fmla="*/ 549408978 h 2826"/>
                  <a:gd name="T56" fmla="*/ 549192262 w 3660"/>
                  <a:gd name="T57" fmla="*/ 549408978 h 2826"/>
                  <a:gd name="T58" fmla="*/ 549192262 w 3660"/>
                  <a:gd name="T59" fmla="*/ 549408978 h 2826"/>
                  <a:gd name="T60" fmla="*/ 549192262 w 3660"/>
                  <a:gd name="T61" fmla="*/ 549408978 h 2826"/>
                  <a:gd name="T62" fmla="*/ 549192262 w 3660"/>
                  <a:gd name="T63" fmla="*/ 549408978 h 2826"/>
                  <a:gd name="T64" fmla="*/ 549192262 w 3660"/>
                  <a:gd name="T65" fmla="*/ 549408978 h 2826"/>
                  <a:gd name="T66" fmla="*/ 549192262 w 3660"/>
                  <a:gd name="T67" fmla="*/ 549408978 h 2826"/>
                  <a:gd name="T68" fmla="*/ 549192262 w 3660"/>
                  <a:gd name="T69" fmla="*/ 549408978 h 2826"/>
                  <a:gd name="T70" fmla="*/ 549192262 w 3660"/>
                  <a:gd name="T71" fmla="*/ 549408978 h 2826"/>
                  <a:gd name="T72" fmla="*/ 549192262 w 3660"/>
                  <a:gd name="T73" fmla="*/ 549408978 h 2826"/>
                  <a:gd name="T74" fmla="*/ 549192262 w 3660"/>
                  <a:gd name="T75" fmla="*/ 549408978 h 2826"/>
                  <a:gd name="T76" fmla="*/ 549192262 w 3660"/>
                  <a:gd name="T77" fmla="*/ 549408978 h 2826"/>
                  <a:gd name="T78" fmla="*/ 549192262 w 3660"/>
                  <a:gd name="T79" fmla="*/ 549408978 h 2826"/>
                  <a:gd name="T80" fmla="*/ 549192262 w 3660"/>
                  <a:gd name="T81" fmla="*/ 549408978 h 2826"/>
                  <a:gd name="T82" fmla="*/ 549192262 w 3660"/>
                  <a:gd name="T83" fmla="*/ 549408978 h 2826"/>
                  <a:gd name="T84" fmla="*/ 549192262 w 3660"/>
                  <a:gd name="T85" fmla="*/ 549408978 h 2826"/>
                  <a:gd name="T86" fmla="*/ 549192262 w 3660"/>
                  <a:gd name="T87" fmla="*/ 549408978 h 2826"/>
                  <a:gd name="T88" fmla="*/ 549192262 w 3660"/>
                  <a:gd name="T89" fmla="*/ 549408978 h 2826"/>
                  <a:gd name="T90" fmla="*/ 549192262 w 3660"/>
                  <a:gd name="T91" fmla="*/ 549408978 h 2826"/>
                  <a:gd name="T92" fmla="*/ 549192262 w 3660"/>
                  <a:gd name="T93" fmla="*/ 549408978 h 2826"/>
                  <a:gd name="T94" fmla="*/ 549192262 w 3660"/>
                  <a:gd name="T95" fmla="*/ 549408978 h 2826"/>
                  <a:gd name="T96" fmla="*/ 549192262 w 3660"/>
                  <a:gd name="T97" fmla="*/ 549408978 h 2826"/>
                  <a:gd name="T98" fmla="*/ 549192262 w 3660"/>
                  <a:gd name="T99" fmla="*/ 549408978 h 2826"/>
                  <a:gd name="T100" fmla="*/ 549192262 w 3660"/>
                  <a:gd name="T101" fmla="*/ 549408978 h 2826"/>
                  <a:gd name="T102" fmla="*/ 549192262 w 3660"/>
                  <a:gd name="T103" fmla="*/ 549408978 h 2826"/>
                  <a:gd name="T104" fmla="*/ 549192262 w 3660"/>
                  <a:gd name="T105" fmla="*/ 549408978 h 2826"/>
                  <a:gd name="T106" fmla="*/ 549192262 w 3660"/>
                  <a:gd name="T107" fmla="*/ 549408978 h 2826"/>
                  <a:gd name="T108" fmla="*/ 549192262 w 3660"/>
                  <a:gd name="T109" fmla="*/ 549408978 h 2826"/>
                  <a:gd name="T110" fmla="*/ 549192262 w 3660"/>
                  <a:gd name="T111" fmla="*/ 549408978 h 2826"/>
                  <a:gd name="T112" fmla="*/ 549192262 w 3660"/>
                  <a:gd name="T113" fmla="*/ 549408978 h 2826"/>
                  <a:gd name="T114" fmla="*/ 549192262 w 3660"/>
                  <a:gd name="T115" fmla="*/ 549408978 h 2826"/>
                  <a:gd name="T116" fmla="*/ 549192262 w 3660"/>
                  <a:gd name="T117" fmla="*/ 549408978 h 2826"/>
                  <a:gd name="T118" fmla="*/ 549192262 w 3660"/>
                  <a:gd name="T119" fmla="*/ 549408978 h 2826"/>
                  <a:gd name="T120" fmla="*/ 549192262 w 3660"/>
                  <a:gd name="T121" fmla="*/ 549408978 h 2826"/>
                  <a:gd name="T122" fmla="*/ 549192262 w 3660"/>
                  <a:gd name="T123" fmla="*/ 549408978 h 28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60"/>
                  <a:gd name="T187" fmla="*/ 0 h 2826"/>
                  <a:gd name="T188" fmla="*/ 3660 w 3660"/>
                  <a:gd name="T189" fmla="*/ 2826 h 28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60" h="2826">
                    <a:moveTo>
                      <a:pt x="2862" y="2688"/>
                    </a:moveTo>
                    <a:lnTo>
                      <a:pt x="2850" y="2682"/>
                    </a:lnTo>
                    <a:lnTo>
                      <a:pt x="2772" y="2682"/>
                    </a:lnTo>
                    <a:lnTo>
                      <a:pt x="2766" y="2700"/>
                    </a:lnTo>
                    <a:lnTo>
                      <a:pt x="2748" y="2694"/>
                    </a:lnTo>
                    <a:lnTo>
                      <a:pt x="2736" y="2718"/>
                    </a:lnTo>
                    <a:lnTo>
                      <a:pt x="2730" y="2724"/>
                    </a:lnTo>
                    <a:lnTo>
                      <a:pt x="2712" y="2760"/>
                    </a:lnTo>
                    <a:lnTo>
                      <a:pt x="2718" y="2772"/>
                    </a:lnTo>
                    <a:lnTo>
                      <a:pt x="2724" y="2790"/>
                    </a:lnTo>
                    <a:lnTo>
                      <a:pt x="2754" y="2820"/>
                    </a:lnTo>
                    <a:lnTo>
                      <a:pt x="2766" y="2826"/>
                    </a:lnTo>
                    <a:lnTo>
                      <a:pt x="2772" y="2826"/>
                    </a:lnTo>
                    <a:lnTo>
                      <a:pt x="2802" y="2820"/>
                    </a:lnTo>
                    <a:lnTo>
                      <a:pt x="2820" y="2820"/>
                    </a:lnTo>
                    <a:lnTo>
                      <a:pt x="2844" y="2808"/>
                    </a:lnTo>
                    <a:lnTo>
                      <a:pt x="2850" y="2802"/>
                    </a:lnTo>
                    <a:lnTo>
                      <a:pt x="2850" y="2754"/>
                    </a:lnTo>
                    <a:lnTo>
                      <a:pt x="2856" y="2742"/>
                    </a:lnTo>
                    <a:lnTo>
                      <a:pt x="2862" y="2736"/>
                    </a:lnTo>
                    <a:lnTo>
                      <a:pt x="2868" y="2724"/>
                    </a:lnTo>
                    <a:lnTo>
                      <a:pt x="2868" y="2700"/>
                    </a:lnTo>
                    <a:lnTo>
                      <a:pt x="2862" y="2688"/>
                    </a:lnTo>
                    <a:close/>
                    <a:moveTo>
                      <a:pt x="3660" y="624"/>
                    </a:moveTo>
                    <a:lnTo>
                      <a:pt x="3654" y="600"/>
                    </a:lnTo>
                    <a:lnTo>
                      <a:pt x="3660" y="570"/>
                    </a:lnTo>
                    <a:lnTo>
                      <a:pt x="3642" y="564"/>
                    </a:lnTo>
                    <a:lnTo>
                      <a:pt x="3642" y="540"/>
                    </a:lnTo>
                    <a:lnTo>
                      <a:pt x="3630" y="528"/>
                    </a:lnTo>
                    <a:lnTo>
                      <a:pt x="3630" y="510"/>
                    </a:lnTo>
                    <a:lnTo>
                      <a:pt x="3618" y="492"/>
                    </a:lnTo>
                    <a:lnTo>
                      <a:pt x="3636" y="486"/>
                    </a:lnTo>
                    <a:lnTo>
                      <a:pt x="3636" y="456"/>
                    </a:lnTo>
                    <a:lnTo>
                      <a:pt x="3612" y="444"/>
                    </a:lnTo>
                    <a:lnTo>
                      <a:pt x="3612" y="426"/>
                    </a:lnTo>
                    <a:lnTo>
                      <a:pt x="3606" y="414"/>
                    </a:lnTo>
                    <a:lnTo>
                      <a:pt x="3594" y="408"/>
                    </a:lnTo>
                    <a:lnTo>
                      <a:pt x="3552" y="408"/>
                    </a:lnTo>
                    <a:lnTo>
                      <a:pt x="3546" y="432"/>
                    </a:lnTo>
                    <a:lnTo>
                      <a:pt x="3516" y="432"/>
                    </a:lnTo>
                    <a:lnTo>
                      <a:pt x="3504" y="438"/>
                    </a:lnTo>
                    <a:lnTo>
                      <a:pt x="3498" y="438"/>
                    </a:lnTo>
                    <a:lnTo>
                      <a:pt x="3492" y="444"/>
                    </a:lnTo>
                    <a:lnTo>
                      <a:pt x="3492" y="462"/>
                    </a:lnTo>
                    <a:lnTo>
                      <a:pt x="3462" y="456"/>
                    </a:lnTo>
                    <a:lnTo>
                      <a:pt x="3462" y="468"/>
                    </a:lnTo>
                    <a:lnTo>
                      <a:pt x="3444" y="468"/>
                    </a:lnTo>
                    <a:lnTo>
                      <a:pt x="3432" y="456"/>
                    </a:lnTo>
                    <a:lnTo>
                      <a:pt x="3408" y="462"/>
                    </a:lnTo>
                    <a:lnTo>
                      <a:pt x="3366" y="432"/>
                    </a:lnTo>
                    <a:lnTo>
                      <a:pt x="3366" y="420"/>
                    </a:lnTo>
                    <a:lnTo>
                      <a:pt x="3360" y="408"/>
                    </a:lnTo>
                    <a:lnTo>
                      <a:pt x="3360" y="402"/>
                    </a:lnTo>
                    <a:lnTo>
                      <a:pt x="3354" y="396"/>
                    </a:lnTo>
                    <a:lnTo>
                      <a:pt x="3336" y="396"/>
                    </a:lnTo>
                    <a:lnTo>
                      <a:pt x="3318" y="366"/>
                    </a:lnTo>
                    <a:lnTo>
                      <a:pt x="3276" y="366"/>
                    </a:lnTo>
                    <a:lnTo>
                      <a:pt x="3258" y="348"/>
                    </a:lnTo>
                    <a:lnTo>
                      <a:pt x="3246" y="342"/>
                    </a:lnTo>
                    <a:lnTo>
                      <a:pt x="3228" y="324"/>
                    </a:lnTo>
                    <a:lnTo>
                      <a:pt x="3216" y="324"/>
                    </a:lnTo>
                    <a:lnTo>
                      <a:pt x="3204" y="336"/>
                    </a:lnTo>
                    <a:lnTo>
                      <a:pt x="3192" y="330"/>
                    </a:lnTo>
                    <a:lnTo>
                      <a:pt x="3186" y="324"/>
                    </a:lnTo>
                    <a:lnTo>
                      <a:pt x="3174" y="318"/>
                    </a:lnTo>
                    <a:lnTo>
                      <a:pt x="3126" y="318"/>
                    </a:lnTo>
                    <a:lnTo>
                      <a:pt x="3114" y="312"/>
                    </a:lnTo>
                    <a:lnTo>
                      <a:pt x="3108" y="306"/>
                    </a:lnTo>
                    <a:lnTo>
                      <a:pt x="3084" y="294"/>
                    </a:lnTo>
                    <a:lnTo>
                      <a:pt x="3078" y="288"/>
                    </a:lnTo>
                    <a:lnTo>
                      <a:pt x="3072" y="288"/>
                    </a:lnTo>
                    <a:lnTo>
                      <a:pt x="3066" y="264"/>
                    </a:lnTo>
                    <a:lnTo>
                      <a:pt x="3054" y="264"/>
                    </a:lnTo>
                    <a:lnTo>
                      <a:pt x="3048" y="252"/>
                    </a:lnTo>
                    <a:lnTo>
                      <a:pt x="3030" y="234"/>
                    </a:lnTo>
                    <a:lnTo>
                      <a:pt x="3024" y="222"/>
                    </a:lnTo>
                    <a:lnTo>
                      <a:pt x="2976" y="198"/>
                    </a:lnTo>
                    <a:lnTo>
                      <a:pt x="2964" y="198"/>
                    </a:lnTo>
                    <a:lnTo>
                      <a:pt x="2952" y="168"/>
                    </a:lnTo>
                    <a:lnTo>
                      <a:pt x="2904" y="144"/>
                    </a:lnTo>
                    <a:lnTo>
                      <a:pt x="2898" y="114"/>
                    </a:lnTo>
                    <a:lnTo>
                      <a:pt x="2892" y="114"/>
                    </a:lnTo>
                    <a:lnTo>
                      <a:pt x="2886" y="108"/>
                    </a:lnTo>
                    <a:lnTo>
                      <a:pt x="2874" y="108"/>
                    </a:lnTo>
                    <a:lnTo>
                      <a:pt x="2862" y="96"/>
                    </a:lnTo>
                    <a:lnTo>
                      <a:pt x="2850" y="90"/>
                    </a:lnTo>
                    <a:lnTo>
                      <a:pt x="2838" y="78"/>
                    </a:lnTo>
                    <a:lnTo>
                      <a:pt x="2832" y="78"/>
                    </a:lnTo>
                    <a:lnTo>
                      <a:pt x="2832" y="66"/>
                    </a:lnTo>
                    <a:lnTo>
                      <a:pt x="2820" y="60"/>
                    </a:lnTo>
                    <a:lnTo>
                      <a:pt x="2814" y="54"/>
                    </a:lnTo>
                    <a:lnTo>
                      <a:pt x="2802" y="48"/>
                    </a:lnTo>
                    <a:lnTo>
                      <a:pt x="2796" y="42"/>
                    </a:lnTo>
                    <a:lnTo>
                      <a:pt x="2724" y="42"/>
                    </a:lnTo>
                    <a:lnTo>
                      <a:pt x="2688" y="18"/>
                    </a:lnTo>
                    <a:lnTo>
                      <a:pt x="2652" y="0"/>
                    </a:lnTo>
                    <a:lnTo>
                      <a:pt x="2598" y="12"/>
                    </a:lnTo>
                    <a:lnTo>
                      <a:pt x="2556" y="6"/>
                    </a:lnTo>
                    <a:lnTo>
                      <a:pt x="2550" y="18"/>
                    </a:lnTo>
                    <a:lnTo>
                      <a:pt x="2514" y="24"/>
                    </a:lnTo>
                    <a:lnTo>
                      <a:pt x="2472" y="66"/>
                    </a:lnTo>
                    <a:lnTo>
                      <a:pt x="2466" y="66"/>
                    </a:lnTo>
                    <a:lnTo>
                      <a:pt x="2466" y="78"/>
                    </a:lnTo>
                    <a:lnTo>
                      <a:pt x="2472" y="78"/>
                    </a:lnTo>
                    <a:lnTo>
                      <a:pt x="2490" y="84"/>
                    </a:lnTo>
                    <a:lnTo>
                      <a:pt x="2502" y="84"/>
                    </a:lnTo>
                    <a:lnTo>
                      <a:pt x="2508" y="90"/>
                    </a:lnTo>
                    <a:lnTo>
                      <a:pt x="2520" y="90"/>
                    </a:lnTo>
                    <a:lnTo>
                      <a:pt x="2532" y="102"/>
                    </a:lnTo>
                    <a:lnTo>
                      <a:pt x="2544" y="108"/>
                    </a:lnTo>
                    <a:lnTo>
                      <a:pt x="2550" y="114"/>
                    </a:lnTo>
                    <a:lnTo>
                      <a:pt x="2550" y="126"/>
                    </a:lnTo>
                    <a:lnTo>
                      <a:pt x="2532" y="144"/>
                    </a:lnTo>
                    <a:lnTo>
                      <a:pt x="2532" y="216"/>
                    </a:lnTo>
                    <a:lnTo>
                      <a:pt x="2538" y="258"/>
                    </a:lnTo>
                    <a:lnTo>
                      <a:pt x="2544" y="264"/>
                    </a:lnTo>
                    <a:lnTo>
                      <a:pt x="2556" y="264"/>
                    </a:lnTo>
                    <a:lnTo>
                      <a:pt x="2556" y="276"/>
                    </a:lnTo>
                    <a:lnTo>
                      <a:pt x="2550" y="282"/>
                    </a:lnTo>
                    <a:lnTo>
                      <a:pt x="2538" y="288"/>
                    </a:lnTo>
                    <a:lnTo>
                      <a:pt x="2514" y="288"/>
                    </a:lnTo>
                    <a:lnTo>
                      <a:pt x="2514" y="300"/>
                    </a:lnTo>
                    <a:lnTo>
                      <a:pt x="2496" y="318"/>
                    </a:lnTo>
                    <a:lnTo>
                      <a:pt x="2484" y="318"/>
                    </a:lnTo>
                    <a:lnTo>
                      <a:pt x="2478" y="312"/>
                    </a:lnTo>
                    <a:lnTo>
                      <a:pt x="2442" y="312"/>
                    </a:lnTo>
                    <a:lnTo>
                      <a:pt x="2406" y="288"/>
                    </a:lnTo>
                    <a:lnTo>
                      <a:pt x="2406" y="372"/>
                    </a:lnTo>
                    <a:lnTo>
                      <a:pt x="2412" y="384"/>
                    </a:lnTo>
                    <a:lnTo>
                      <a:pt x="2418" y="408"/>
                    </a:lnTo>
                    <a:lnTo>
                      <a:pt x="2424" y="420"/>
                    </a:lnTo>
                    <a:lnTo>
                      <a:pt x="2418" y="420"/>
                    </a:lnTo>
                    <a:lnTo>
                      <a:pt x="2418" y="438"/>
                    </a:lnTo>
                    <a:lnTo>
                      <a:pt x="2424" y="450"/>
                    </a:lnTo>
                    <a:lnTo>
                      <a:pt x="2436" y="456"/>
                    </a:lnTo>
                    <a:lnTo>
                      <a:pt x="2442" y="462"/>
                    </a:lnTo>
                    <a:lnTo>
                      <a:pt x="2460" y="462"/>
                    </a:lnTo>
                    <a:lnTo>
                      <a:pt x="2460" y="456"/>
                    </a:lnTo>
                    <a:lnTo>
                      <a:pt x="2454" y="456"/>
                    </a:lnTo>
                    <a:lnTo>
                      <a:pt x="2460" y="450"/>
                    </a:lnTo>
                    <a:lnTo>
                      <a:pt x="2514" y="450"/>
                    </a:lnTo>
                    <a:lnTo>
                      <a:pt x="2526" y="462"/>
                    </a:lnTo>
                    <a:lnTo>
                      <a:pt x="2538" y="468"/>
                    </a:lnTo>
                    <a:lnTo>
                      <a:pt x="2544" y="468"/>
                    </a:lnTo>
                    <a:lnTo>
                      <a:pt x="2550" y="462"/>
                    </a:lnTo>
                    <a:lnTo>
                      <a:pt x="2550" y="438"/>
                    </a:lnTo>
                    <a:lnTo>
                      <a:pt x="2616" y="438"/>
                    </a:lnTo>
                    <a:lnTo>
                      <a:pt x="2616" y="450"/>
                    </a:lnTo>
                    <a:lnTo>
                      <a:pt x="2622" y="456"/>
                    </a:lnTo>
                    <a:lnTo>
                      <a:pt x="2634" y="462"/>
                    </a:lnTo>
                    <a:lnTo>
                      <a:pt x="2652" y="462"/>
                    </a:lnTo>
                    <a:lnTo>
                      <a:pt x="2658" y="468"/>
                    </a:lnTo>
                    <a:lnTo>
                      <a:pt x="2670" y="474"/>
                    </a:lnTo>
                    <a:lnTo>
                      <a:pt x="2682" y="486"/>
                    </a:lnTo>
                    <a:lnTo>
                      <a:pt x="2706" y="498"/>
                    </a:lnTo>
                    <a:lnTo>
                      <a:pt x="2718" y="498"/>
                    </a:lnTo>
                    <a:lnTo>
                      <a:pt x="2724" y="510"/>
                    </a:lnTo>
                    <a:lnTo>
                      <a:pt x="2748" y="534"/>
                    </a:lnTo>
                    <a:lnTo>
                      <a:pt x="2748" y="540"/>
                    </a:lnTo>
                    <a:lnTo>
                      <a:pt x="2742" y="546"/>
                    </a:lnTo>
                    <a:lnTo>
                      <a:pt x="2706" y="546"/>
                    </a:lnTo>
                    <a:lnTo>
                      <a:pt x="2700" y="540"/>
                    </a:lnTo>
                    <a:lnTo>
                      <a:pt x="2688" y="534"/>
                    </a:lnTo>
                    <a:lnTo>
                      <a:pt x="2658" y="534"/>
                    </a:lnTo>
                    <a:lnTo>
                      <a:pt x="2652" y="540"/>
                    </a:lnTo>
                    <a:lnTo>
                      <a:pt x="2646" y="540"/>
                    </a:lnTo>
                    <a:lnTo>
                      <a:pt x="2628" y="558"/>
                    </a:lnTo>
                    <a:lnTo>
                      <a:pt x="2598" y="552"/>
                    </a:lnTo>
                    <a:lnTo>
                      <a:pt x="2598" y="570"/>
                    </a:lnTo>
                    <a:lnTo>
                      <a:pt x="2586" y="570"/>
                    </a:lnTo>
                    <a:lnTo>
                      <a:pt x="2550" y="588"/>
                    </a:lnTo>
                    <a:lnTo>
                      <a:pt x="2544" y="594"/>
                    </a:lnTo>
                    <a:lnTo>
                      <a:pt x="2550" y="606"/>
                    </a:lnTo>
                    <a:lnTo>
                      <a:pt x="2562" y="618"/>
                    </a:lnTo>
                    <a:lnTo>
                      <a:pt x="2538" y="642"/>
                    </a:lnTo>
                    <a:lnTo>
                      <a:pt x="2466" y="642"/>
                    </a:lnTo>
                    <a:lnTo>
                      <a:pt x="2466" y="666"/>
                    </a:lnTo>
                    <a:lnTo>
                      <a:pt x="2460" y="672"/>
                    </a:lnTo>
                    <a:lnTo>
                      <a:pt x="2454" y="684"/>
                    </a:lnTo>
                    <a:lnTo>
                      <a:pt x="2442" y="690"/>
                    </a:lnTo>
                    <a:lnTo>
                      <a:pt x="2424" y="690"/>
                    </a:lnTo>
                    <a:lnTo>
                      <a:pt x="2412" y="696"/>
                    </a:lnTo>
                    <a:lnTo>
                      <a:pt x="2388" y="696"/>
                    </a:lnTo>
                    <a:lnTo>
                      <a:pt x="2376" y="690"/>
                    </a:lnTo>
                    <a:lnTo>
                      <a:pt x="2370" y="684"/>
                    </a:lnTo>
                    <a:lnTo>
                      <a:pt x="2358" y="678"/>
                    </a:lnTo>
                    <a:lnTo>
                      <a:pt x="2352" y="672"/>
                    </a:lnTo>
                    <a:lnTo>
                      <a:pt x="2346" y="672"/>
                    </a:lnTo>
                    <a:lnTo>
                      <a:pt x="2340" y="666"/>
                    </a:lnTo>
                    <a:lnTo>
                      <a:pt x="2316" y="666"/>
                    </a:lnTo>
                    <a:lnTo>
                      <a:pt x="2304" y="672"/>
                    </a:lnTo>
                    <a:lnTo>
                      <a:pt x="2304" y="684"/>
                    </a:lnTo>
                    <a:lnTo>
                      <a:pt x="2298" y="696"/>
                    </a:lnTo>
                    <a:lnTo>
                      <a:pt x="2298" y="708"/>
                    </a:lnTo>
                    <a:lnTo>
                      <a:pt x="2304" y="720"/>
                    </a:lnTo>
                    <a:lnTo>
                      <a:pt x="2322" y="738"/>
                    </a:lnTo>
                    <a:lnTo>
                      <a:pt x="2334" y="744"/>
                    </a:lnTo>
                    <a:lnTo>
                      <a:pt x="2352" y="762"/>
                    </a:lnTo>
                    <a:lnTo>
                      <a:pt x="2364" y="768"/>
                    </a:lnTo>
                    <a:lnTo>
                      <a:pt x="2364" y="774"/>
                    </a:lnTo>
                    <a:lnTo>
                      <a:pt x="2358" y="780"/>
                    </a:lnTo>
                    <a:lnTo>
                      <a:pt x="2352" y="792"/>
                    </a:lnTo>
                    <a:lnTo>
                      <a:pt x="2340" y="804"/>
                    </a:lnTo>
                    <a:lnTo>
                      <a:pt x="2316" y="804"/>
                    </a:lnTo>
                    <a:lnTo>
                      <a:pt x="2316" y="810"/>
                    </a:lnTo>
                    <a:lnTo>
                      <a:pt x="2310" y="822"/>
                    </a:lnTo>
                    <a:lnTo>
                      <a:pt x="2310" y="828"/>
                    </a:lnTo>
                    <a:lnTo>
                      <a:pt x="2298" y="852"/>
                    </a:lnTo>
                    <a:lnTo>
                      <a:pt x="2286" y="858"/>
                    </a:lnTo>
                    <a:lnTo>
                      <a:pt x="2262" y="858"/>
                    </a:lnTo>
                    <a:lnTo>
                      <a:pt x="2244" y="882"/>
                    </a:lnTo>
                    <a:lnTo>
                      <a:pt x="2088" y="882"/>
                    </a:lnTo>
                    <a:lnTo>
                      <a:pt x="2070" y="894"/>
                    </a:lnTo>
                    <a:lnTo>
                      <a:pt x="2010" y="930"/>
                    </a:lnTo>
                    <a:lnTo>
                      <a:pt x="1992" y="942"/>
                    </a:lnTo>
                    <a:lnTo>
                      <a:pt x="1986" y="948"/>
                    </a:lnTo>
                    <a:lnTo>
                      <a:pt x="1968" y="948"/>
                    </a:lnTo>
                    <a:lnTo>
                      <a:pt x="1962" y="942"/>
                    </a:lnTo>
                    <a:lnTo>
                      <a:pt x="1956" y="942"/>
                    </a:lnTo>
                    <a:lnTo>
                      <a:pt x="1950" y="930"/>
                    </a:lnTo>
                    <a:lnTo>
                      <a:pt x="1950" y="924"/>
                    </a:lnTo>
                    <a:lnTo>
                      <a:pt x="1938" y="924"/>
                    </a:lnTo>
                    <a:lnTo>
                      <a:pt x="1926" y="930"/>
                    </a:lnTo>
                    <a:lnTo>
                      <a:pt x="1914" y="930"/>
                    </a:lnTo>
                    <a:lnTo>
                      <a:pt x="1908" y="936"/>
                    </a:lnTo>
                    <a:lnTo>
                      <a:pt x="1896" y="936"/>
                    </a:lnTo>
                    <a:lnTo>
                      <a:pt x="1890" y="930"/>
                    </a:lnTo>
                    <a:lnTo>
                      <a:pt x="1866" y="918"/>
                    </a:lnTo>
                    <a:lnTo>
                      <a:pt x="1848" y="912"/>
                    </a:lnTo>
                    <a:lnTo>
                      <a:pt x="1800" y="912"/>
                    </a:lnTo>
                    <a:lnTo>
                      <a:pt x="1776" y="906"/>
                    </a:lnTo>
                    <a:lnTo>
                      <a:pt x="1764" y="900"/>
                    </a:lnTo>
                    <a:lnTo>
                      <a:pt x="1758" y="888"/>
                    </a:lnTo>
                    <a:lnTo>
                      <a:pt x="1740" y="870"/>
                    </a:lnTo>
                    <a:lnTo>
                      <a:pt x="1728" y="870"/>
                    </a:lnTo>
                    <a:lnTo>
                      <a:pt x="1710" y="864"/>
                    </a:lnTo>
                    <a:lnTo>
                      <a:pt x="1656" y="864"/>
                    </a:lnTo>
                    <a:lnTo>
                      <a:pt x="1650" y="858"/>
                    </a:lnTo>
                    <a:lnTo>
                      <a:pt x="1644" y="858"/>
                    </a:lnTo>
                    <a:lnTo>
                      <a:pt x="1632" y="852"/>
                    </a:lnTo>
                    <a:lnTo>
                      <a:pt x="1620" y="852"/>
                    </a:lnTo>
                    <a:lnTo>
                      <a:pt x="1614" y="858"/>
                    </a:lnTo>
                    <a:lnTo>
                      <a:pt x="1602" y="864"/>
                    </a:lnTo>
                    <a:lnTo>
                      <a:pt x="1596" y="870"/>
                    </a:lnTo>
                    <a:lnTo>
                      <a:pt x="1560" y="864"/>
                    </a:lnTo>
                    <a:lnTo>
                      <a:pt x="1512" y="864"/>
                    </a:lnTo>
                    <a:lnTo>
                      <a:pt x="1458" y="858"/>
                    </a:lnTo>
                    <a:lnTo>
                      <a:pt x="1398" y="864"/>
                    </a:lnTo>
                    <a:lnTo>
                      <a:pt x="1386" y="858"/>
                    </a:lnTo>
                    <a:lnTo>
                      <a:pt x="1380" y="846"/>
                    </a:lnTo>
                    <a:lnTo>
                      <a:pt x="1368" y="840"/>
                    </a:lnTo>
                    <a:lnTo>
                      <a:pt x="1338" y="810"/>
                    </a:lnTo>
                    <a:lnTo>
                      <a:pt x="1332" y="798"/>
                    </a:lnTo>
                    <a:lnTo>
                      <a:pt x="1290" y="756"/>
                    </a:lnTo>
                    <a:lnTo>
                      <a:pt x="1278" y="732"/>
                    </a:lnTo>
                    <a:lnTo>
                      <a:pt x="1242" y="732"/>
                    </a:lnTo>
                    <a:lnTo>
                      <a:pt x="1236" y="726"/>
                    </a:lnTo>
                    <a:lnTo>
                      <a:pt x="1224" y="726"/>
                    </a:lnTo>
                    <a:lnTo>
                      <a:pt x="1200" y="714"/>
                    </a:lnTo>
                    <a:lnTo>
                      <a:pt x="1194" y="714"/>
                    </a:lnTo>
                    <a:lnTo>
                      <a:pt x="1188" y="708"/>
                    </a:lnTo>
                    <a:lnTo>
                      <a:pt x="1182" y="708"/>
                    </a:lnTo>
                    <a:lnTo>
                      <a:pt x="1176" y="696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46" y="684"/>
                    </a:lnTo>
                    <a:lnTo>
                      <a:pt x="1140" y="684"/>
                    </a:lnTo>
                    <a:lnTo>
                      <a:pt x="1134" y="678"/>
                    </a:lnTo>
                    <a:lnTo>
                      <a:pt x="1038" y="678"/>
                    </a:lnTo>
                    <a:lnTo>
                      <a:pt x="1014" y="672"/>
                    </a:lnTo>
                    <a:lnTo>
                      <a:pt x="996" y="666"/>
                    </a:lnTo>
                    <a:lnTo>
                      <a:pt x="990" y="666"/>
                    </a:lnTo>
                    <a:lnTo>
                      <a:pt x="978" y="660"/>
                    </a:lnTo>
                    <a:lnTo>
                      <a:pt x="966" y="660"/>
                    </a:lnTo>
                    <a:lnTo>
                      <a:pt x="954" y="654"/>
                    </a:lnTo>
                    <a:lnTo>
                      <a:pt x="948" y="648"/>
                    </a:lnTo>
                    <a:lnTo>
                      <a:pt x="942" y="636"/>
                    </a:lnTo>
                    <a:lnTo>
                      <a:pt x="936" y="618"/>
                    </a:lnTo>
                    <a:lnTo>
                      <a:pt x="936" y="606"/>
                    </a:lnTo>
                    <a:lnTo>
                      <a:pt x="948" y="594"/>
                    </a:lnTo>
                    <a:lnTo>
                      <a:pt x="948" y="588"/>
                    </a:lnTo>
                    <a:lnTo>
                      <a:pt x="942" y="582"/>
                    </a:lnTo>
                    <a:lnTo>
                      <a:pt x="936" y="570"/>
                    </a:lnTo>
                    <a:lnTo>
                      <a:pt x="930" y="564"/>
                    </a:lnTo>
                    <a:lnTo>
                      <a:pt x="930" y="552"/>
                    </a:lnTo>
                    <a:lnTo>
                      <a:pt x="924" y="540"/>
                    </a:lnTo>
                    <a:lnTo>
                      <a:pt x="912" y="528"/>
                    </a:lnTo>
                    <a:lnTo>
                      <a:pt x="888" y="510"/>
                    </a:lnTo>
                    <a:lnTo>
                      <a:pt x="876" y="492"/>
                    </a:lnTo>
                    <a:lnTo>
                      <a:pt x="870" y="480"/>
                    </a:lnTo>
                    <a:lnTo>
                      <a:pt x="852" y="462"/>
                    </a:lnTo>
                    <a:lnTo>
                      <a:pt x="834" y="456"/>
                    </a:lnTo>
                    <a:lnTo>
                      <a:pt x="822" y="450"/>
                    </a:lnTo>
                    <a:lnTo>
                      <a:pt x="810" y="450"/>
                    </a:lnTo>
                    <a:lnTo>
                      <a:pt x="804" y="444"/>
                    </a:lnTo>
                    <a:lnTo>
                      <a:pt x="786" y="432"/>
                    </a:lnTo>
                    <a:lnTo>
                      <a:pt x="750" y="444"/>
                    </a:lnTo>
                    <a:lnTo>
                      <a:pt x="726" y="420"/>
                    </a:lnTo>
                    <a:lnTo>
                      <a:pt x="720" y="408"/>
                    </a:lnTo>
                    <a:lnTo>
                      <a:pt x="708" y="408"/>
                    </a:lnTo>
                    <a:lnTo>
                      <a:pt x="696" y="402"/>
                    </a:lnTo>
                    <a:lnTo>
                      <a:pt x="684" y="402"/>
                    </a:lnTo>
                    <a:lnTo>
                      <a:pt x="672" y="396"/>
                    </a:lnTo>
                    <a:lnTo>
                      <a:pt x="672" y="378"/>
                    </a:lnTo>
                    <a:lnTo>
                      <a:pt x="648" y="378"/>
                    </a:lnTo>
                    <a:lnTo>
                      <a:pt x="654" y="372"/>
                    </a:lnTo>
                    <a:lnTo>
                      <a:pt x="654" y="360"/>
                    </a:lnTo>
                    <a:lnTo>
                      <a:pt x="648" y="354"/>
                    </a:lnTo>
                    <a:lnTo>
                      <a:pt x="612" y="354"/>
                    </a:lnTo>
                    <a:lnTo>
                      <a:pt x="600" y="348"/>
                    </a:lnTo>
                    <a:lnTo>
                      <a:pt x="582" y="348"/>
                    </a:lnTo>
                    <a:lnTo>
                      <a:pt x="576" y="354"/>
                    </a:lnTo>
                    <a:lnTo>
                      <a:pt x="576" y="360"/>
                    </a:lnTo>
                    <a:lnTo>
                      <a:pt x="594" y="378"/>
                    </a:lnTo>
                    <a:lnTo>
                      <a:pt x="594" y="390"/>
                    </a:lnTo>
                    <a:lnTo>
                      <a:pt x="588" y="396"/>
                    </a:lnTo>
                    <a:lnTo>
                      <a:pt x="546" y="396"/>
                    </a:lnTo>
                    <a:lnTo>
                      <a:pt x="534" y="408"/>
                    </a:lnTo>
                    <a:lnTo>
                      <a:pt x="534" y="426"/>
                    </a:lnTo>
                    <a:lnTo>
                      <a:pt x="546" y="450"/>
                    </a:lnTo>
                    <a:lnTo>
                      <a:pt x="558" y="462"/>
                    </a:lnTo>
                    <a:lnTo>
                      <a:pt x="570" y="486"/>
                    </a:lnTo>
                    <a:lnTo>
                      <a:pt x="570" y="504"/>
                    </a:lnTo>
                    <a:lnTo>
                      <a:pt x="564" y="510"/>
                    </a:lnTo>
                    <a:lnTo>
                      <a:pt x="546" y="510"/>
                    </a:lnTo>
                    <a:lnTo>
                      <a:pt x="528" y="528"/>
                    </a:lnTo>
                    <a:lnTo>
                      <a:pt x="516" y="516"/>
                    </a:lnTo>
                    <a:lnTo>
                      <a:pt x="468" y="516"/>
                    </a:lnTo>
                    <a:lnTo>
                      <a:pt x="444" y="504"/>
                    </a:lnTo>
                    <a:lnTo>
                      <a:pt x="432" y="504"/>
                    </a:lnTo>
                    <a:lnTo>
                      <a:pt x="420" y="498"/>
                    </a:lnTo>
                    <a:lnTo>
                      <a:pt x="408" y="498"/>
                    </a:lnTo>
                    <a:lnTo>
                      <a:pt x="408" y="636"/>
                    </a:lnTo>
                    <a:lnTo>
                      <a:pt x="414" y="636"/>
                    </a:lnTo>
                    <a:lnTo>
                      <a:pt x="420" y="642"/>
                    </a:lnTo>
                    <a:lnTo>
                      <a:pt x="426" y="642"/>
                    </a:lnTo>
                    <a:lnTo>
                      <a:pt x="432" y="648"/>
                    </a:lnTo>
                    <a:lnTo>
                      <a:pt x="432" y="660"/>
                    </a:lnTo>
                    <a:lnTo>
                      <a:pt x="426" y="666"/>
                    </a:lnTo>
                    <a:lnTo>
                      <a:pt x="420" y="666"/>
                    </a:lnTo>
                    <a:lnTo>
                      <a:pt x="408" y="654"/>
                    </a:lnTo>
                    <a:lnTo>
                      <a:pt x="390" y="666"/>
                    </a:lnTo>
                    <a:lnTo>
                      <a:pt x="384" y="660"/>
                    </a:lnTo>
                    <a:lnTo>
                      <a:pt x="378" y="648"/>
                    </a:lnTo>
                    <a:lnTo>
                      <a:pt x="372" y="642"/>
                    </a:lnTo>
                    <a:lnTo>
                      <a:pt x="360" y="642"/>
                    </a:lnTo>
                    <a:lnTo>
                      <a:pt x="324" y="660"/>
                    </a:lnTo>
                    <a:lnTo>
                      <a:pt x="312" y="660"/>
                    </a:lnTo>
                    <a:lnTo>
                      <a:pt x="300" y="666"/>
                    </a:lnTo>
                    <a:lnTo>
                      <a:pt x="288" y="666"/>
                    </a:lnTo>
                    <a:lnTo>
                      <a:pt x="276" y="672"/>
                    </a:lnTo>
                    <a:lnTo>
                      <a:pt x="270" y="678"/>
                    </a:lnTo>
                    <a:lnTo>
                      <a:pt x="270" y="684"/>
                    </a:lnTo>
                    <a:lnTo>
                      <a:pt x="276" y="690"/>
                    </a:lnTo>
                    <a:lnTo>
                      <a:pt x="288" y="696"/>
                    </a:lnTo>
                    <a:lnTo>
                      <a:pt x="306" y="696"/>
                    </a:lnTo>
                    <a:lnTo>
                      <a:pt x="306" y="726"/>
                    </a:lnTo>
                    <a:lnTo>
                      <a:pt x="318" y="750"/>
                    </a:lnTo>
                    <a:lnTo>
                      <a:pt x="360" y="792"/>
                    </a:lnTo>
                    <a:lnTo>
                      <a:pt x="366" y="804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60" y="822"/>
                    </a:lnTo>
                    <a:lnTo>
                      <a:pt x="354" y="828"/>
                    </a:lnTo>
                    <a:lnTo>
                      <a:pt x="354" y="834"/>
                    </a:lnTo>
                    <a:lnTo>
                      <a:pt x="372" y="852"/>
                    </a:lnTo>
                    <a:lnTo>
                      <a:pt x="348" y="852"/>
                    </a:lnTo>
                    <a:lnTo>
                      <a:pt x="348" y="864"/>
                    </a:lnTo>
                    <a:lnTo>
                      <a:pt x="354" y="870"/>
                    </a:lnTo>
                    <a:lnTo>
                      <a:pt x="354" y="882"/>
                    </a:lnTo>
                    <a:lnTo>
                      <a:pt x="372" y="900"/>
                    </a:lnTo>
                    <a:lnTo>
                      <a:pt x="372" y="912"/>
                    </a:lnTo>
                    <a:lnTo>
                      <a:pt x="366" y="918"/>
                    </a:lnTo>
                    <a:lnTo>
                      <a:pt x="342" y="918"/>
                    </a:lnTo>
                    <a:lnTo>
                      <a:pt x="294" y="936"/>
                    </a:lnTo>
                    <a:lnTo>
                      <a:pt x="282" y="948"/>
                    </a:lnTo>
                    <a:lnTo>
                      <a:pt x="270" y="954"/>
                    </a:lnTo>
                    <a:lnTo>
                      <a:pt x="264" y="960"/>
                    </a:lnTo>
                    <a:lnTo>
                      <a:pt x="264" y="978"/>
                    </a:lnTo>
                    <a:lnTo>
                      <a:pt x="258" y="990"/>
                    </a:lnTo>
                    <a:lnTo>
                      <a:pt x="252" y="996"/>
                    </a:lnTo>
                    <a:lnTo>
                      <a:pt x="234" y="996"/>
                    </a:lnTo>
                    <a:lnTo>
                      <a:pt x="216" y="990"/>
                    </a:lnTo>
                    <a:lnTo>
                      <a:pt x="186" y="990"/>
                    </a:lnTo>
                    <a:lnTo>
                      <a:pt x="168" y="1008"/>
                    </a:lnTo>
                    <a:lnTo>
                      <a:pt x="162" y="1020"/>
                    </a:lnTo>
                    <a:lnTo>
                      <a:pt x="162" y="1044"/>
                    </a:lnTo>
                    <a:lnTo>
                      <a:pt x="156" y="1050"/>
                    </a:lnTo>
                    <a:lnTo>
                      <a:pt x="126" y="1044"/>
                    </a:lnTo>
                    <a:lnTo>
                      <a:pt x="114" y="1050"/>
                    </a:lnTo>
                    <a:lnTo>
                      <a:pt x="108" y="1044"/>
                    </a:lnTo>
                    <a:lnTo>
                      <a:pt x="102" y="1032"/>
                    </a:lnTo>
                    <a:lnTo>
                      <a:pt x="96" y="1026"/>
                    </a:lnTo>
                    <a:lnTo>
                      <a:pt x="84" y="1026"/>
                    </a:lnTo>
                    <a:lnTo>
                      <a:pt x="72" y="1038"/>
                    </a:lnTo>
                    <a:lnTo>
                      <a:pt x="48" y="1038"/>
                    </a:lnTo>
                    <a:lnTo>
                      <a:pt x="48" y="1056"/>
                    </a:lnTo>
                    <a:lnTo>
                      <a:pt x="36" y="1062"/>
                    </a:lnTo>
                    <a:lnTo>
                      <a:pt x="30" y="1068"/>
                    </a:lnTo>
                    <a:lnTo>
                      <a:pt x="18" y="1068"/>
                    </a:lnTo>
                    <a:lnTo>
                      <a:pt x="6" y="1074"/>
                    </a:lnTo>
                    <a:lnTo>
                      <a:pt x="0" y="1080"/>
                    </a:lnTo>
                    <a:lnTo>
                      <a:pt x="0" y="1086"/>
                    </a:lnTo>
                    <a:lnTo>
                      <a:pt x="12" y="1092"/>
                    </a:lnTo>
                    <a:lnTo>
                      <a:pt x="18" y="1104"/>
                    </a:lnTo>
                    <a:lnTo>
                      <a:pt x="18" y="1116"/>
                    </a:lnTo>
                    <a:lnTo>
                      <a:pt x="0" y="1116"/>
                    </a:lnTo>
                    <a:lnTo>
                      <a:pt x="0" y="1140"/>
                    </a:lnTo>
                    <a:lnTo>
                      <a:pt x="18" y="1140"/>
                    </a:lnTo>
                    <a:lnTo>
                      <a:pt x="18" y="1152"/>
                    </a:lnTo>
                    <a:lnTo>
                      <a:pt x="12" y="1164"/>
                    </a:lnTo>
                    <a:lnTo>
                      <a:pt x="12" y="1176"/>
                    </a:lnTo>
                    <a:lnTo>
                      <a:pt x="24" y="1188"/>
                    </a:lnTo>
                    <a:lnTo>
                      <a:pt x="36" y="1188"/>
                    </a:lnTo>
                    <a:lnTo>
                      <a:pt x="42" y="1182"/>
                    </a:lnTo>
                    <a:lnTo>
                      <a:pt x="66" y="1182"/>
                    </a:lnTo>
                    <a:lnTo>
                      <a:pt x="78" y="1188"/>
                    </a:lnTo>
                    <a:lnTo>
                      <a:pt x="84" y="1188"/>
                    </a:lnTo>
                    <a:lnTo>
                      <a:pt x="96" y="1194"/>
                    </a:lnTo>
                    <a:lnTo>
                      <a:pt x="102" y="1200"/>
                    </a:lnTo>
                    <a:lnTo>
                      <a:pt x="102" y="1242"/>
                    </a:lnTo>
                    <a:lnTo>
                      <a:pt x="114" y="1266"/>
                    </a:lnTo>
                    <a:lnTo>
                      <a:pt x="120" y="1272"/>
                    </a:lnTo>
                    <a:lnTo>
                      <a:pt x="126" y="1272"/>
                    </a:lnTo>
                    <a:lnTo>
                      <a:pt x="138" y="1284"/>
                    </a:lnTo>
                    <a:lnTo>
                      <a:pt x="132" y="1290"/>
                    </a:lnTo>
                    <a:lnTo>
                      <a:pt x="102" y="1290"/>
                    </a:lnTo>
                    <a:lnTo>
                      <a:pt x="96" y="1296"/>
                    </a:lnTo>
                    <a:lnTo>
                      <a:pt x="96" y="1308"/>
                    </a:lnTo>
                    <a:lnTo>
                      <a:pt x="108" y="1314"/>
                    </a:lnTo>
                    <a:lnTo>
                      <a:pt x="114" y="1320"/>
                    </a:lnTo>
                    <a:lnTo>
                      <a:pt x="162" y="1320"/>
                    </a:lnTo>
                    <a:lnTo>
                      <a:pt x="168" y="1332"/>
                    </a:lnTo>
                    <a:lnTo>
                      <a:pt x="180" y="1332"/>
                    </a:lnTo>
                    <a:lnTo>
                      <a:pt x="192" y="1338"/>
                    </a:lnTo>
                    <a:lnTo>
                      <a:pt x="204" y="1350"/>
                    </a:lnTo>
                    <a:lnTo>
                      <a:pt x="216" y="1374"/>
                    </a:lnTo>
                    <a:lnTo>
                      <a:pt x="216" y="1398"/>
                    </a:lnTo>
                    <a:lnTo>
                      <a:pt x="252" y="1410"/>
                    </a:lnTo>
                    <a:lnTo>
                      <a:pt x="264" y="1404"/>
                    </a:lnTo>
                    <a:lnTo>
                      <a:pt x="264" y="1410"/>
                    </a:lnTo>
                    <a:lnTo>
                      <a:pt x="270" y="1416"/>
                    </a:lnTo>
                    <a:lnTo>
                      <a:pt x="276" y="1428"/>
                    </a:lnTo>
                    <a:lnTo>
                      <a:pt x="288" y="1434"/>
                    </a:lnTo>
                    <a:lnTo>
                      <a:pt x="366" y="1434"/>
                    </a:lnTo>
                    <a:lnTo>
                      <a:pt x="378" y="1428"/>
                    </a:lnTo>
                    <a:lnTo>
                      <a:pt x="384" y="1416"/>
                    </a:lnTo>
                    <a:lnTo>
                      <a:pt x="402" y="1410"/>
                    </a:lnTo>
                    <a:lnTo>
                      <a:pt x="426" y="1398"/>
                    </a:lnTo>
                    <a:lnTo>
                      <a:pt x="438" y="1398"/>
                    </a:lnTo>
                    <a:lnTo>
                      <a:pt x="456" y="1410"/>
                    </a:lnTo>
                    <a:lnTo>
                      <a:pt x="480" y="1434"/>
                    </a:lnTo>
                    <a:lnTo>
                      <a:pt x="522" y="1434"/>
                    </a:lnTo>
                    <a:lnTo>
                      <a:pt x="522" y="1494"/>
                    </a:lnTo>
                    <a:lnTo>
                      <a:pt x="516" y="1500"/>
                    </a:lnTo>
                    <a:lnTo>
                      <a:pt x="498" y="1500"/>
                    </a:lnTo>
                    <a:lnTo>
                      <a:pt x="498" y="1506"/>
                    </a:lnTo>
                    <a:lnTo>
                      <a:pt x="504" y="1512"/>
                    </a:lnTo>
                    <a:lnTo>
                      <a:pt x="504" y="1536"/>
                    </a:lnTo>
                    <a:lnTo>
                      <a:pt x="498" y="1548"/>
                    </a:lnTo>
                    <a:lnTo>
                      <a:pt x="486" y="1554"/>
                    </a:lnTo>
                    <a:lnTo>
                      <a:pt x="456" y="1554"/>
                    </a:lnTo>
                    <a:lnTo>
                      <a:pt x="474" y="1578"/>
                    </a:lnTo>
                    <a:lnTo>
                      <a:pt x="456" y="1584"/>
                    </a:lnTo>
                    <a:lnTo>
                      <a:pt x="456" y="1608"/>
                    </a:lnTo>
                    <a:lnTo>
                      <a:pt x="480" y="1620"/>
                    </a:lnTo>
                    <a:lnTo>
                      <a:pt x="492" y="1620"/>
                    </a:lnTo>
                    <a:lnTo>
                      <a:pt x="498" y="1626"/>
                    </a:lnTo>
                    <a:lnTo>
                      <a:pt x="504" y="1638"/>
                    </a:lnTo>
                    <a:lnTo>
                      <a:pt x="522" y="1656"/>
                    </a:lnTo>
                    <a:lnTo>
                      <a:pt x="522" y="1668"/>
                    </a:lnTo>
                    <a:lnTo>
                      <a:pt x="510" y="1674"/>
                    </a:lnTo>
                    <a:lnTo>
                      <a:pt x="504" y="1680"/>
                    </a:lnTo>
                    <a:lnTo>
                      <a:pt x="498" y="1680"/>
                    </a:lnTo>
                    <a:lnTo>
                      <a:pt x="486" y="1698"/>
                    </a:lnTo>
                    <a:lnTo>
                      <a:pt x="474" y="1686"/>
                    </a:lnTo>
                    <a:lnTo>
                      <a:pt x="474" y="1668"/>
                    </a:lnTo>
                    <a:lnTo>
                      <a:pt x="462" y="1668"/>
                    </a:lnTo>
                    <a:lnTo>
                      <a:pt x="456" y="1674"/>
                    </a:lnTo>
                    <a:lnTo>
                      <a:pt x="450" y="1674"/>
                    </a:lnTo>
                    <a:lnTo>
                      <a:pt x="450" y="1692"/>
                    </a:lnTo>
                    <a:lnTo>
                      <a:pt x="456" y="1698"/>
                    </a:lnTo>
                    <a:lnTo>
                      <a:pt x="462" y="1710"/>
                    </a:lnTo>
                    <a:lnTo>
                      <a:pt x="474" y="1722"/>
                    </a:lnTo>
                    <a:lnTo>
                      <a:pt x="480" y="1722"/>
                    </a:lnTo>
                    <a:lnTo>
                      <a:pt x="480" y="1734"/>
                    </a:lnTo>
                    <a:lnTo>
                      <a:pt x="474" y="1740"/>
                    </a:lnTo>
                    <a:lnTo>
                      <a:pt x="474" y="1758"/>
                    </a:lnTo>
                    <a:lnTo>
                      <a:pt x="480" y="1764"/>
                    </a:lnTo>
                    <a:lnTo>
                      <a:pt x="510" y="1764"/>
                    </a:lnTo>
                    <a:lnTo>
                      <a:pt x="516" y="1776"/>
                    </a:lnTo>
                    <a:lnTo>
                      <a:pt x="528" y="1788"/>
                    </a:lnTo>
                    <a:lnTo>
                      <a:pt x="540" y="1794"/>
                    </a:lnTo>
                    <a:lnTo>
                      <a:pt x="552" y="1794"/>
                    </a:lnTo>
                    <a:lnTo>
                      <a:pt x="558" y="1800"/>
                    </a:lnTo>
                    <a:lnTo>
                      <a:pt x="564" y="1800"/>
                    </a:lnTo>
                    <a:lnTo>
                      <a:pt x="582" y="1818"/>
                    </a:lnTo>
                    <a:lnTo>
                      <a:pt x="600" y="1812"/>
                    </a:lnTo>
                    <a:lnTo>
                      <a:pt x="600" y="1830"/>
                    </a:lnTo>
                    <a:lnTo>
                      <a:pt x="612" y="1836"/>
                    </a:lnTo>
                    <a:lnTo>
                      <a:pt x="624" y="1836"/>
                    </a:lnTo>
                    <a:lnTo>
                      <a:pt x="666" y="1872"/>
                    </a:lnTo>
                    <a:lnTo>
                      <a:pt x="690" y="1854"/>
                    </a:lnTo>
                    <a:lnTo>
                      <a:pt x="696" y="1848"/>
                    </a:lnTo>
                    <a:lnTo>
                      <a:pt x="708" y="1842"/>
                    </a:lnTo>
                    <a:lnTo>
                      <a:pt x="720" y="1842"/>
                    </a:lnTo>
                    <a:lnTo>
                      <a:pt x="732" y="1848"/>
                    </a:lnTo>
                    <a:lnTo>
                      <a:pt x="744" y="1860"/>
                    </a:lnTo>
                    <a:lnTo>
                      <a:pt x="750" y="1872"/>
                    </a:lnTo>
                    <a:lnTo>
                      <a:pt x="762" y="1878"/>
                    </a:lnTo>
                    <a:lnTo>
                      <a:pt x="780" y="1896"/>
                    </a:lnTo>
                    <a:lnTo>
                      <a:pt x="822" y="1902"/>
                    </a:lnTo>
                    <a:lnTo>
                      <a:pt x="828" y="1914"/>
                    </a:lnTo>
                    <a:lnTo>
                      <a:pt x="834" y="1920"/>
                    </a:lnTo>
                    <a:lnTo>
                      <a:pt x="840" y="1932"/>
                    </a:lnTo>
                    <a:lnTo>
                      <a:pt x="846" y="1938"/>
                    </a:lnTo>
                    <a:lnTo>
                      <a:pt x="846" y="1950"/>
                    </a:lnTo>
                    <a:lnTo>
                      <a:pt x="858" y="1950"/>
                    </a:lnTo>
                    <a:lnTo>
                      <a:pt x="858" y="1944"/>
                    </a:lnTo>
                    <a:lnTo>
                      <a:pt x="864" y="1938"/>
                    </a:lnTo>
                    <a:lnTo>
                      <a:pt x="870" y="1926"/>
                    </a:lnTo>
                    <a:lnTo>
                      <a:pt x="882" y="1926"/>
                    </a:lnTo>
                    <a:lnTo>
                      <a:pt x="888" y="1932"/>
                    </a:lnTo>
                    <a:lnTo>
                      <a:pt x="894" y="1944"/>
                    </a:lnTo>
                    <a:lnTo>
                      <a:pt x="894" y="1962"/>
                    </a:lnTo>
                    <a:lnTo>
                      <a:pt x="924" y="1992"/>
                    </a:lnTo>
                    <a:lnTo>
                      <a:pt x="936" y="1998"/>
                    </a:lnTo>
                    <a:lnTo>
                      <a:pt x="942" y="1992"/>
                    </a:lnTo>
                    <a:lnTo>
                      <a:pt x="954" y="1986"/>
                    </a:lnTo>
                    <a:lnTo>
                      <a:pt x="960" y="1986"/>
                    </a:lnTo>
                    <a:lnTo>
                      <a:pt x="966" y="1992"/>
                    </a:lnTo>
                    <a:lnTo>
                      <a:pt x="966" y="1998"/>
                    </a:lnTo>
                    <a:lnTo>
                      <a:pt x="960" y="2004"/>
                    </a:lnTo>
                    <a:lnTo>
                      <a:pt x="960" y="2010"/>
                    </a:lnTo>
                    <a:lnTo>
                      <a:pt x="966" y="2010"/>
                    </a:lnTo>
                    <a:lnTo>
                      <a:pt x="972" y="2016"/>
                    </a:lnTo>
                    <a:lnTo>
                      <a:pt x="990" y="2022"/>
                    </a:lnTo>
                    <a:lnTo>
                      <a:pt x="1002" y="2022"/>
                    </a:lnTo>
                    <a:lnTo>
                      <a:pt x="1008" y="2016"/>
                    </a:lnTo>
                    <a:lnTo>
                      <a:pt x="1014" y="2016"/>
                    </a:lnTo>
                    <a:lnTo>
                      <a:pt x="1014" y="2034"/>
                    </a:lnTo>
                    <a:lnTo>
                      <a:pt x="1020" y="2040"/>
                    </a:lnTo>
                    <a:lnTo>
                      <a:pt x="1032" y="2040"/>
                    </a:lnTo>
                    <a:lnTo>
                      <a:pt x="1044" y="2028"/>
                    </a:lnTo>
                    <a:lnTo>
                      <a:pt x="1044" y="2022"/>
                    </a:lnTo>
                    <a:lnTo>
                      <a:pt x="1044" y="2034"/>
                    </a:lnTo>
                    <a:lnTo>
                      <a:pt x="1050" y="2040"/>
                    </a:lnTo>
                    <a:lnTo>
                      <a:pt x="1068" y="2040"/>
                    </a:lnTo>
                    <a:lnTo>
                      <a:pt x="1074" y="2034"/>
                    </a:lnTo>
                    <a:lnTo>
                      <a:pt x="1074" y="2028"/>
                    </a:lnTo>
                    <a:lnTo>
                      <a:pt x="1086" y="2034"/>
                    </a:lnTo>
                    <a:lnTo>
                      <a:pt x="1092" y="2040"/>
                    </a:lnTo>
                    <a:lnTo>
                      <a:pt x="1110" y="2046"/>
                    </a:lnTo>
                    <a:lnTo>
                      <a:pt x="1134" y="2058"/>
                    </a:lnTo>
                    <a:lnTo>
                      <a:pt x="1158" y="2058"/>
                    </a:lnTo>
                    <a:lnTo>
                      <a:pt x="1176" y="2040"/>
                    </a:lnTo>
                    <a:lnTo>
                      <a:pt x="1194" y="2034"/>
                    </a:lnTo>
                    <a:lnTo>
                      <a:pt x="1206" y="2028"/>
                    </a:lnTo>
                    <a:lnTo>
                      <a:pt x="1212" y="2028"/>
                    </a:lnTo>
                    <a:lnTo>
                      <a:pt x="1224" y="2034"/>
                    </a:lnTo>
                    <a:lnTo>
                      <a:pt x="1230" y="2040"/>
                    </a:lnTo>
                    <a:lnTo>
                      <a:pt x="1230" y="2088"/>
                    </a:lnTo>
                    <a:lnTo>
                      <a:pt x="1236" y="2094"/>
                    </a:lnTo>
                    <a:lnTo>
                      <a:pt x="1242" y="2094"/>
                    </a:lnTo>
                    <a:lnTo>
                      <a:pt x="1242" y="2088"/>
                    </a:lnTo>
                    <a:lnTo>
                      <a:pt x="1248" y="2082"/>
                    </a:lnTo>
                    <a:lnTo>
                      <a:pt x="1254" y="2070"/>
                    </a:lnTo>
                    <a:lnTo>
                      <a:pt x="1266" y="2052"/>
                    </a:lnTo>
                    <a:lnTo>
                      <a:pt x="1272" y="2040"/>
                    </a:lnTo>
                    <a:lnTo>
                      <a:pt x="1284" y="2028"/>
                    </a:lnTo>
                    <a:lnTo>
                      <a:pt x="1290" y="2016"/>
                    </a:lnTo>
                    <a:lnTo>
                      <a:pt x="1302" y="2016"/>
                    </a:lnTo>
                    <a:lnTo>
                      <a:pt x="1314" y="2022"/>
                    </a:lnTo>
                    <a:lnTo>
                      <a:pt x="1338" y="2022"/>
                    </a:lnTo>
                    <a:lnTo>
                      <a:pt x="1338" y="2046"/>
                    </a:lnTo>
                    <a:lnTo>
                      <a:pt x="1344" y="2046"/>
                    </a:lnTo>
                    <a:lnTo>
                      <a:pt x="1350" y="2040"/>
                    </a:lnTo>
                    <a:lnTo>
                      <a:pt x="1362" y="2034"/>
                    </a:lnTo>
                    <a:lnTo>
                      <a:pt x="1374" y="2034"/>
                    </a:lnTo>
                    <a:lnTo>
                      <a:pt x="1386" y="2028"/>
                    </a:lnTo>
                    <a:lnTo>
                      <a:pt x="1398" y="2028"/>
                    </a:lnTo>
                    <a:lnTo>
                      <a:pt x="1410" y="2034"/>
                    </a:lnTo>
                    <a:lnTo>
                      <a:pt x="1422" y="2046"/>
                    </a:lnTo>
                    <a:lnTo>
                      <a:pt x="1428" y="2058"/>
                    </a:lnTo>
                    <a:lnTo>
                      <a:pt x="1428" y="2064"/>
                    </a:lnTo>
                    <a:lnTo>
                      <a:pt x="1482" y="2064"/>
                    </a:lnTo>
                    <a:lnTo>
                      <a:pt x="1494" y="2052"/>
                    </a:lnTo>
                    <a:lnTo>
                      <a:pt x="1494" y="2034"/>
                    </a:lnTo>
                    <a:lnTo>
                      <a:pt x="1488" y="2022"/>
                    </a:lnTo>
                    <a:lnTo>
                      <a:pt x="1518" y="2022"/>
                    </a:lnTo>
                    <a:lnTo>
                      <a:pt x="1524" y="2016"/>
                    </a:lnTo>
                    <a:lnTo>
                      <a:pt x="1524" y="1992"/>
                    </a:lnTo>
                    <a:lnTo>
                      <a:pt x="1518" y="1986"/>
                    </a:lnTo>
                    <a:lnTo>
                      <a:pt x="1518" y="1980"/>
                    </a:lnTo>
                    <a:lnTo>
                      <a:pt x="1554" y="1980"/>
                    </a:lnTo>
                    <a:lnTo>
                      <a:pt x="1578" y="1956"/>
                    </a:lnTo>
                    <a:lnTo>
                      <a:pt x="1590" y="1950"/>
                    </a:lnTo>
                    <a:lnTo>
                      <a:pt x="1602" y="1938"/>
                    </a:lnTo>
                    <a:lnTo>
                      <a:pt x="1620" y="1938"/>
                    </a:lnTo>
                    <a:lnTo>
                      <a:pt x="1632" y="1944"/>
                    </a:lnTo>
                    <a:lnTo>
                      <a:pt x="1650" y="1956"/>
                    </a:lnTo>
                    <a:lnTo>
                      <a:pt x="1668" y="1956"/>
                    </a:lnTo>
                    <a:lnTo>
                      <a:pt x="1668" y="1932"/>
                    </a:lnTo>
                    <a:lnTo>
                      <a:pt x="1680" y="1920"/>
                    </a:lnTo>
                    <a:lnTo>
                      <a:pt x="1716" y="1938"/>
                    </a:lnTo>
                    <a:lnTo>
                      <a:pt x="1722" y="1944"/>
                    </a:lnTo>
                    <a:lnTo>
                      <a:pt x="1710" y="1956"/>
                    </a:lnTo>
                    <a:lnTo>
                      <a:pt x="1704" y="1956"/>
                    </a:lnTo>
                    <a:lnTo>
                      <a:pt x="1710" y="1962"/>
                    </a:lnTo>
                    <a:lnTo>
                      <a:pt x="1740" y="1962"/>
                    </a:lnTo>
                    <a:lnTo>
                      <a:pt x="1758" y="1992"/>
                    </a:lnTo>
                    <a:lnTo>
                      <a:pt x="1752" y="1992"/>
                    </a:lnTo>
                    <a:lnTo>
                      <a:pt x="1740" y="2004"/>
                    </a:lnTo>
                    <a:lnTo>
                      <a:pt x="1740" y="2010"/>
                    </a:lnTo>
                    <a:lnTo>
                      <a:pt x="1806" y="2010"/>
                    </a:lnTo>
                    <a:lnTo>
                      <a:pt x="1812" y="2016"/>
                    </a:lnTo>
                    <a:lnTo>
                      <a:pt x="1818" y="2016"/>
                    </a:lnTo>
                    <a:lnTo>
                      <a:pt x="1824" y="1998"/>
                    </a:lnTo>
                    <a:lnTo>
                      <a:pt x="1830" y="1998"/>
                    </a:lnTo>
                    <a:lnTo>
                      <a:pt x="1836" y="2004"/>
                    </a:lnTo>
                    <a:lnTo>
                      <a:pt x="1842" y="2016"/>
                    </a:lnTo>
                    <a:lnTo>
                      <a:pt x="1854" y="2022"/>
                    </a:lnTo>
                    <a:lnTo>
                      <a:pt x="1872" y="2058"/>
                    </a:lnTo>
                    <a:lnTo>
                      <a:pt x="1878" y="2064"/>
                    </a:lnTo>
                    <a:lnTo>
                      <a:pt x="1878" y="2070"/>
                    </a:lnTo>
                    <a:lnTo>
                      <a:pt x="1914" y="2070"/>
                    </a:lnTo>
                    <a:lnTo>
                      <a:pt x="1920" y="2076"/>
                    </a:lnTo>
                    <a:lnTo>
                      <a:pt x="1920" y="2106"/>
                    </a:lnTo>
                    <a:lnTo>
                      <a:pt x="1932" y="2130"/>
                    </a:lnTo>
                    <a:lnTo>
                      <a:pt x="1944" y="2190"/>
                    </a:lnTo>
                    <a:lnTo>
                      <a:pt x="1932" y="2190"/>
                    </a:lnTo>
                    <a:lnTo>
                      <a:pt x="1926" y="2196"/>
                    </a:lnTo>
                    <a:lnTo>
                      <a:pt x="1914" y="2196"/>
                    </a:lnTo>
                    <a:lnTo>
                      <a:pt x="1932" y="2214"/>
                    </a:lnTo>
                    <a:lnTo>
                      <a:pt x="1932" y="2220"/>
                    </a:lnTo>
                    <a:lnTo>
                      <a:pt x="1926" y="2232"/>
                    </a:lnTo>
                    <a:lnTo>
                      <a:pt x="1920" y="2238"/>
                    </a:lnTo>
                    <a:lnTo>
                      <a:pt x="1908" y="2238"/>
                    </a:lnTo>
                    <a:lnTo>
                      <a:pt x="1902" y="2232"/>
                    </a:lnTo>
                    <a:lnTo>
                      <a:pt x="1902" y="2268"/>
                    </a:lnTo>
                    <a:lnTo>
                      <a:pt x="1896" y="2274"/>
                    </a:lnTo>
                    <a:lnTo>
                      <a:pt x="1884" y="2274"/>
                    </a:lnTo>
                    <a:lnTo>
                      <a:pt x="1890" y="2304"/>
                    </a:lnTo>
                    <a:lnTo>
                      <a:pt x="1878" y="2304"/>
                    </a:lnTo>
                    <a:lnTo>
                      <a:pt x="1878" y="2322"/>
                    </a:lnTo>
                    <a:lnTo>
                      <a:pt x="1896" y="2340"/>
                    </a:lnTo>
                    <a:lnTo>
                      <a:pt x="1902" y="2352"/>
                    </a:lnTo>
                    <a:lnTo>
                      <a:pt x="1890" y="2370"/>
                    </a:lnTo>
                    <a:lnTo>
                      <a:pt x="1902" y="2364"/>
                    </a:lnTo>
                    <a:lnTo>
                      <a:pt x="1908" y="2358"/>
                    </a:lnTo>
                    <a:lnTo>
                      <a:pt x="1920" y="2358"/>
                    </a:lnTo>
                    <a:lnTo>
                      <a:pt x="1926" y="2352"/>
                    </a:lnTo>
                    <a:lnTo>
                      <a:pt x="1986" y="2352"/>
                    </a:lnTo>
                    <a:lnTo>
                      <a:pt x="1956" y="2376"/>
                    </a:lnTo>
                    <a:lnTo>
                      <a:pt x="1980" y="2394"/>
                    </a:lnTo>
                    <a:lnTo>
                      <a:pt x="1992" y="2436"/>
                    </a:lnTo>
                    <a:lnTo>
                      <a:pt x="2022" y="2436"/>
                    </a:lnTo>
                    <a:lnTo>
                      <a:pt x="2034" y="2442"/>
                    </a:lnTo>
                    <a:lnTo>
                      <a:pt x="2040" y="2448"/>
                    </a:lnTo>
                    <a:lnTo>
                      <a:pt x="2040" y="2454"/>
                    </a:lnTo>
                    <a:lnTo>
                      <a:pt x="2034" y="2460"/>
                    </a:lnTo>
                    <a:lnTo>
                      <a:pt x="2022" y="2460"/>
                    </a:lnTo>
                    <a:lnTo>
                      <a:pt x="2016" y="2466"/>
                    </a:lnTo>
                    <a:lnTo>
                      <a:pt x="2028" y="2478"/>
                    </a:lnTo>
                    <a:lnTo>
                      <a:pt x="2028" y="2490"/>
                    </a:lnTo>
                    <a:lnTo>
                      <a:pt x="2022" y="2496"/>
                    </a:lnTo>
                    <a:lnTo>
                      <a:pt x="2022" y="2502"/>
                    </a:lnTo>
                    <a:lnTo>
                      <a:pt x="2016" y="2514"/>
                    </a:lnTo>
                    <a:lnTo>
                      <a:pt x="2070" y="2520"/>
                    </a:lnTo>
                    <a:lnTo>
                      <a:pt x="2082" y="2550"/>
                    </a:lnTo>
                    <a:lnTo>
                      <a:pt x="2094" y="2550"/>
                    </a:lnTo>
                    <a:lnTo>
                      <a:pt x="2094" y="2568"/>
                    </a:lnTo>
                    <a:lnTo>
                      <a:pt x="2136" y="2568"/>
                    </a:lnTo>
                    <a:lnTo>
                      <a:pt x="2136" y="2562"/>
                    </a:lnTo>
                    <a:lnTo>
                      <a:pt x="2154" y="2544"/>
                    </a:lnTo>
                    <a:lnTo>
                      <a:pt x="2166" y="2544"/>
                    </a:lnTo>
                    <a:lnTo>
                      <a:pt x="2172" y="2550"/>
                    </a:lnTo>
                    <a:lnTo>
                      <a:pt x="2172" y="2592"/>
                    </a:lnTo>
                    <a:lnTo>
                      <a:pt x="2214" y="2592"/>
                    </a:lnTo>
                    <a:lnTo>
                      <a:pt x="2214" y="2556"/>
                    </a:lnTo>
                    <a:lnTo>
                      <a:pt x="2190" y="2532"/>
                    </a:lnTo>
                    <a:lnTo>
                      <a:pt x="2190" y="2490"/>
                    </a:lnTo>
                    <a:lnTo>
                      <a:pt x="2196" y="2484"/>
                    </a:lnTo>
                    <a:lnTo>
                      <a:pt x="2232" y="2490"/>
                    </a:lnTo>
                    <a:lnTo>
                      <a:pt x="2232" y="2472"/>
                    </a:lnTo>
                    <a:lnTo>
                      <a:pt x="2238" y="2460"/>
                    </a:lnTo>
                    <a:lnTo>
                      <a:pt x="2250" y="2460"/>
                    </a:lnTo>
                    <a:lnTo>
                      <a:pt x="2274" y="2484"/>
                    </a:lnTo>
                    <a:lnTo>
                      <a:pt x="2286" y="2484"/>
                    </a:lnTo>
                    <a:lnTo>
                      <a:pt x="2292" y="2478"/>
                    </a:lnTo>
                    <a:lnTo>
                      <a:pt x="2298" y="2466"/>
                    </a:lnTo>
                    <a:lnTo>
                      <a:pt x="2304" y="2460"/>
                    </a:lnTo>
                    <a:lnTo>
                      <a:pt x="2322" y="2478"/>
                    </a:lnTo>
                    <a:lnTo>
                      <a:pt x="2322" y="2460"/>
                    </a:lnTo>
                    <a:lnTo>
                      <a:pt x="2328" y="2460"/>
                    </a:lnTo>
                    <a:lnTo>
                      <a:pt x="2340" y="2478"/>
                    </a:lnTo>
                    <a:lnTo>
                      <a:pt x="2346" y="2484"/>
                    </a:lnTo>
                    <a:lnTo>
                      <a:pt x="2364" y="2484"/>
                    </a:lnTo>
                    <a:lnTo>
                      <a:pt x="2364" y="2472"/>
                    </a:lnTo>
                    <a:lnTo>
                      <a:pt x="2352" y="2460"/>
                    </a:lnTo>
                    <a:lnTo>
                      <a:pt x="2370" y="2460"/>
                    </a:lnTo>
                    <a:lnTo>
                      <a:pt x="2376" y="2466"/>
                    </a:lnTo>
                    <a:lnTo>
                      <a:pt x="2382" y="2460"/>
                    </a:lnTo>
                    <a:lnTo>
                      <a:pt x="2400" y="2460"/>
                    </a:lnTo>
                    <a:lnTo>
                      <a:pt x="2400" y="2454"/>
                    </a:lnTo>
                    <a:lnTo>
                      <a:pt x="2406" y="2442"/>
                    </a:lnTo>
                    <a:lnTo>
                      <a:pt x="2406" y="2430"/>
                    </a:lnTo>
                    <a:lnTo>
                      <a:pt x="2412" y="2424"/>
                    </a:lnTo>
                    <a:lnTo>
                      <a:pt x="2424" y="2418"/>
                    </a:lnTo>
                    <a:lnTo>
                      <a:pt x="2430" y="2412"/>
                    </a:lnTo>
                    <a:lnTo>
                      <a:pt x="2436" y="2412"/>
                    </a:lnTo>
                    <a:lnTo>
                      <a:pt x="2466" y="2448"/>
                    </a:lnTo>
                    <a:lnTo>
                      <a:pt x="2496" y="2442"/>
                    </a:lnTo>
                    <a:lnTo>
                      <a:pt x="2508" y="2454"/>
                    </a:lnTo>
                    <a:lnTo>
                      <a:pt x="2538" y="2454"/>
                    </a:lnTo>
                    <a:lnTo>
                      <a:pt x="2544" y="2460"/>
                    </a:lnTo>
                    <a:lnTo>
                      <a:pt x="2544" y="2466"/>
                    </a:lnTo>
                    <a:lnTo>
                      <a:pt x="2526" y="2484"/>
                    </a:lnTo>
                    <a:lnTo>
                      <a:pt x="2532" y="2502"/>
                    </a:lnTo>
                    <a:lnTo>
                      <a:pt x="2544" y="2508"/>
                    </a:lnTo>
                    <a:lnTo>
                      <a:pt x="2544" y="2526"/>
                    </a:lnTo>
                    <a:lnTo>
                      <a:pt x="2562" y="2526"/>
                    </a:lnTo>
                    <a:lnTo>
                      <a:pt x="2568" y="2532"/>
                    </a:lnTo>
                    <a:lnTo>
                      <a:pt x="2574" y="2544"/>
                    </a:lnTo>
                    <a:lnTo>
                      <a:pt x="2586" y="2550"/>
                    </a:lnTo>
                    <a:lnTo>
                      <a:pt x="2616" y="2550"/>
                    </a:lnTo>
                    <a:lnTo>
                      <a:pt x="2622" y="2556"/>
                    </a:lnTo>
                    <a:lnTo>
                      <a:pt x="2628" y="2556"/>
                    </a:lnTo>
                    <a:lnTo>
                      <a:pt x="2676" y="2526"/>
                    </a:lnTo>
                    <a:lnTo>
                      <a:pt x="2694" y="2538"/>
                    </a:lnTo>
                    <a:lnTo>
                      <a:pt x="2718" y="2538"/>
                    </a:lnTo>
                    <a:lnTo>
                      <a:pt x="2736" y="2544"/>
                    </a:lnTo>
                    <a:lnTo>
                      <a:pt x="2748" y="2544"/>
                    </a:lnTo>
                    <a:lnTo>
                      <a:pt x="2760" y="2550"/>
                    </a:lnTo>
                    <a:lnTo>
                      <a:pt x="2766" y="2556"/>
                    </a:lnTo>
                    <a:lnTo>
                      <a:pt x="2772" y="2568"/>
                    </a:lnTo>
                    <a:lnTo>
                      <a:pt x="2766" y="2580"/>
                    </a:lnTo>
                    <a:lnTo>
                      <a:pt x="2766" y="2604"/>
                    </a:lnTo>
                    <a:lnTo>
                      <a:pt x="2760" y="2616"/>
                    </a:lnTo>
                    <a:lnTo>
                      <a:pt x="2766" y="2628"/>
                    </a:lnTo>
                    <a:lnTo>
                      <a:pt x="2772" y="2634"/>
                    </a:lnTo>
                    <a:lnTo>
                      <a:pt x="2784" y="2640"/>
                    </a:lnTo>
                    <a:lnTo>
                      <a:pt x="2790" y="2652"/>
                    </a:lnTo>
                    <a:lnTo>
                      <a:pt x="2802" y="2658"/>
                    </a:lnTo>
                    <a:lnTo>
                      <a:pt x="2808" y="2664"/>
                    </a:lnTo>
                    <a:lnTo>
                      <a:pt x="2826" y="2664"/>
                    </a:lnTo>
                    <a:lnTo>
                      <a:pt x="2832" y="2640"/>
                    </a:lnTo>
                    <a:lnTo>
                      <a:pt x="2832" y="2634"/>
                    </a:lnTo>
                    <a:lnTo>
                      <a:pt x="2826" y="2628"/>
                    </a:lnTo>
                    <a:lnTo>
                      <a:pt x="2826" y="2586"/>
                    </a:lnTo>
                    <a:lnTo>
                      <a:pt x="2832" y="2568"/>
                    </a:lnTo>
                    <a:lnTo>
                      <a:pt x="2844" y="2556"/>
                    </a:lnTo>
                    <a:lnTo>
                      <a:pt x="2856" y="2550"/>
                    </a:lnTo>
                    <a:lnTo>
                      <a:pt x="2886" y="2550"/>
                    </a:lnTo>
                    <a:lnTo>
                      <a:pt x="2898" y="2544"/>
                    </a:lnTo>
                    <a:lnTo>
                      <a:pt x="2910" y="2544"/>
                    </a:lnTo>
                    <a:lnTo>
                      <a:pt x="2922" y="2538"/>
                    </a:lnTo>
                    <a:lnTo>
                      <a:pt x="2940" y="2538"/>
                    </a:lnTo>
                    <a:lnTo>
                      <a:pt x="2964" y="2532"/>
                    </a:lnTo>
                    <a:lnTo>
                      <a:pt x="2982" y="2526"/>
                    </a:lnTo>
                    <a:lnTo>
                      <a:pt x="3000" y="2508"/>
                    </a:lnTo>
                    <a:lnTo>
                      <a:pt x="3000" y="2466"/>
                    </a:lnTo>
                    <a:lnTo>
                      <a:pt x="3006" y="2454"/>
                    </a:lnTo>
                    <a:lnTo>
                      <a:pt x="3012" y="2448"/>
                    </a:lnTo>
                    <a:lnTo>
                      <a:pt x="3024" y="2460"/>
                    </a:lnTo>
                    <a:lnTo>
                      <a:pt x="3036" y="2484"/>
                    </a:lnTo>
                    <a:lnTo>
                      <a:pt x="3042" y="2490"/>
                    </a:lnTo>
                    <a:lnTo>
                      <a:pt x="3048" y="2490"/>
                    </a:lnTo>
                    <a:lnTo>
                      <a:pt x="3054" y="2484"/>
                    </a:lnTo>
                    <a:lnTo>
                      <a:pt x="3066" y="2478"/>
                    </a:lnTo>
                    <a:lnTo>
                      <a:pt x="3072" y="2466"/>
                    </a:lnTo>
                    <a:lnTo>
                      <a:pt x="3090" y="2448"/>
                    </a:lnTo>
                    <a:lnTo>
                      <a:pt x="3096" y="2436"/>
                    </a:lnTo>
                    <a:lnTo>
                      <a:pt x="3114" y="2454"/>
                    </a:lnTo>
                    <a:lnTo>
                      <a:pt x="3144" y="2442"/>
                    </a:lnTo>
                    <a:lnTo>
                      <a:pt x="3150" y="2442"/>
                    </a:lnTo>
                    <a:lnTo>
                      <a:pt x="3156" y="2448"/>
                    </a:lnTo>
                    <a:lnTo>
                      <a:pt x="3186" y="2448"/>
                    </a:lnTo>
                    <a:lnTo>
                      <a:pt x="3234" y="2424"/>
                    </a:lnTo>
                    <a:lnTo>
                      <a:pt x="3288" y="2370"/>
                    </a:lnTo>
                    <a:lnTo>
                      <a:pt x="3294" y="2358"/>
                    </a:lnTo>
                    <a:lnTo>
                      <a:pt x="3300" y="2352"/>
                    </a:lnTo>
                    <a:lnTo>
                      <a:pt x="3294" y="2340"/>
                    </a:lnTo>
                    <a:lnTo>
                      <a:pt x="3294" y="2334"/>
                    </a:lnTo>
                    <a:lnTo>
                      <a:pt x="3288" y="2322"/>
                    </a:lnTo>
                    <a:lnTo>
                      <a:pt x="3282" y="2316"/>
                    </a:lnTo>
                    <a:lnTo>
                      <a:pt x="3300" y="2316"/>
                    </a:lnTo>
                    <a:lnTo>
                      <a:pt x="3312" y="2286"/>
                    </a:lnTo>
                    <a:lnTo>
                      <a:pt x="3336" y="2286"/>
                    </a:lnTo>
                    <a:lnTo>
                      <a:pt x="3348" y="2250"/>
                    </a:lnTo>
                    <a:lnTo>
                      <a:pt x="3360" y="2250"/>
                    </a:lnTo>
                    <a:lnTo>
                      <a:pt x="3360" y="2208"/>
                    </a:lnTo>
                    <a:lnTo>
                      <a:pt x="3372" y="2208"/>
                    </a:lnTo>
                    <a:lnTo>
                      <a:pt x="3384" y="2196"/>
                    </a:lnTo>
                    <a:lnTo>
                      <a:pt x="3384" y="2172"/>
                    </a:lnTo>
                    <a:lnTo>
                      <a:pt x="3378" y="2160"/>
                    </a:lnTo>
                    <a:lnTo>
                      <a:pt x="3372" y="2154"/>
                    </a:lnTo>
                    <a:lnTo>
                      <a:pt x="3372" y="2142"/>
                    </a:lnTo>
                    <a:lnTo>
                      <a:pt x="3378" y="2136"/>
                    </a:lnTo>
                    <a:lnTo>
                      <a:pt x="3384" y="2136"/>
                    </a:lnTo>
                    <a:lnTo>
                      <a:pt x="3390" y="2130"/>
                    </a:lnTo>
                    <a:lnTo>
                      <a:pt x="3402" y="2124"/>
                    </a:lnTo>
                    <a:lnTo>
                      <a:pt x="3408" y="2118"/>
                    </a:lnTo>
                    <a:lnTo>
                      <a:pt x="3408" y="2094"/>
                    </a:lnTo>
                    <a:lnTo>
                      <a:pt x="3390" y="2076"/>
                    </a:lnTo>
                    <a:lnTo>
                      <a:pt x="3390" y="2064"/>
                    </a:lnTo>
                    <a:lnTo>
                      <a:pt x="3402" y="2058"/>
                    </a:lnTo>
                    <a:lnTo>
                      <a:pt x="3408" y="2052"/>
                    </a:lnTo>
                    <a:lnTo>
                      <a:pt x="3408" y="2016"/>
                    </a:lnTo>
                    <a:lnTo>
                      <a:pt x="3414" y="2016"/>
                    </a:lnTo>
                    <a:lnTo>
                      <a:pt x="3420" y="2010"/>
                    </a:lnTo>
                    <a:lnTo>
                      <a:pt x="3456" y="1992"/>
                    </a:lnTo>
                    <a:lnTo>
                      <a:pt x="3462" y="1980"/>
                    </a:lnTo>
                    <a:lnTo>
                      <a:pt x="3462" y="1962"/>
                    </a:lnTo>
                    <a:lnTo>
                      <a:pt x="3456" y="1956"/>
                    </a:lnTo>
                    <a:lnTo>
                      <a:pt x="3444" y="1956"/>
                    </a:lnTo>
                    <a:lnTo>
                      <a:pt x="3450" y="1956"/>
                    </a:lnTo>
                    <a:lnTo>
                      <a:pt x="3456" y="1950"/>
                    </a:lnTo>
                    <a:lnTo>
                      <a:pt x="3468" y="1950"/>
                    </a:lnTo>
                    <a:lnTo>
                      <a:pt x="3480" y="1944"/>
                    </a:lnTo>
                    <a:lnTo>
                      <a:pt x="3492" y="1932"/>
                    </a:lnTo>
                    <a:lnTo>
                      <a:pt x="3474" y="1914"/>
                    </a:lnTo>
                    <a:lnTo>
                      <a:pt x="3468" y="1914"/>
                    </a:lnTo>
                    <a:lnTo>
                      <a:pt x="3486" y="1896"/>
                    </a:lnTo>
                    <a:lnTo>
                      <a:pt x="3498" y="1872"/>
                    </a:lnTo>
                    <a:lnTo>
                      <a:pt x="3504" y="1866"/>
                    </a:lnTo>
                    <a:lnTo>
                      <a:pt x="3504" y="1854"/>
                    </a:lnTo>
                    <a:lnTo>
                      <a:pt x="3498" y="1848"/>
                    </a:lnTo>
                    <a:lnTo>
                      <a:pt x="3474" y="1842"/>
                    </a:lnTo>
                    <a:lnTo>
                      <a:pt x="3438" y="1848"/>
                    </a:lnTo>
                    <a:lnTo>
                      <a:pt x="3396" y="1854"/>
                    </a:lnTo>
                    <a:lnTo>
                      <a:pt x="3366" y="1860"/>
                    </a:lnTo>
                    <a:lnTo>
                      <a:pt x="3354" y="1866"/>
                    </a:lnTo>
                    <a:lnTo>
                      <a:pt x="3336" y="1848"/>
                    </a:lnTo>
                    <a:lnTo>
                      <a:pt x="3378" y="1848"/>
                    </a:lnTo>
                    <a:lnTo>
                      <a:pt x="3378" y="1836"/>
                    </a:lnTo>
                    <a:lnTo>
                      <a:pt x="3384" y="1824"/>
                    </a:lnTo>
                    <a:lnTo>
                      <a:pt x="3390" y="1818"/>
                    </a:lnTo>
                    <a:lnTo>
                      <a:pt x="3402" y="1812"/>
                    </a:lnTo>
                    <a:lnTo>
                      <a:pt x="3432" y="1812"/>
                    </a:lnTo>
                    <a:lnTo>
                      <a:pt x="3426" y="1800"/>
                    </a:lnTo>
                    <a:lnTo>
                      <a:pt x="3420" y="1794"/>
                    </a:lnTo>
                    <a:lnTo>
                      <a:pt x="3414" y="1782"/>
                    </a:lnTo>
                    <a:lnTo>
                      <a:pt x="3414" y="1776"/>
                    </a:lnTo>
                    <a:lnTo>
                      <a:pt x="3408" y="1770"/>
                    </a:lnTo>
                    <a:lnTo>
                      <a:pt x="3390" y="1770"/>
                    </a:lnTo>
                    <a:lnTo>
                      <a:pt x="3378" y="1764"/>
                    </a:lnTo>
                    <a:lnTo>
                      <a:pt x="3366" y="1764"/>
                    </a:lnTo>
                    <a:lnTo>
                      <a:pt x="3354" y="1746"/>
                    </a:lnTo>
                    <a:lnTo>
                      <a:pt x="3342" y="1746"/>
                    </a:lnTo>
                    <a:lnTo>
                      <a:pt x="3336" y="1734"/>
                    </a:lnTo>
                    <a:lnTo>
                      <a:pt x="3324" y="1728"/>
                    </a:lnTo>
                    <a:lnTo>
                      <a:pt x="3294" y="1728"/>
                    </a:lnTo>
                    <a:lnTo>
                      <a:pt x="3288" y="1734"/>
                    </a:lnTo>
                    <a:lnTo>
                      <a:pt x="3282" y="1734"/>
                    </a:lnTo>
                    <a:lnTo>
                      <a:pt x="3246" y="1686"/>
                    </a:lnTo>
                    <a:lnTo>
                      <a:pt x="3252" y="1698"/>
                    </a:lnTo>
                    <a:lnTo>
                      <a:pt x="3264" y="1704"/>
                    </a:lnTo>
                    <a:lnTo>
                      <a:pt x="3270" y="1710"/>
                    </a:lnTo>
                    <a:lnTo>
                      <a:pt x="3282" y="1716"/>
                    </a:lnTo>
                    <a:lnTo>
                      <a:pt x="3294" y="1716"/>
                    </a:lnTo>
                    <a:lnTo>
                      <a:pt x="3300" y="1710"/>
                    </a:lnTo>
                    <a:lnTo>
                      <a:pt x="3306" y="1710"/>
                    </a:lnTo>
                    <a:lnTo>
                      <a:pt x="3336" y="1716"/>
                    </a:lnTo>
                    <a:lnTo>
                      <a:pt x="3348" y="1734"/>
                    </a:lnTo>
                    <a:lnTo>
                      <a:pt x="3366" y="1728"/>
                    </a:lnTo>
                    <a:lnTo>
                      <a:pt x="3408" y="1740"/>
                    </a:lnTo>
                    <a:lnTo>
                      <a:pt x="3390" y="1716"/>
                    </a:lnTo>
                    <a:lnTo>
                      <a:pt x="3372" y="1710"/>
                    </a:lnTo>
                    <a:lnTo>
                      <a:pt x="3372" y="1692"/>
                    </a:lnTo>
                    <a:lnTo>
                      <a:pt x="3360" y="1680"/>
                    </a:lnTo>
                    <a:lnTo>
                      <a:pt x="3348" y="1674"/>
                    </a:lnTo>
                    <a:lnTo>
                      <a:pt x="3330" y="1674"/>
                    </a:lnTo>
                    <a:lnTo>
                      <a:pt x="3318" y="1662"/>
                    </a:lnTo>
                    <a:lnTo>
                      <a:pt x="3318" y="1650"/>
                    </a:lnTo>
                    <a:lnTo>
                      <a:pt x="3312" y="1644"/>
                    </a:lnTo>
                    <a:lnTo>
                      <a:pt x="3312" y="1632"/>
                    </a:lnTo>
                    <a:lnTo>
                      <a:pt x="3234" y="1530"/>
                    </a:lnTo>
                    <a:lnTo>
                      <a:pt x="3198" y="1524"/>
                    </a:lnTo>
                    <a:lnTo>
                      <a:pt x="3162" y="1494"/>
                    </a:lnTo>
                    <a:lnTo>
                      <a:pt x="3144" y="1500"/>
                    </a:lnTo>
                    <a:lnTo>
                      <a:pt x="3138" y="1488"/>
                    </a:lnTo>
                    <a:lnTo>
                      <a:pt x="3132" y="1482"/>
                    </a:lnTo>
                    <a:lnTo>
                      <a:pt x="3132" y="1470"/>
                    </a:lnTo>
                    <a:lnTo>
                      <a:pt x="3126" y="1464"/>
                    </a:lnTo>
                    <a:lnTo>
                      <a:pt x="3138" y="1452"/>
                    </a:lnTo>
                    <a:lnTo>
                      <a:pt x="3150" y="1446"/>
                    </a:lnTo>
                    <a:lnTo>
                      <a:pt x="3156" y="1434"/>
                    </a:lnTo>
                    <a:lnTo>
                      <a:pt x="3162" y="1428"/>
                    </a:lnTo>
                    <a:lnTo>
                      <a:pt x="3168" y="1416"/>
                    </a:lnTo>
                    <a:lnTo>
                      <a:pt x="3168" y="1410"/>
                    </a:lnTo>
                    <a:lnTo>
                      <a:pt x="3162" y="1398"/>
                    </a:lnTo>
                    <a:lnTo>
                      <a:pt x="3162" y="1392"/>
                    </a:lnTo>
                    <a:lnTo>
                      <a:pt x="3156" y="1380"/>
                    </a:lnTo>
                    <a:lnTo>
                      <a:pt x="3168" y="1386"/>
                    </a:lnTo>
                    <a:lnTo>
                      <a:pt x="3174" y="1392"/>
                    </a:lnTo>
                    <a:lnTo>
                      <a:pt x="3186" y="1398"/>
                    </a:lnTo>
                    <a:lnTo>
                      <a:pt x="3198" y="1386"/>
                    </a:lnTo>
                    <a:lnTo>
                      <a:pt x="3198" y="1368"/>
                    </a:lnTo>
                    <a:lnTo>
                      <a:pt x="3192" y="1356"/>
                    </a:lnTo>
                    <a:lnTo>
                      <a:pt x="3192" y="1344"/>
                    </a:lnTo>
                    <a:lnTo>
                      <a:pt x="3216" y="1344"/>
                    </a:lnTo>
                    <a:lnTo>
                      <a:pt x="3252" y="1320"/>
                    </a:lnTo>
                    <a:lnTo>
                      <a:pt x="3264" y="1320"/>
                    </a:lnTo>
                    <a:lnTo>
                      <a:pt x="3270" y="1326"/>
                    </a:lnTo>
                    <a:lnTo>
                      <a:pt x="3294" y="1326"/>
                    </a:lnTo>
                    <a:lnTo>
                      <a:pt x="3294" y="1320"/>
                    </a:lnTo>
                    <a:lnTo>
                      <a:pt x="3288" y="1314"/>
                    </a:lnTo>
                    <a:lnTo>
                      <a:pt x="3288" y="1308"/>
                    </a:lnTo>
                    <a:lnTo>
                      <a:pt x="3282" y="1302"/>
                    </a:lnTo>
                    <a:lnTo>
                      <a:pt x="3288" y="1278"/>
                    </a:lnTo>
                    <a:lnTo>
                      <a:pt x="3258" y="1278"/>
                    </a:lnTo>
                    <a:lnTo>
                      <a:pt x="3246" y="1266"/>
                    </a:lnTo>
                    <a:lnTo>
                      <a:pt x="3240" y="1278"/>
                    </a:lnTo>
                    <a:lnTo>
                      <a:pt x="3204" y="1278"/>
                    </a:lnTo>
                    <a:lnTo>
                      <a:pt x="3198" y="1272"/>
                    </a:lnTo>
                    <a:lnTo>
                      <a:pt x="3192" y="1260"/>
                    </a:lnTo>
                    <a:lnTo>
                      <a:pt x="3180" y="1254"/>
                    </a:lnTo>
                    <a:lnTo>
                      <a:pt x="3174" y="1248"/>
                    </a:lnTo>
                    <a:lnTo>
                      <a:pt x="3150" y="1248"/>
                    </a:lnTo>
                    <a:lnTo>
                      <a:pt x="3144" y="1260"/>
                    </a:lnTo>
                    <a:lnTo>
                      <a:pt x="3132" y="1266"/>
                    </a:lnTo>
                    <a:lnTo>
                      <a:pt x="3114" y="1284"/>
                    </a:lnTo>
                    <a:lnTo>
                      <a:pt x="3114" y="1296"/>
                    </a:lnTo>
                    <a:lnTo>
                      <a:pt x="3108" y="1302"/>
                    </a:lnTo>
                    <a:lnTo>
                      <a:pt x="3108" y="1308"/>
                    </a:lnTo>
                    <a:lnTo>
                      <a:pt x="3078" y="1308"/>
                    </a:lnTo>
                    <a:lnTo>
                      <a:pt x="3054" y="1296"/>
                    </a:lnTo>
                    <a:lnTo>
                      <a:pt x="3048" y="1290"/>
                    </a:lnTo>
                    <a:lnTo>
                      <a:pt x="3042" y="1278"/>
                    </a:lnTo>
                    <a:lnTo>
                      <a:pt x="3030" y="1242"/>
                    </a:lnTo>
                    <a:lnTo>
                      <a:pt x="3024" y="1230"/>
                    </a:lnTo>
                    <a:lnTo>
                      <a:pt x="3018" y="1224"/>
                    </a:lnTo>
                    <a:lnTo>
                      <a:pt x="3006" y="1224"/>
                    </a:lnTo>
                    <a:lnTo>
                      <a:pt x="3000" y="1230"/>
                    </a:lnTo>
                    <a:lnTo>
                      <a:pt x="3000" y="1242"/>
                    </a:lnTo>
                    <a:lnTo>
                      <a:pt x="2988" y="1224"/>
                    </a:lnTo>
                    <a:lnTo>
                      <a:pt x="2952" y="1224"/>
                    </a:lnTo>
                    <a:lnTo>
                      <a:pt x="2940" y="1218"/>
                    </a:lnTo>
                    <a:lnTo>
                      <a:pt x="2934" y="1212"/>
                    </a:lnTo>
                    <a:lnTo>
                      <a:pt x="2928" y="1200"/>
                    </a:lnTo>
                    <a:lnTo>
                      <a:pt x="2916" y="1194"/>
                    </a:lnTo>
                    <a:lnTo>
                      <a:pt x="2910" y="1182"/>
                    </a:lnTo>
                    <a:lnTo>
                      <a:pt x="2910" y="1140"/>
                    </a:lnTo>
                    <a:lnTo>
                      <a:pt x="2928" y="1140"/>
                    </a:lnTo>
                    <a:lnTo>
                      <a:pt x="2940" y="1152"/>
                    </a:lnTo>
                    <a:lnTo>
                      <a:pt x="2946" y="1152"/>
                    </a:lnTo>
                    <a:lnTo>
                      <a:pt x="2952" y="1146"/>
                    </a:lnTo>
                    <a:lnTo>
                      <a:pt x="2952" y="1140"/>
                    </a:lnTo>
                    <a:lnTo>
                      <a:pt x="2958" y="1134"/>
                    </a:lnTo>
                    <a:lnTo>
                      <a:pt x="2964" y="1134"/>
                    </a:lnTo>
                    <a:lnTo>
                      <a:pt x="2970" y="1140"/>
                    </a:lnTo>
                    <a:lnTo>
                      <a:pt x="2982" y="1140"/>
                    </a:lnTo>
                    <a:lnTo>
                      <a:pt x="2994" y="1134"/>
                    </a:lnTo>
                    <a:lnTo>
                      <a:pt x="3000" y="1128"/>
                    </a:lnTo>
                    <a:lnTo>
                      <a:pt x="3000" y="1116"/>
                    </a:lnTo>
                    <a:lnTo>
                      <a:pt x="2994" y="1110"/>
                    </a:lnTo>
                    <a:lnTo>
                      <a:pt x="2994" y="1086"/>
                    </a:lnTo>
                    <a:lnTo>
                      <a:pt x="3000" y="1074"/>
                    </a:lnTo>
                    <a:lnTo>
                      <a:pt x="3000" y="1068"/>
                    </a:lnTo>
                    <a:lnTo>
                      <a:pt x="3036" y="1068"/>
                    </a:lnTo>
                    <a:lnTo>
                      <a:pt x="3042" y="1062"/>
                    </a:lnTo>
                    <a:lnTo>
                      <a:pt x="3048" y="1050"/>
                    </a:lnTo>
                    <a:lnTo>
                      <a:pt x="3048" y="1038"/>
                    </a:lnTo>
                    <a:lnTo>
                      <a:pt x="3054" y="1032"/>
                    </a:lnTo>
                    <a:lnTo>
                      <a:pt x="3054" y="1026"/>
                    </a:lnTo>
                    <a:lnTo>
                      <a:pt x="3072" y="1014"/>
                    </a:lnTo>
                    <a:lnTo>
                      <a:pt x="3060" y="1002"/>
                    </a:lnTo>
                    <a:lnTo>
                      <a:pt x="3096" y="1014"/>
                    </a:lnTo>
                    <a:lnTo>
                      <a:pt x="3114" y="996"/>
                    </a:lnTo>
                    <a:lnTo>
                      <a:pt x="3126" y="1002"/>
                    </a:lnTo>
                    <a:lnTo>
                      <a:pt x="3132" y="1014"/>
                    </a:lnTo>
                    <a:lnTo>
                      <a:pt x="3144" y="1020"/>
                    </a:lnTo>
                    <a:lnTo>
                      <a:pt x="3156" y="1044"/>
                    </a:lnTo>
                    <a:lnTo>
                      <a:pt x="3156" y="1050"/>
                    </a:lnTo>
                    <a:lnTo>
                      <a:pt x="3144" y="1074"/>
                    </a:lnTo>
                    <a:lnTo>
                      <a:pt x="3126" y="1092"/>
                    </a:lnTo>
                    <a:lnTo>
                      <a:pt x="3126" y="1104"/>
                    </a:lnTo>
                    <a:lnTo>
                      <a:pt x="3132" y="1116"/>
                    </a:lnTo>
                    <a:lnTo>
                      <a:pt x="3144" y="1128"/>
                    </a:lnTo>
                    <a:lnTo>
                      <a:pt x="3150" y="1128"/>
                    </a:lnTo>
                    <a:lnTo>
                      <a:pt x="3162" y="1122"/>
                    </a:lnTo>
                    <a:lnTo>
                      <a:pt x="3168" y="1122"/>
                    </a:lnTo>
                    <a:lnTo>
                      <a:pt x="3162" y="1152"/>
                    </a:lnTo>
                    <a:lnTo>
                      <a:pt x="3144" y="1170"/>
                    </a:lnTo>
                    <a:lnTo>
                      <a:pt x="3144" y="1176"/>
                    </a:lnTo>
                    <a:lnTo>
                      <a:pt x="3150" y="1176"/>
                    </a:lnTo>
                    <a:lnTo>
                      <a:pt x="3162" y="1170"/>
                    </a:lnTo>
                    <a:lnTo>
                      <a:pt x="3168" y="1164"/>
                    </a:lnTo>
                    <a:lnTo>
                      <a:pt x="3180" y="1158"/>
                    </a:lnTo>
                    <a:lnTo>
                      <a:pt x="3186" y="1158"/>
                    </a:lnTo>
                    <a:lnTo>
                      <a:pt x="3198" y="1146"/>
                    </a:lnTo>
                    <a:lnTo>
                      <a:pt x="3198" y="1122"/>
                    </a:lnTo>
                    <a:lnTo>
                      <a:pt x="3204" y="1122"/>
                    </a:lnTo>
                    <a:lnTo>
                      <a:pt x="3210" y="1116"/>
                    </a:lnTo>
                    <a:lnTo>
                      <a:pt x="3258" y="1092"/>
                    </a:lnTo>
                    <a:lnTo>
                      <a:pt x="3264" y="1086"/>
                    </a:lnTo>
                    <a:lnTo>
                      <a:pt x="3306" y="1086"/>
                    </a:lnTo>
                    <a:lnTo>
                      <a:pt x="3312" y="1074"/>
                    </a:lnTo>
                    <a:lnTo>
                      <a:pt x="3312" y="1062"/>
                    </a:lnTo>
                    <a:lnTo>
                      <a:pt x="3318" y="1056"/>
                    </a:lnTo>
                    <a:lnTo>
                      <a:pt x="3324" y="1044"/>
                    </a:lnTo>
                    <a:lnTo>
                      <a:pt x="3360" y="1026"/>
                    </a:lnTo>
                    <a:lnTo>
                      <a:pt x="3372" y="1014"/>
                    </a:lnTo>
                    <a:lnTo>
                      <a:pt x="3390" y="978"/>
                    </a:lnTo>
                    <a:lnTo>
                      <a:pt x="3390" y="948"/>
                    </a:lnTo>
                    <a:lnTo>
                      <a:pt x="3396" y="942"/>
                    </a:lnTo>
                    <a:lnTo>
                      <a:pt x="3396" y="936"/>
                    </a:lnTo>
                    <a:lnTo>
                      <a:pt x="3408" y="936"/>
                    </a:lnTo>
                    <a:lnTo>
                      <a:pt x="3420" y="942"/>
                    </a:lnTo>
                    <a:lnTo>
                      <a:pt x="3432" y="954"/>
                    </a:lnTo>
                    <a:lnTo>
                      <a:pt x="3444" y="954"/>
                    </a:lnTo>
                    <a:lnTo>
                      <a:pt x="3456" y="960"/>
                    </a:lnTo>
                    <a:lnTo>
                      <a:pt x="3504" y="960"/>
                    </a:lnTo>
                    <a:lnTo>
                      <a:pt x="3504" y="948"/>
                    </a:lnTo>
                    <a:lnTo>
                      <a:pt x="3498" y="948"/>
                    </a:lnTo>
                    <a:lnTo>
                      <a:pt x="3474" y="924"/>
                    </a:lnTo>
                    <a:lnTo>
                      <a:pt x="3474" y="912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510" y="912"/>
                    </a:lnTo>
                    <a:lnTo>
                      <a:pt x="3522" y="918"/>
                    </a:lnTo>
                    <a:lnTo>
                      <a:pt x="3534" y="912"/>
                    </a:lnTo>
                    <a:lnTo>
                      <a:pt x="3540" y="900"/>
                    </a:lnTo>
                    <a:lnTo>
                      <a:pt x="3540" y="894"/>
                    </a:lnTo>
                    <a:lnTo>
                      <a:pt x="3534" y="882"/>
                    </a:lnTo>
                    <a:lnTo>
                      <a:pt x="3558" y="882"/>
                    </a:lnTo>
                    <a:lnTo>
                      <a:pt x="3558" y="864"/>
                    </a:lnTo>
                    <a:lnTo>
                      <a:pt x="3552" y="852"/>
                    </a:lnTo>
                    <a:lnTo>
                      <a:pt x="3546" y="846"/>
                    </a:lnTo>
                    <a:lnTo>
                      <a:pt x="3546" y="840"/>
                    </a:lnTo>
                    <a:lnTo>
                      <a:pt x="3576" y="840"/>
                    </a:lnTo>
                    <a:lnTo>
                      <a:pt x="3594" y="864"/>
                    </a:lnTo>
                    <a:lnTo>
                      <a:pt x="3600" y="840"/>
                    </a:lnTo>
                    <a:lnTo>
                      <a:pt x="3630" y="846"/>
                    </a:lnTo>
                    <a:lnTo>
                      <a:pt x="3624" y="810"/>
                    </a:lnTo>
                    <a:lnTo>
                      <a:pt x="3618" y="798"/>
                    </a:lnTo>
                    <a:lnTo>
                      <a:pt x="3606" y="786"/>
                    </a:lnTo>
                    <a:lnTo>
                      <a:pt x="3606" y="774"/>
                    </a:lnTo>
                    <a:lnTo>
                      <a:pt x="3600" y="756"/>
                    </a:lnTo>
                    <a:lnTo>
                      <a:pt x="3588" y="744"/>
                    </a:lnTo>
                    <a:lnTo>
                      <a:pt x="3576" y="726"/>
                    </a:lnTo>
                    <a:lnTo>
                      <a:pt x="3564" y="720"/>
                    </a:lnTo>
                    <a:lnTo>
                      <a:pt x="3552" y="708"/>
                    </a:lnTo>
                    <a:lnTo>
                      <a:pt x="3546" y="708"/>
                    </a:lnTo>
                    <a:lnTo>
                      <a:pt x="3540" y="696"/>
                    </a:lnTo>
                    <a:lnTo>
                      <a:pt x="3540" y="684"/>
                    </a:lnTo>
                    <a:lnTo>
                      <a:pt x="3564" y="684"/>
                    </a:lnTo>
                    <a:lnTo>
                      <a:pt x="3564" y="672"/>
                    </a:lnTo>
                    <a:lnTo>
                      <a:pt x="3558" y="666"/>
                    </a:lnTo>
                    <a:lnTo>
                      <a:pt x="3564" y="660"/>
                    </a:lnTo>
                    <a:lnTo>
                      <a:pt x="3588" y="660"/>
                    </a:lnTo>
                    <a:lnTo>
                      <a:pt x="3600" y="666"/>
                    </a:lnTo>
                    <a:lnTo>
                      <a:pt x="3618" y="672"/>
                    </a:lnTo>
                    <a:lnTo>
                      <a:pt x="3630" y="672"/>
                    </a:lnTo>
                    <a:lnTo>
                      <a:pt x="3642" y="678"/>
                    </a:lnTo>
                    <a:lnTo>
                      <a:pt x="3648" y="678"/>
                    </a:lnTo>
                    <a:lnTo>
                      <a:pt x="3654" y="672"/>
                    </a:lnTo>
                    <a:lnTo>
                      <a:pt x="3654" y="660"/>
                    </a:lnTo>
                    <a:lnTo>
                      <a:pt x="3648" y="648"/>
                    </a:lnTo>
                    <a:lnTo>
                      <a:pt x="3648" y="630"/>
                    </a:lnTo>
                    <a:lnTo>
                      <a:pt x="3654" y="630"/>
                    </a:lnTo>
                    <a:lnTo>
                      <a:pt x="3660" y="6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39" name="Chad"/>
              <p:cNvSpPr>
                <a:spLocks/>
              </p:cNvSpPr>
              <p:nvPr/>
            </p:nvSpPr>
            <p:spPr bwMode="gray">
              <a:xfrm>
                <a:off x="2896" y="1826"/>
                <a:ext cx="190" cy="330"/>
              </a:xfrm>
              <a:custGeom>
                <a:avLst/>
                <a:gdLst>
                  <a:gd name="T0" fmla="*/ 35766095 w 744"/>
                  <a:gd name="T1" fmla="*/ 35950238 h 1290"/>
                  <a:gd name="T2" fmla="*/ 35766095 w 744"/>
                  <a:gd name="T3" fmla="*/ 0 h 1290"/>
                  <a:gd name="T4" fmla="*/ 35766095 w 744"/>
                  <a:gd name="T5" fmla="*/ 35950238 h 1290"/>
                  <a:gd name="T6" fmla="*/ 35766095 w 744"/>
                  <a:gd name="T7" fmla="*/ 35950238 h 1290"/>
                  <a:gd name="T8" fmla="*/ 35766095 w 744"/>
                  <a:gd name="T9" fmla="*/ 35950238 h 1290"/>
                  <a:gd name="T10" fmla="*/ 35766095 w 744"/>
                  <a:gd name="T11" fmla="*/ 35950238 h 1290"/>
                  <a:gd name="T12" fmla="*/ 35766095 w 744"/>
                  <a:gd name="T13" fmla="*/ 35950238 h 1290"/>
                  <a:gd name="T14" fmla="*/ 35766095 w 744"/>
                  <a:gd name="T15" fmla="*/ 35950238 h 1290"/>
                  <a:gd name="T16" fmla="*/ 35766095 w 744"/>
                  <a:gd name="T17" fmla="*/ 35950238 h 1290"/>
                  <a:gd name="T18" fmla="*/ 0 w 744"/>
                  <a:gd name="T19" fmla="*/ 35950238 h 1290"/>
                  <a:gd name="T20" fmla="*/ 35766095 w 744"/>
                  <a:gd name="T21" fmla="*/ 35950238 h 1290"/>
                  <a:gd name="T22" fmla="*/ 35766095 w 744"/>
                  <a:gd name="T23" fmla="*/ 35950238 h 1290"/>
                  <a:gd name="T24" fmla="*/ 35766095 w 744"/>
                  <a:gd name="T25" fmla="*/ 35950238 h 1290"/>
                  <a:gd name="T26" fmla="*/ 35766095 w 744"/>
                  <a:gd name="T27" fmla="*/ 35950238 h 1290"/>
                  <a:gd name="T28" fmla="*/ 35766095 w 744"/>
                  <a:gd name="T29" fmla="*/ 35950238 h 1290"/>
                  <a:gd name="T30" fmla="*/ 35766095 w 744"/>
                  <a:gd name="T31" fmla="*/ 35950238 h 1290"/>
                  <a:gd name="T32" fmla="*/ 35766095 w 744"/>
                  <a:gd name="T33" fmla="*/ 35950238 h 1290"/>
                  <a:gd name="T34" fmla="*/ 35766095 w 744"/>
                  <a:gd name="T35" fmla="*/ 35950238 h 1290"/>
                  <a:gd name="T36" fmla="*/ 35766095 w 744"/>
                  <a:gd name="T37" fmla="*/ 35950238 h 1290"/>
                  <a:gd name="T38" fmla="*/ 35766095 w 744"/>
                  <a:gd name="T39" fmla="*/ 35950238 h 1290"/>
                  <a:gd name="T40" fmla="*/ 35766095 w 744"/>
                  <a:gd name="T41" fmla="*/ 35950238 h 1290"/>
                  <a:gd name="T42" fmla="*/ 35766095 w 744"/>
                  <a:gd name="T43" fmla="*/ 35950238 h 1290"/>
                  <a:gd name="T44" fmla="*/ 35766095 w 744"/>
                  <a:gd name="T45" fmla="*/ 35950238 h 1290"/>
                  <a:gd name="T46" fmla="*/ 35766095 w 744"/>
                  <a:gd name="T47" fmla="*/ 35950238 h 1290"/>
                  <a:gd name="T48" fmla="*/ 35766095 w 744"/>
                  <a:gd name="T49" fmla="*/ 35950238 h 1290"/>
                  <a:gd name="T50" fmla="*/ 35766095 w 744"/>
                  <a:gd name="T51" fmla="*/ 35950238 h 1290"/>
                  <a:gd name="T52" fmla="*/ 35766095 w 744"/>
                  <a:gd name="T53" fmla="*/ 35950238 h 1290"/>
                  <a:gd name="T54" fmla="*/ 35766095 w 744"/>
                  <a:gd name="T55" fmla="*/ 35950238 h 1290"/>
                  <a:gd name="T56" fmla="*/ 35766095 w 744"/>
                  <a:gd name="T57" fmla="*/ 35950238 h 1290"/>
                  <a:gd name="T58" fmla="*/ 35766095 w 744"/>
                  <a:gd name="T59" fmla="*/ 35950238 h 1290"/>
                  <a:gd name="T60" fmla="*/ 35766095 w 744"/>
                  <a:gd name="T61" fmla="*/ 35950238 h 1290"/>
                  <a:gd name="T62" fmla="*/ 35766095 w 744"/>
                  <a:gd name="T63" fmla="*/ 35950238 h 1290"/>
                  <a:gd name="T64" fmla="*/ 35766095 w 744"/>
                  <a:gd name="T65" fmla="*/ 35950238 h 1290"/>
                  <a:gd name="T66" fmla="*/ 35766095 w 744"/>
                  <a:gd name="T67" fmla="*/ 35950238 h 1290"/>
                  <a:gd name="T68" fmla="*/ 35766095 w 744"/>
                  <a:gd name="T69" fmla="*/ 35950238 h 1290"/>
                  <a:gd name="T70" fmla="*/ 35766095 w 744"/>
                  <a:gd name="T71" fmla="*/ 35950238 h 1290"/>
                  <a:gd name="T72" fmla="*/ 35766095 w 744"/>
                  <a:gd name="T73" fmla="*/ 35950238 h 1290"/>
                  <a:gd name="T74" fmla="*/ 35766095 w 744"/>
                  <a:gd name="T75" fmla="*/ 35950238 h 1290"/>
                  <a:gd name="T76" fmla="*/ 35766095 w 744"/>
                  <a:gd name="T77" fmla="*/ 35950238 h 1290"/>
                  <a:gd name="T78" fmla="*/ 35766095 w 744"/>
                  <a:gd name="T79" fmla="*/ 35950238 h 1290"/>
                  <a:gd name="T80" fmla="*/ 35766095 w 744"/>
                  <a:gd name="T81" fmla="*/ 35950238 h 1290"/>
                  <a:gd name="T82" fmla="*/ 35766095 w 744"/>
                  <a:gd name="T83" fmla="*/ 35950238 h 1290"/>
                  <a:gd name="T84" fmla="*/ 35766095 w 744"/>
                  <a:gd name="T85" fmla="*/ 35950238 h 1290"/>
                  <a:gd name="T86" fmla="*/ 35766095 w 744"/>
                  <a:gd name="T87" fmla="*/ 35950238 h 1290"/>
                  <a:gd name="T88" fmla="*/ 35766095 w 744"/>
                  <a:gd name="T89" fmla="*/ 35950238 h 1290"/>
                  <a:gd name="T90" fmla="*/ 35766095 w 744"/>
                  <a:gd name="T91" fmla="*/ 35950238 h 1290"/>
                  <a:gd name="T92" fmla="*/ 35766095 w 744"/>
                  <a:gd name="T93" fmla="*/ 35950238 h 12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4"/>
                  <a:gd name="T142" fmla="*/ 0 h 1290"/>
                  <a:gd name="T143" fmla="*/ 744 w 744"/>
                  <a:gd name="T144" fmla="*/ 1290 h 12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4" h="1290">
                    <a:moveTo>
                      <a:pt x="678" y="624"/>
                    </a:moveTo>
                    <a:lnTo>
                      <a:pt x="720" y="624"/>
                    </a:lnTo>
                    <a:lnTo>
                      <a:pt x="732" y="630"/>
                    </a:lnTo>
                    <a:lnTo>
                      <a:pt x="744" y="630"/>
                    </a:lnTo>
                    <a:lnTo>
                      <a:pt x="738" y="324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44" y="24"/>
                    </a:lnTo>
                    <a:lnTo>
                      <a:pt x="126" y="30"/>
                    </a:lnTo>
                    <a:lnTo>
                      <a:pt x="108" y="42"/>
                    </a:lnTo>
                    <a:lnTo>
                      <a:pt x="126" y="108"/>
                    </a:lnTo>
                    <a:lnTo>
                      <a:pt x="114" y="156"/>
                    </a:lnTo>
                    <a:lnTo>
                      <a:pt x="144" y="192"/>
                    </a:lnTo>
                    <a:lnTo>
                      <a:pt x="150" y="216"/>
                    </a:lnTo>
                    <a:lnTo>
                      <a:pt x="180" y="252"/>
                    </a:lnTo>
                    <a:lnTo>
                      <a:pt x="162" y="288"/>
                    </a:lnTo>
                    <a:lnTo>
                      <a:pt x="144" y="534"/>
                    </a:lnTo>
                    <a:lnTo>
                      <a:pt x="138" y="540"/>
                    </a:lnTo>
                    <a:lnTo>
                      <a:pt x="120" y="564"/>
                    </a:lnTo>
                    <a:lnTo>
                      <a:pt x="96" y="588"/>
                    </a:lnTo>
                    <a:lnTo>
                      <a:pt x="72" y="618"/>
                    </a:lnTo>
                    <a:lnTo>
                      <a:pt x="54" y="636"/>
                    </a:lnTo>
                    <a:lnTo>
                      <a:pt x="48" y="648"/>
                    </a:lnTo>
                    <a:lnTo>
                      <a:pt x="36" y="666"/>
                    </a:lnTo>
                    <a:lnTo>
                      <a:pt x="30" y="678"/>
                    </a:lnTo>
                    <a:lnTo>
                      <a:pt x="24" y="696"/>
                    </a:lnTo>
                    <a:lnTo>
                      <a:pt x="24" y="708"/>
                    </a:lnTo>
                    <a:lnTo>
                      <a:pt x="18" y="714"/>
                    </a:lnTo>
                    <a:lnTo>
                      <a:pt x="18" y="720"/>
                    </a:lnTo>
                    <a:lnTo>
                      <a:pt x="0" y="726"/>
                    </a:lnTo>
                    <a:lnTo>
                      <a:pt x="6" y="786"/>
                    </a:lnTo>
                    <a:lnTo>
                      <a:pt x="18" y="786"/>
                    </a:lnTo>
                    <a:lnTo>
                      <a:pt x="48" y="834"/>
                    </a:lnTo>
                    <a:lnTo>
                      <a:pt x="48" y="846"/>
                    </a:lnTo>
                    <a:lnTo>
                      <a:pt x="48" y="840"/>
                    </a:lnTo>
                    <a:lnTo>
                      <a:pt x="72" y="834"/>
                    </a:lnTo>
                    <a:lnTo>
                      <a:pt x="72" y="852"/>
                    </a:lnTo>
                    <a:lnTo>
                      <a:pt x="78" y="864"/>
                    </a:lnTo>
                    <a:lnTo>
                      <a:pt x="84" y="870"/>
                    </a:lnTo>
                    <a:lnTo>
                      <a:pt x="96" y="870"/>
                    </a:lnTo>
                    <a:lnTo>
                      <a:pt x="102" y="876"/>
                    </a:lnTo>
                    <a:lnTo>
                      <a:pt x="108" y="876"/>
                    </a:lnTo>
                    <a:lnTo>
                      <a:pt x="102" y="912"/>
                    </a:lnTo>
                    <a:lnTo>
                      <a:pt x="114" y="918"/>
                    </a:lnTo>
                    <a:lnTo>
                      <a:pt x="120" y="930"/>
                    </a:lnTo>
                    <a:lnTo>
                      <a:pt x="120" y="966"/>
                    </a:lnTo>
                    <a:lnTo>
                      <a:pt x="114" y="966"/>
                    </a:lnTo>
                    <a:lnTo>
                      <a:pt x="114" y="1002"/>
                    </a:lnTo>
                    <a:lnTo>
                      <a:pt x="120" y="1020"/>
                    </a:lnTo>
                    <a:lnTo>
                      <a:pt x="120" y="1038"/>
                    </a:lnTo>
                    <a:lnTo>
                      <a:pt x="126" y="1050"/>
                    </a:lnTo>
                    <a:lnTo>
                      <a:pt x="138" y="1056"/>
                    </a:lnTo>
                    <a:lnTo>
                      <a:pt x="144" y="1068"/>
                    </a:lnTo>
                    <a:lnTo>
                      <a:pt x="162" y="1086"/>
                    </a:lnTo>
                    <a:lnTo>
                      <a:pt x="66" y="1086"/>
                    </a:lnTo>
                    <a:lnTo>
                      <a:pt x="54" y="1092"/>
                    </a:lnTo>
                    <a:lnTo>
                      <a:pt x="48" y="1098"/>
                    </a:lnTo>
                    <a:lnTo>
                      <a:pt x="48" y="1110"/>
                    </a:lnTo>
                    <a:lnTo>
                      <a:pt x="60" y="1134"/>
                    </a:lnTo>
                    <a:lnTo>
                      <a:pt x="72" y="1146"/>
                    </a:lnTo>
                    <a:lnTo>
                      <a:pt x="78" y="1158"/>
                    </a:lnTo>
                    <a:lnTo>
                      <a:pt x="90" y="1170"/>
                    </a:lnTo>
                    <a:lnTo>
                      <a:pt x="108" y="1182"/>
                    </a:lnTo>
                    <a:lnTo>
                      <a:pt x="120" y="1188"/>
                    </a:lnTo>
                    <a:lnTo>
                      <a:pt x="132" y="1200"/>
                    </a:lnTo>
                    <a:lnTo>
                      <a:pt x="144" y="1224"/>
                    </a:lnTo>
                    <a:lnTo>
                      <a:pt x="144" y="1242"/>
                    </a:lnTo>
                    <a:lnTo>
                      <a:pt x="150" y="1254"/>
                    </a:lnTo>
                    <a:lnTo>
                      <a:pt x="156" y="1272"/>
                    </a:lnTo>
                    <a:lnTo>
                      <a:pt x="156" y="1284"/>
                    </a:lnTo>
                    <a:lnTo>
                      <a:pt x="162" y="1284"/>
                    </a:lnTo>
                    <a:lnTo>
                      <a:pt x="168" y="1290"/>
                    </a:lnTo>
                    <a:lnTo>
                      <a:pt x="186" y="1290"/>
                    </a:lnTo>
                    <a:lnTo>
                      <a:pt x="198" y="1284"/>
                    </a:lnTo>
                    <a:lnTo>
                      <a:pt x="216" y="1266"/>
                    </a:lnTo>
                    <a:lnTo>
                      <a:pt x="228" y="1260"/>
                    </a:lnTo>
                    <a:lnTo>
                      <a:pt x="234" y="1254"/>
                    </a:lnTo>
                    <a:lnTo>
                      <a:pt x="234" y="1278"/>
                    </a:lnTo>
                    <a:lnTo>
                      <a:pt x="240" y="1284"/>
                    </a:lnTo>
                    <a:lnTo>
                      <a:pt x="246" y="1284"/>
                    </a:lnTo>
                    <a:lnTo>
                      <a:pt x="258" y="1278"/>
                    </a:lnTo>
                    <a:lnTo>
                      <a:pt x="270" y="1266"/>
                    </a:lnTo>
                    <a:lnTo>
                      <a:pt x="276" y="1254"/>
                    </a:lnTo>
                    <a:lnTo>
                      <a:pt x="282" y="1248"/>
                    </a:lnTo>
                    <a:lnTo>
                      <a:pt x="372" y="1248"/>
                    </a:lnTo>
                    <a:lnTo>
                      <a:pt x="378" y="1242"/>
                    </a:lnTo>
                    <a:lnTo>
                      <a:pt x="384" y="1230"/>
                    </a:lnTo>
                    <a:lnTo>
                      <a:pt x="390" y="1224"/>
                    </a:lnTo>
                    <a:lnTo>
                      <a:pt x="396" y="1212"/>
                    </a:lnTo>
                    <a:lnTo>
                      <a:pt x="402" y="1206"/>
                    </a:lnTo>
                    <a:lnTo>
                      <a:pt x="402" y="1194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402" y="1170"/>
                    </a:lnTo>
                    <a:lnTo>
                      <a:pt x="420" y="1170"/>
                    </a:lnTo>
                    <a:lnTo>
                      <a:pt x="462" y="1164"/>
                    </a:lnTo>
                    <a:lnTo>
                      <a:pt x="510" y="1146"/>
                    </a:lnTo>
                    <a:lnTo>
                      <a:pt x="528" y="1134"/>
                    </a:lnTo>
                    <a:lnTo>
                      <a:pt x="552" y="1110"/>
                    </a:lnTo>
                    <a:lnTo>
                      <a:pt x="552" y="1092"/>
                    </a:lnTo>
                    <a:lnTo>
                      <a:pt x="588" y="1068"/>
                    </a:lnTo>
                    <a:lnTo>
                      <a:pt x="594" y="1038"/>
                    </a:lnTo>
                    <a:lnTo>
                      <a:pt x="648" y="1008"/>
                    </a:lnTo>
                    <a:lnTo>
                      <a:pt x="672" y="1008"/>
                    </a:lnTo>
                    <a:lnTo>
                      <a:pt x="672" y="996"/>
                    </a:lnTo>
                    <a:lnTo>
                      <a:pt x="684" y="996"/>
                    </a:lnTo>
                    <a:lnTo>
                      <a:pt x="684" y="990"/>
                    </a:lnTo>
                    <a:lnTo>
                      <a:pt x="678" y="984"/>
                    </a:lnTo>
                    <a:lnTo>
                      <a:pt x="666" y="966"/>
                    </a:lnTo>
                    <a:lnTo>
                      <a:pt x="654" y="960"/>
                    </a:lnTo>
                    <a:lnTo>
                      <a:pt x="648" y="960"/>
                    </a:lnTo>
                    <a:lnTo>
                      <a:pt x="642" y="936"/>
                    </a:lnTo>
                    <a:lnTo>
                      <a:pt x="660" y="930"/>
                    </a:lnTo>
                    <a:lnTo>
                      <a:pt x="642" y="918"/>
                    </a:lnTo>
                    <a:lnTo>
                      <a:pt x="642" y="876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8" y="876"/>
                    </a:lnTo>
                    <a:lnTo>
                      <a:pt x="606" y="876"/>
                    </a:lnTo>
                    <a:lnTo>
                      <a:pt x="600" y="870"/>
                    </a:lnTo>
                    <a:lnTo>
                      <a:pt x="600" y="852"/>
                    </a:lnTo>
                    <a:lnTo>
                      <a:pt x="606" y="840"/>
                    </a:lnTo>
                    <a:lnTo>
                      <a:pt x="618" y="834"/>
                    </a:lnTo>
                    <a:lnTo>
                      <a:pt x="630" y="822"/>
                    </a:lnTo>
                    <a:lnTo>
                      <a:pt x="630" y="810"/>
                    </a:lnTo>
                    <a:lnTo>
                      <a:pt x="618" y="786"/>
                    </a:lnTo>
                    <a:lnTo>
                      <a:pt x="612" y="780"/>
                    </a:lnTo>
                    <a:lnTo>
                      <a:pt x="630" y="762"/>
                    </a:lnTo>
                    <a:lnTo>
                      <a:pt x="648" y="750"/>
                    </a:lnTo>
                    <a:lnTo>
                      <a:pt x="642" y="732"/>
                    </a:lnTo>
                    <a:lnTo>
                      <a:pt x="636" y="708"/>
                    </a:lnTo>
                    <a:lnTo>
                      <a:pt x="648" y="708"/>
                    </a:lnTo>
                    <a:lnTo>
                      <a:pt x="648" y="690"/>
                    </a:lnTo>
                    <a:lnTo>
                      <a:pt x="660" y="678"/>
                    </a:lnTo>
                    <a:lnTo>
                      <a:pt x="672" y="672"/>
                    </a:lnTo>
                    <a:lnTo>
                      <a:pt x="678" y="666"/>
                    </a:lnTo>
                    <a:lnTo>
                      <a:pt x="678" y="660"/>
                    </a:lnTo>
                    <a:lnTo>
                      <a:pt x="672" y="654"/>
                    </a:lnTo>
                    <a:lnTo>
                      <a:pt x="672" y="642"/>
                    </a:lnTo>
                    <a:lnTo>
                      <a:pt x="666" y="636"/>
                    </a:lnTo>
                    <a:lnTo>
                      <a:pt x="678" y="624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Central African Republic"/>
              <p:cNvSpPr>
                <a:spLocks/>
              </p:cNvSpPr>
              <p:nvPr/>
            </p:nvSpPr>
            <p:spPr bwMode="gray">
              <a:xfrm>
                <a:off x="2914" y="2084"/>
                <a:ext cx="235" cy="179"/>
              </a:xfrm>
              <a:custGeom>
                <a:avLst/>
                <a:gdLst>
                  <a:gd name="T0" fmla="*/ 550998815 w 912"/>
                  <a:gd name="T1" fmla="*/ 547577418 h 702"/>
                  <a:gd name="T2" fmla="*/ 550998815 w 912"/>
                  <a:gd name="T3" fmla="*/ 547577418 h 702"/>
                  <a:gd name="T4" fmla="*/ 550998815 w 912"/>
                  <a:gd name="T5" fmla="*/ 547577418 h 702"/>
                  <a:gd name="T6" fmla="*/ 550998815 w 912"/>
                  <a:gd name="T7" fmla="*/ 547577418 h 702"/>
                  <a:gd name="T8" fmla="*/ 550998815 w 912"/>
                  <a:gd name="T9" fmla="*/ 547577418 h 702"/>
                  <a:gd name="T10" fmla="*/ 550998815 w 912"/>
                  <a:gd name="T11" fmla="*/ 547577418 h 702"/>
                  <a:gd name="T12" fmla="*/ 550998815 w 912"/>
                  <a:gd name="T13" fmla="*/ 547577418 h 702"/>
                  <a:gd name="T14" fmla="*/ 550998815 w 912"/>
                  <a:gd name="T15" fmla="*/ 547577418 h 702"/>
                  <a:gd name="T16" fmla="*/ 550998815 w 912"/>
                  <a:gd name="T17" fmla="*/ 547577418 h 702"/>
                  <a:gd name="T18" fmla="*/ 550998815 w 912"/>
                  <a:gd name="T19" fmla="*/ 547577418 h 702"/>
                  <a:gd name="T20" fmla="*/ 550998815 w 912"/>
                  <a:gd name="T21" fmla="*/ 547577418 h 702"/>
                  <a:gd name="T22" fmla="*/ 550998815 w 912"/>
                  <a:gd name="T23" fmla="*/ 547577418 h 702"/>
                  <a:gd name="T24" fmla="*/ 550998815 w 912"/>
                  <a:gd name="T25" fmla="*/ 547577418 h 702"/>
                  <a:gd name="T26" fmla="*/ 550998815 w 912"/>
                  <a:gd name="T27" fmla="*/ 547577418 h 702"/>
                  <a:gd name="T28" fmla="*/ 550998815 w 912"/>
                  <a:gd name="T29" fmla="*/ 547577418 h 702"/>
                  <a:gd name="T30" fmla="*/ 550998815 w 912"/>
                  <a:gd name="T31" fmla="*/ 0 h 702"/>
                  <a:gd name="T32" fmla="*/ 550998815 w 912"/>
                  <a:gd name="T33" fmla="*/ 547577418 h 702"/>
                  <a:gd name="T34" fmla="*/ 550998815 w 912"/>
                  <a:gd name="T35" fmla="*/ 547577418 h 702"/>
                  <a:gd name="T36" fmla="*/ 550998815 w 912"/>
                  <a:gd name="T37" fmla="*/ 547577418 h 702"/>
                  <a:gd name="T38" fmla="*/ 550998815 w 912"/>
                  <a:gd name="T39" fmla="*/ 547577418 h 702"/>
                  <a:gd name="T40" fmla="*/ 550998815 w 912"/>
                  <a:gd name="T41" fmla="*/ 547577418 h 702"/>
                  <a:gd name="T42" fmla="*/ 550998815 w 912"/>
                  <a:gd name="T43" fmla="*/ 547577418 h 702"/>
                  <a:gd name="T44" fmla="*/ 550998815 w 912"/>
                  <a:gd name="T45" fmla="*/ 547577418 h 702"/>
                  <a:gd name="T46" fmla="*/ 550998815 w 912"/>
                  <a:gd name="T47" fmla="*/ 547577418 h 702"/>
                  <a:gd name="T48" fmla="*/ 550998815 w 912"/>
                  <a:gd name="T49" fmla="*/ 547577418 h 702"/>
                  <a:gd name="T50" fmla="*/ 550998815 w 912"/>
                  <a:gd name="T51" fmla="*/ 547577418 h 702"/>
                  <a:gd name="T52" fmla="*/ 550998815 w 912"/>
                  <a:gd name="T53" fmla="*/ 547577418 h 702"/>
                  <a:gd name="T54" fmla="*/ 550998815 w 912"/>
                  <a:gd name="T55" fmla="*/ 547577418 h 702"/>
                  <a:gd name="T56" fmla="*/ 550998815 w 912"/>
                  <a:gd name="T57" fmla="*/ 547577418 h 702"/>
                  <a:gd name="T58" fmla="*/ 550998815 w 912"/>
                  <a:gd name="T59" fmla="*/ 547577418 h 702"/>
                  <a:gd name="T60" fmla="*/ 0 w 912"/>
                  <a:gd name="T61" fmla="*/ 547577418 h 702"/>
                  <a:gd name="T62" fmla="*/ 550998815 w 912"/>
                  <a:gd name="T63" fmla="*/ 547577418 h 702"/>
                  <a:gd name="T64" fmla="*/ 550998815 w 912"/>
                  <a:gd name="T65" fmla="*/ 547577418 h 702"/>
                  <a:gd name="T66" fmla="*/ 550998815 w 912"/>
                  <a:gd name="T67" fmla="*/ 547577418 h 702"/>
                  <a:gd name="T68" fmla="*/ 550998815 w 912"/>
                  <a:gd name="T69" fmla="*/ 547577418 h 702"/>
                  <a:gd name="T70" fmla="*/ 550998815 w 912"/>
                  <a:gd name="T71" fmla="*/ 547577418 h 702"/>
                  <a:gd name="T72" fmla="*/ 550998815 w 912"/>
                  <a:gd name="T73" fmla="*/ 547577418 h 702"/>
                  <a:gd name="T74" fmla="*/ 550998815 w 912"/>
                  <a:gd name="T75" fmla="*/ 547577418 h 702"/>
                  <a:gd name="T76" fmla="*/ 550998815 w 912"/>
                  <a:gd name="T77" fmla="*/ 547577418 h 702"/>
                  <a:gd name="T78" fmla="*/ 550998815 w 912"/>
                  <a:gd name="T79" fmla="*/ 547577418 h 702"/>
                  <a:gd name="T80" fmla="*/ 550998815 w 912"/>
                  <a:gd name="T81" fmla="*/ 547577418 h 702"/>
                  <a:gd name="T82" fmla="*/ 550998815 w 912"/>
                  <a:gd name="T83" fmla="*/ 547577418 h 702"/>
                  <a:gd name="T84" fmla="*/ 550998815 w 912"/>
                  <a:gd name="T85" fmla="*/ 547577418 h 702"/>
                  <a:gd name="T86" fmla="*/ 550998815 w 912"/>
                  <a:gd name="T87" fmla="*/ 547577418 h 702"/>
                  <a:gd name="T88" fmla="*/ 550998815 w 912"/>
                  <a:gd name="T89" fmla="*/ 547577418 h 702"/>
                  <a:gd name="T90" fmla="*/ 550998815 w 912"/>
                  <a:gd name="T91" fmla="*/ 547577418 h 702"/>
                  <a:gd name="T92" fmla="*/ 550998815 w 912"/>
                  <a:gd name="T93" fmla="*/ 547577418 h 702"/>
                  <a:gd name="T94" fmla="*/ 550998815 w 912"/>
                  <a:gd name="T95" fmla="*/ 547577418 h 702"/>
                  <a:gd name="T96" fmla="*/ 550998815 w 912"/>
                  <a:gd name="T97" fmla="*/ 547577418 h 702"/>
                  <a:gd name="T98" fmla="*/ 550998815 w 912"/>
                  <a:gd name="T99" fmla="*/ 547577418 h 702"/>
                  <a:gd name="T100" fmla="*/ 550998815 w 912"/>
                  <a:gd name="T101" fmla="*/ 547577418 h 702"/>
                  <a:gd name="T102" fmla="*/ 550998815 w 912"/>
                  <a:gd name="T103" fmla="*/ 547577418 h 702"/>
                  <a:gd name="T104" fmla="*/ 550998815 w 912"/>
                  <a:gd name="T105" fmla="*/ 547577418 h 702"/>
                  <a:gd name="T106" fmla="*/ 550998815 w 912"/>
                  <a:gd name="T107" fmla="*/ 547577418 h 702"/>
                  <a:gd name="T108" fmla="*/ 550998815 w 912"/>
                  <a:gd name="T109" fmla="*/ 547577418 h 702"/>
                  <a:gd name="T110" fmla="*/ 550998815 w 912"/>
                  <a:gd name="T111" fmla="*/ 547577418 h 702"/>
                  <a:gd name="T112" fmla="*/ 550998815 w 912"/>
                  <a:gd name="T113" fmla="*/ 547577418 h 702"/>
                  <a:gd name="T114" fmla="*/ 550998815 w 912"/>
                  <a:gd name="T115" fmla="*/ 547577418 h 702"/>
                  <a:gd name="T116" fmla="*/ 550998815 w 912"/>
                  <a:gd name="T117" fmla="*/ 547577418 h 702"/>
                  <a:gd name="T118" fmla="*/ 550998815 w 912"/>
                  <a:gd name="T119" fmla="*/ 547577418 h 702"/>
                  <a:gd name="T120" fmla="*/ 550998815 w 912"/>
                  <a:gd name="T121" fmla="*/ 547577418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2"/>
                  <a:gd name="T184" fmla="*/ 0 h 702"/>
                  <a:gd name="T185" fmla="*/ 912 w 912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2" h="702">
                    <a:moveTo>
                      <a:pt x="906" y="420"/>
                    </a:moveTo>
                    <a:lnTo>
                      <a:pt x="900" y="414"/>
                    </a:lnTo>
                    <a:lnTo>
                      <a:pt x="888" y="408"/>
                    </a:lnTo>
                    <a:lnTo>
                      <a:pt x="882" y="402"/>
                    </a:lnTo>
                    <a:lnTo>
                      <a:pt x="858" y="396"/>
                    </a:lnTo>
                    <a:lnTo>
                      <a:pt x="858" y="378"/>
                    </a:lnTo>
                    <a:lnTo>
                      <a:pt x="846" y="366"/>
                    </a:lnTo>
                    <a:lnTo>
                      <a:pt x="846" y="360"/>
                    </a:lnTo>
                    <a:lnTo>
                      <a:pt x="858" y="360"/>
                    </a:lnTo>
                    <a:lnTo>
                      <a:pt x="858" y="348"/>
                    </a:lnTo>
                    <a:lnTo>
                      <a:pt x="852" y="342"/>
                    </a:lnTo>
                    <a:lnTo>
                      <a:pt x="834" y="342"/>
                    </a:lnTo>
                    <a:lnTo>
                      <a:pt x="834" y="336"/>
                    </a:lnTo>
                    <a:lnTo>
                      <a:pt x="828" y="330"/>
                    </a:lnTo>
                    <a:lnTo>
                      <a:pt x="822" y="318"/>
                    </a:lnTo>
                    <a:lnTo>
                      <a:pt x="810" y="306"/>
                    </a:lnTo>
                    <a:lnTo>
                      <a:pt x="798" y="300"/>
                    </a:lnTo>
                    <a:lnTo>
                      <a:pt x="792" y="300"/>
                    </a:lnTo>
                    <a:lnTo>
                      <a:pt x="780" y="294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80" y="270"/>
                    </a:lnTo>
                    <a:lnTo>
                      <a:pt x="780" y="264"/>
                    </a:lnTo>
                    <a:lnTo>
                      <a:pt x="768" y="252"/>
                    </a:lnTo>
                    <a:lnTo>
                      <a:pt x="756" y="246"/>
                    </a:lnTo>
                    <a:lnTo>
                      <a:pt x="750" y="246"/>
                    </a:lnTo>
                    <a:lnTo>
                      <a:pt x="750" y="228"/>
                    </a:lnTo>
                    <a:lnTo>
                      <a:pt x="720" y="228"/>
                    </a:lnTo>
                    <a:lnTo>
                      <a:pt x="696" y="216"/>
                    </a:lnTo>
                    <a:lnTo>
                      <a:pt x="696" y="186"/>
                    </a:lnTo>
                    <a:lnTo>
                      <a:pt x="648" y="180"/>
                    </a:lnTo>
                    <a:lnTo>
                      <a:pt x="654" y="162"/>
                    </a:lnTo>
                    <a:lnTo>
                      <a:pt x="648" y="162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44"/>
                    </a:lnTo>
                    <a:lnTo>
                      <a:pt x="654" y="132"/>
                    </a:lnTo>
                    <a:lnTo>
                      <a:pt x="660" y="126"/>
                    </a:lnTo>
                    <a:lnTo>
                      <a:pt x="660" y="96"/>
                    </a:lnTo>
                    <a:lnTo>
                      <a:pt x="654" y="84"/>
                    </a:lnTo>
                    <a:lnTo>
                      <a:pt x="648" y="66"/>
                    </a:lnTo>
                    <a:lnTo>
                      <a:pt x="636" y="54"/>
                    </a:lnTo>
                    <a:lnTo>
                      <a:pt x="630" y="42"/>
                    </a:lnTo>
                    <a:lnTo>
                      <a:pt x="600" y="12"/>
                    </a:lnTo>
                    <a:lnTo>
                      <a:pt x="600" y="0"/>
                    </a:lnTo>
                    <a:lnTo>
                      <a:pt x="576" y="0"/>
                    </a:lnTo>
                    <a:lnTo>
                      <a:pt x="522" y="30"/>
                    </a:lnTo>
                    <a:lnTo>
                      <a:pt x="516" y="60"/>
                    </a:lnTo>
                    <a:lnTo>
                      <a:pt x="480" y="84"/>
                    </a:lnTo>
                    <a:lnTo>
                      <a:pt x="480" y="102"/>
                    </a:lnTo>
                    <a:lnTo>
                      <a:pt x="456" y="126"/>
                    </a:lnTo>
                    <a:lnTo>
                      <a:pt x="438" y="138"/>
                    </a:lnTo>
                    <a:lnTo>
                      <a:pt x="390" y="156"/>
                    </a:lnTo>
                    <a:lnTo>
                      <a:pt x="348" y="162"/>
                    </a:lnTo>
                    <a:lnTo>
                      <a:pt x="330" y="162"/>
                    </a:lnTo>
                    <a:lnTo>
                      <a:pt x="312" y="174"/>
                    </a:lnTo>
                    <a:lnTo>
                      <a:pt x="318" y="174"/>
                    </a:lnTo>
                    <a:lnTo>
                      <a:pt x="330" y="186"/>
                    </a:lnTo>
                    <a:lnTo>
                      <a:pt x="330" y="198"/>
                    </a:lnTo>
                    <a:lnTo>
                      <a:pt x="324" y="204"/>
                    </a:lnTo>
                    <a:lnTo>
                      <a:pt x="318" y="216"/>
                    </a:lnTo>
                    <a:lnTo>
                      <a:pt x="312" y="222"/>
                    </a:lnTo>
                    <a:lnTo>
                      <a:pt x="306" y="234"/>
                    </a:lnTo>
                    <a:lnTo>
                      <a:pt x="300" y="240"/>
                    </a:lnTo>
                    <a:lnTo>
                      <a:pt x="210" y="240"/>
                    </a:lnTo>
                    <a:lnTo>
                      <a:pt x="204" y="246"/>
                    </a:lnTo>
                    <a:lnTo>
                      <a:pt x="198" y="258"/>
                    </a:lnTo>
                    <a:lnTo>
                      <a:pt x="186" y="270"/>
                    </a:lnTo>
                    <a:lnTo>
                      <a:pt x="174" y="276"/>
                    </a:lnTo>
                    <a:lnTo>
                      <a:pt x="168" y="276"/>
                    </a:lnTo>
                    <a:lnTo>
                      <a:pt x="162" y="270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44" y="258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96" y="282"/>
                    </a:lnTo>
                    <a:lnTo>
                      <a:pt x="90" y="276"/>
                    </a:lnTo>
                    <a:lnTo>
                      <a:pt x="78" y="276"/>
                    </a:lnTo>
                    <a:lnTo>
                      <a:pt x="66" y="288"/>
                    </a:lnTo>
                    <a:lnTo>
                      <a:pt x="60" y="300"/>
                    </a:lnTo>
                    <a:lnTo>
                      <a:pt x="54" y="306"/>
                    </a:lnTo>
                    <a:lnTo>
                      <a:pt x="54" y="324"/>
                    </a:lnTo>
                    <a:lnTo>
                      <a:pt x="48" y="336"/>
                    </a:lnTo>
                    <a:lnTo>
                      <a:pt x="42" y="33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12" y="408"/>
                    </a:lnTo>
                    <a:lnTo>
                      <a:pt x="18" y="408"/>
                    </a:lnTo>
                    <a:lnTo>
                      <a:pt x="18" y="444"/>
                    </a:lnTo>
                    <a:lnTo>
                      <a:pt x="6" y="456"/>
                    </a:lnTo>
                    <a:lnTo>
                      <a:pt x="24" y="468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48" y="534"/>
                    </a:lnTo>
                    <a:lnTo>
                      <a:pt x="54" y="534"/>
                    </a:lnTo>
                    <a:lnTo>
                      <a:pt x="54" y="576"/>
                    </a:lnTo>
                    <a:lnTo>
                      <a:pt x="60" y="582"/>
                    </a:lnTo>
                    <a:lnTo>
                      <a:pt x="72" y="606"/>
                    </a:lnTo>
                    <a:lnTo>
                      <a:pt x="84" y="618"/>
                    </a:lnTo>
                    <a:lnTo>
                      <a:pt x="96" y="624"/>
                    </a:lnTo>
                    <a:lnTo>
                      <a:pt x="102" y="636"/>
                    </a:lnTo>
                    <a:lnTo>
                      <a:pt x="114" y="642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32" y="702"/>
                    </a:lnTo>
                    <a:lnTo>
                      <a:pt x="138" y="696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56" y="666"/>
                    </a:lnTo>
                    <a:lnTo>
                      <a:pt x="156" y="642"/>
                    </a:lnTo>
                    <a:lnTo>
                      <a:pt x="144" y="630"/>
                    </a:lnTo>
                    <a:lnTo>
                      <a:pt x="162" y="600"/>
                    </a:lnTo>
                    <a:lnTo>
                      <a:pt x="192" y="600"/>
                    </a:lnTo>
                    <a:lnTo>
                      <a:pt x="210" y="582"/>
                    </a:lnTo>
                    <a:lnTo>
                      <a:pt x="228" y="582"/>
                    </a:lnTo>
                    <a:lnTo>
                      <a:pt x="264" y="600"/>
                    </a:lnTo>
                    <a:lnTo>
                      <a:pt x="276" y="600"/>
                    </a:lnTo>
                    <a:lnTo>
                      <a:pt x="288" y="588"/>
                    </a:lnTo>
                    <a:lnTo>
                      <a:pt x="300" y="570"/>
                    </a:lnTo>
                    <a:lnTo>
                      <a:pt x="300" y="552"/>
                    </a:lnTo>
                    <a:lnTo>
                      <a:pt x="294" y="552"/>
                    </a:lnTo>
                    <a:lnTo>
                      <a:pt x="294" y="540"/>
                    </a:lnTo>
                    <a:lnTo>
                      <a:pt x="306" y="528"/>
                    </a:lnTo>
                    <a:lnTo>
                      <a:pt x="312" y="528"/>
                    </a:lnTo>
                    <a:lnTo>
                      <a:pt x="324" y="516"/>
                    </a:lnTo>
                    <a:lnTo>
                      <a:pt x="330" y="504"/>
                    </a:lnTo>
                    <a:lnTo>
                      <a:pt x="330" y="498"/>
                    </a:lnTo>
                    <a:lnTo>
                      <a:pt x="336" y="486"/>
                    </a:lnTo>
                    <a:lnTo>
                      <a:pt x="336" y="480"/>
                    </a:lnTo>
                    <a:lnTo>
                      <a:pt x="342" y="474"/>
                    </a:lnTo>
                    <a:lnTo>
                      <a:pt x="354" y="468"/>
                    </a:lnTo>
                    <a:lnTo>
                      <a:pt x="366" y="468"/>
                    </a:lnTo>
                    <a:lnTo>
                      <a:pt x="384" y="474"/>
                    </a:lnTo>
                    <a:lnTo>
                      <a:pt x="396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32" y="528"/>
                    </a:lnTo>
                    <a:lnTo>
                      <a:pt x="474" y="528"/>
                    </a:lnTo>
                    <a:lnTo>
                      <a:pt x="480" y="534"/>
                    </a:lnTo>
                    <a:lnTo>
                      <a:pt x="492" y="540"/>
                    </a:lnTo>
                    <a:lnTo>
                      <a:pt x="540" y="540"/>
                    </a:lnTo>
                    <a:lnTo>
                      <a:pt x="552" y="546"/>
                    </a:lnTo>
                    <a:lnTo>
                      <a:pt x="558" y="552"/>
                    </a:lnTo>
                    <a:lnTo>
                      <a:pt x="570" y="558"/>
                    </a:lnTo>
                    <a:lnTo>
                      <a:pt x="576" y="552"/>
                    </a:lnTo>
                    <a:lnTo>
                      <a:pt x="582" y="540"/>
                    </a:lnTo>
                    <a:lnTo>
                      <a:pt x="588" y="534"/>
                    </a:lnTo>
                    <a:lnTo>
                      <a:pt x="588" y="522"/>
                    </a:lnTo>
                    <a:lnTo>
                      <a:pt x="606" y="504"/>
                    </a:lnTo>
                    <a:lnTo>
                      <a:pt x="612" y="492"/>
                    </a:lnTo>
                    <a:lnTo>
                      <a:pt x="636" y="516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60" y="504"/>
                    </a:lnTo>
                    <a:lnTo>
                      <a:pt x="672" y="492"/>
                    </a:lnTo>
                    <a:lnTo>
                      <a:pt x="690" y="492"/>
                    </a:lnTo>
                    <a:lnTo>
                      <a:pt x="714" y="474"/>
                    </a:lnTo>
                    <a:lnTo>
                      <a:pt x="726" y="486"/>
                    </a:lnTo>
                    <a:lnTo>
                      <a:pt x="750" y="486"/>
                    </a:lnTo>
                    <a:lnTo>
                      <a:pt x="756" y="480"/>
                    </a:lnTo>
                    <a:lnTo>
                      <a:pt x="768" y="480"/>
                    </a:lnTo>
                    <a:lnTo>
                      <a:pt x="768" y="468"/>
                    </a:lnTo>
                    <a:lnTo>
                      <a:pt x="786" y="450"/>
                    </a:lnTo>
                    <a:lnTo>
                      <a:pt x="792" y="450"/>
                    </a:lnTo>
                    <a:lnTo>
                      <a:pt x="792" y="456"/>
                    </a:lnTo>
                    <a:lnTo>
                      <a:pt x="804" y="468"/>
                    </a:lnTo>
                    <a:lnTo>
                      <a:pt x="840" y="462"/>
                    </a:lnTo>
                    <a:lnTo>
                      <a:pt x="840" y="468"/>
                    </a:lnTo>
                    <a:lnTo>
                      <a:pt x="852" y="480"/>
                    </a:lnTo>
                    <a:lnTo>
                      <a:pt x="876" y="480"/>
                    </a:lnTo>
                    <a:lnTo>
                      <a:pt x="894" y="474"/>
                    </a:lnTo>
                    <a:lnTo>
                      <a:pt x="912" y="456"/>
                    </a:lnTo>
                    <a:lnTo>
                      <a:pt x="912" y="432"/>
                    </a:lnTo>
                    <a:lnTo>
                      <a:pt x="906" y="42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94" name="Cameroon"/>
              <p:cNvSpPr>
                <a:spLocks/>
              </p:cNvSpPr>
              <p:nvPr/>
            </p:nvSpPr>
            <p:spPr bwMode="gray">
              <a:xfrm>
                <a:off x="2808" y="2039"/>
                <a:ext cx="140" cy="237"/>
              </a:xfrm>
              <a:custGeom>
                <a:avLst/>
                <a:gdLst>
                  <a:gd name="T0" fmla="*/ 550636455 w 546"/>
                  <a:gd name="T1" fmla="*/ 0 h 924"/>
                  <a:gd name="T2" fmla="*/ 550636455 w 546"/>
                  <a:gd name="T3" fmla="*/ 550815334 h 924"/>
                  <a:gd name="T4" fmla="*/ 550636455 w 546"/>
                  <a:gd name="T5" fmla="*/ 550815334 h 924"/>
                  <a:gd name="T6" fmla="*/ 550636455 w 546"/>
                  <a:gd name="T7" fmla="*/ 550815334 h 924"/>
                  <a:gd name="T8" fmla="*/ 550636455 w 546"/>
                  <a:gd name="T9" fmla="*/ 550815334 h 924"/>
                  <a:gd name="T10" fmla="*/ 550636455 w 546"/>
                  <a:gd name="T11" fmla="*/ 550815334 h 924"/>
                  <a:gd name="T12" fmla="*/ 550636455 w 546"/>
                  <a:gd name="T13" fmla="*/ 550815334 h 924"/>
                  <a:gd name="T14" fmla="*/ 550636455 w 546"/>
                  <a:gd name="T15" fmla="*/ 550815334 h 924"/>
                  <a:gd name="T16" fmla="*/ 550636455 w 546"/>
                  <a:gd name="T17" fmla="*/ 550815334 h 924"/>
                  <a:gd name="T18" fmla="*/ 550636455 w 546"/>
                  <a:gd name="T19" fmla="*/ 550815334 h 924"/>
                  <a:gd name="T20" fmla="*/ 550636455 w 546"/>
                  <a:gd name="T21" fmla="*/ 550815334 h 924"/>
                  <a:gd name="T22" fmla="*/ 550636455 w 546"/>
                  <a:gd name="T23" fmla="*/ 550815334 h 924"/>
                  <a:gd name="T24" fmla="*/ 550636455 w 546"/>
                  <a:gd name="T25" fmla="*/ 550815334 h 924"/>
                  <a:gd name="T26" fmla="*/ 550636455 w 546"/>
                  <a:gd name="T27" fmla="*/ 550815334 h 924"/>
                  <a:gd name="T28" fmla="*/ 550636455 w 546"/>
                  <a:gd name="T29" fmla="*/ 550815334 h 924"/>
                  <a:gd name="T30" fmla="*/ 550636455 w 546"/>
                  <a:gd name="T31" fmla="*/ 550815334 h 924"/>
                  <a:gd name="T32" fmla="*/ 550636455 w 546"/>
                  <a:gd name="T33" fmla="*/ 550815334 h 924"/>
                  <a:gd name="T34" fmla="*/ 550636455 w 546"/>
                  <a:gd name="T35" fmla="*/ 550815334 h 924"/>
                  <a:gd name="T36" fmla="*/ 550636455 w 546"/>
                  <a:gd name="T37" fmla="*/ 550815334 h 924"/>
                  <a:gd name="T38" fmla="*/ 550636455 w 546"/>
                  <a:gd name="T39" fmla="*/ 550815334 h 924"/>
                  <a:gd name="T40" fmla="*/ 550636455 w 546"/>
                  <a:gd name="T41" fmla="*/ 550815334 h 924"/>
                  <a:gd name="T42" fmla="*/ 550636455 w 546"/>
                  <a:gd name="T43" fmla="*/ 550815334 h 924"/>
                  <a:gd name="T44" fmla="*/ 550636455 w 546"/>
                  <a:gd name="T45" fmla="*/ 550815334 h 924"/>
                  <a:gd name="T46" fmla="*/ 550636455 w 546"/>
                  <a:gd name="T47" fmla="*/ 550815334 h 924"/>
                  <a:gd name="T48" fmla="*/ 550636455 w 546"/>
                  <a:gd name="T49" fmla="*/ 550815334 h 924"/>
                  <a:gd name="T50" fmla="*/ 550636455 w 546"/>
                  <a:gd name="T51" fmla="*/ 550815334 h 924"/>
                  <a:gd name="T52" fmla="*/ 550636455 w 546"/>
                  <a:gd name="T53" fmla="*/ 550815334 h 924"/>
                  <a:gd name="T54" fmla="*/ 550636455 w 546"/>
                  <a:gd name="T55" fmla="*/ 550815334 h 924"/>
                  <a:gd name="T56" fmla="*/ 550636455 w 546"/>
                  <a:gd name="T57" fmla="*/ 550815334 h 924"/>
                  <a:gd name="T58" fmla="*/ 550636455 w 546"/>
                  <a:gd name="T59" fmla="*/ 550815334 h 924"/>
                  <a:gd name="T60" fmla="*/ 550636455 w 546"/>
                  <a:gd name="T61" fmla="*/ 550815334 h 924"/>
                  <a:gd name="T62" fmla="*/ 550636455 w 546"/>
                  <a:gd name="T63" fmla="*/ 550815334 h 924"/>
                  <a:gd name="T64" fmla="*/ 550636455 w 546"/>
                  <a:gd name="T65" fmla="*/ 550815334 h 924"/>
                  <a:gd name="T66" fmla="*/ 550636455 w 546"/>
                  <a:gd name="T67" fmla="*/ 550815334 h 924"/>
                  <a:gd name="T68" fmla="*/ 550636455 w 546"/>
                  <a:gd name="T69" fmla="*/ 550815334 h 924"/>
                  <a:gd name="T70" fmla="*/ 550636455 w 546"/>
                  <a:gd name="T71" fmla="*/ 550815334 h 924"/>
                  <a:gd name="T72" fmla="*/ 550636455 w 546"/>
                  <a:gd name="T73" fmla="*/ 550815334 h 924"/>
                  <a:gd name="T74" fmla="*/ 550636455 w 546"/>
                  <a:gd name="T75" fmla="*/ 550815334 h 924"/>
                  <a:gd name="T76" fmla="*/ 550636455 w 546"/>
                  <a:gd name="T77" fmla="*/ 550815334 h 924"/>
                  <a:gd name="T78" fmla="*/ 550636455 w 546"/>
                  <a:gd name="T79" fmla="*/ 550815334 h 924"/>
                  <a:gd name="T80" fmla="*/ 550636455 w 546"/>
                  <a:gd name="T81" fmla="*/ 550815334 h 924"/>
                  <a:gd name="T82" fmla="*/ 550636455 w 546"/>
                  <a:gd name="T83" fmla="*/ 550815334 h 924"/>
                  <a:gd name="T84" fmla="*/ 550636455 w 546"/>
                  <a:gd name="T85" fmla="*/ 550815334 h 924"/>
                  <a:gd name="T86" fmla="*/ 550636455 w 546"/>
                  <a:gd name="T87" fmla="*/ 550815334 h 924"/>
                  <a:gd name="T88" fmla="*/ 550636455 w 546"/>
                  <a:gd name="T89" fmla="*/ 550815334 h 924"/>
                  <a:gd name="T90" fmla="*/ 550636455 w 546"/>
                  <a:gd name="T91" fmla="*/ 550815334 h 924"/>
                  <a:gd name="T92" fmla="*/ 550636455 w 546"/>
                  <a:gd name="T93" fmla="*/ 550815334 h 924"/>
                  <a:gd name="T94" fmla="*/ 550636455 w 546"/>
                  <a:gd name="T95" fmla="*/ 550815334 h 924"/>
                  <a:gd name="T96" fmla="*/ 550636455 w 546"/>
                  <a:gd name="T97" fmla="*/ 550815334 h 924"/>
                  <a:gd name="T98" fmla="*/ 550636455 w 546"/>
                  <a:gd name="T99" fmla="*/ 550815334 h 924"/>
                  <a:gd name="T100" fmla="*/ 550636455 w 546"/>
                  <a:gd name="T101" fmla="*/ 550815334 h 924"/>
                  <a:gd name="T102" fmla="*/ 550636455 w 546"/>
                  <a:gd name="T103" fmla="*/ 550815334 h 924"/>
                  <a:gd name="T104" fmla="*/ 550636455 w 546"/>
                  <a:gd name="T105" fmla="*/ 550815334 h 924"/>
                  <a:gd name="T106" fmla="*/ 550636455 w 546"/>
                  <a:gd name="T107" fmla="*/ 550815334 h 924"/>
                  <a:gd name="T108" fmla="*/ 550636455 w 546"/>
                  <a:gd name="T109" fmla="*/ 550815334 h 924"/>
                  <a:gd name="T110" fmla="*/ 550636455 w 546"/>
                  <a:gd name="T111" fmla="*/ 550815334 h 9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6"/>
                  <a:gd name="T169" fmla="*/ 0 h 924"/>
                  <a:gd name="T170" fmla="*/ 546 w 546"/>
                  <a:gd name="T171" fmla="*/ 924 h 9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6" h="924">
                    <a:moveTo>
                      <a:pt x="420" y="30"/>
                    </a:moveTo>
                    <a:lnTo>
                      <a:pt x="414" y="18"/>
                    </a:lnTo>
                    <a:lnTo>
                      <a:pt x="414" y="0"/>
                    </a:lnTo>
                    <a:lnTo>
                      <a:pt x="390" y="6"/>
                    </a:lnTo>
                    <a:lnTo>
                      <a:pt x="390" y="54"/>
                    </a:lnTo>
                    <a:lnTo>
                      <a:pt x="396" y="60"/>
                    </a:lnTo>
                    <a:lnTo>
                      <a:pt x="396" y="66"/>
                    </a:lnTo>
                    <a:lnTo>
                      <a:pt x="426" y="66"/>
                    </a:lnTo>
                    <a:lnTo>
                      <a:pt x="426" y="96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6" y="114"/>
                    </a:lnTo>
                    <a:lnTo>
                      <a:pt x="426" y="126"/>
                    </a:lnTo>
                    <a:lnTo>
                      <a:pt x="408" y="144"/>
                    </a:lnTo>
                    <a:lnTo>
                      <a:pt x="396" y="150"/>
                    </a:lnTo>
                    <a:lnTo>
                      <a:pt x="384" y="150"/>
                    </a:lnTo>
                    <a:lnTo>
                      <a:pt x="384" y="156"/>
                    </a:lnTo>
                    <a:lnTo>
                      <a:pt x="378" y="162"/>
                    </a:lnTo>
                    <a:lnTo>
                      <a:pt x="378" y="168"/>
                    </a:lnTo>
                    <a:lnTo>
                      <a:pt x="372" y="174"/>
                    </a:lnTo>
                    <a:lnTo>
                      <a:pt x="372" y="180"/>
                    </a:lnTo>
                    <a:lnTo>
                      <a:pt x="360" y="192"/>
                    </a:lnTo>
                    <a:lnTo>
                      <a:pt x="354" y="204"/>
                    </a:lnTo>
                    <a:lnTo>
                      <a:pt x="348" y="234"/>
                    </a:lnTo>
                    <a:lnTo>
                      <a:pt x="342" y="240"/>
                    </a:lnTo>
                    <a:lnTo>
                      <a:pt x="342" y="270"/>
                    </a:lnTo>
                    <a:lnTo>
                      <a:pt x="336" y="288"/>
                    </a:lnTo>
                    <a:lnTo>
                      <a:pt x="330" y="294"/>
                    </a:lnTo>
                    <a:lnTo>
                      <a:pt x="312" y="294"/>
                    </a:lnTo>
                    <a:lnTo>
                      <a:pt x="312" y="324"/>
                    </a:lnTo>
                    <a:lnTo>
                      <a:pt x="306" y="342"/>
                    </a:lnTo>
                    <a:lnTo>
                      <a:pt x="306" y="354"/>
                    </a:lnTo>
                    <a:lnTo>
                      <a:pt x="300" y="360"/>
                    </a:lnTo>
                    <a:lnTo>
                      <a:pt x="288" y="366"/>
                    </a:lnTo>
                    <a:lnTo>
                      <a:pt x="282" y="372"/>
                    </a:lnTo>
                    <a:lnTo>
                      <a:pt x="270" y="378"/>
                    </a:lnTo>
                    <a:lnTo>
                      <a:pt x="258" y="426"/>
                    </a:lnTo>
                    <a:lnTo>
                      <a:pt x="234" y="456"/>
                    </a:lnTo>
                    <a:lnTo>
                      <a:pt x="234" y="486"/>
                    </a:lnTo>
                    <a:lnTo>
                      <a:pt x="228" y="492"/>
                    </a:lnTo>
                    <a:lnTo>
                      <a:pt x="216" y="498"/>
                    </a:lnTo>
                    <a:lnTo>
                      <a:pt x="210" y="510"/>
                    </a:lnTo>
                    <a:lnTo>
                      <a:pt x="210" y="522"/>
                    </a:lnTo>
                    <a:lnTo>
                      <a:pt x="192" y="540"/>
                    </a:lnTo>
                    <a:lnTo>
                      <a:pt x="186" y="540"/>
                    </a:lnTo>
                    <a:lnTo>
                      <a:pt x="180" y="534"/>
                    </a:lnTo>
                    <a:lnTo>
                      <a:pt x="174" y="522"/>
                    </a:lnTo>
                    <a:lnTo>
                      <a:pt x="174" y="516"/>
                    </a:lnTo>
                    <a:lnTo>
                      <a:pt x="168" y="504"/>
                    </a:lnTo>
                    <a:lnTo>
                      <a:pt x="156" y="492"/>
                    </a:lnTo>
                    <a:lnTo>
                      <a:pt x="150" y="480"/>
                    </a:lnTo>
                    <a:lnTo>
                      <a:pt x="138" y="480"/>
                    </a:lnTo>
                    <a:lnTo>
                      <a:pt x="144" y="486"/>
                    </a:lnTo>
                    <a:lnTo>
                      <a:pt x="144" y="498"/>
                    </a:lnTo>
                    <a:lnTo>
                      <a:pt x="138" y="504"/>
                    </a:lnTo>
                    <a:lnTo>
                      <a:pt x="132" y="504"/>
                    </a:lnTo>
                    <a:lnTo>
                      <a:pt x="120" y="498"/>
                    </a:lnTo>
                    <a:lnTo>
                      <a:pt x="114" y="492"/>
                    </a:lnTo>
                    <a:lnTo>
                      <a:pt x="108" y="492"/>
                    </a:lnTo>
                    <a:lnTo>
                      <a:pt x="102" y="498"/>
                    </a:lnTo>
                    <a:lnTo>
                      <a:pt x="90" y="522"/>
                    </a:lnTo>
                    <a:lnTo>
                      <a:pt x="84" y="528"/>
                    </a:lnTo>
                    <a:lnTo>
                      <a:pt x="84" y="534"/>
                    </a:lnTo>
                    <a:lnTo>
                      <a:pt x="18" y="588"/>
                    </a:lnTo>
                    <a:lnTo>
                      <a:pt x="18" y="642"/>
                    </a:lnTo>
                    <a:lnTo>
                      <a:pt x="12" y="654"/>
                    </a:lnTo>
                    <a:lnTo>
                      <a:pt x="12" y="666"/>
                    </a:lnTo>
                    <a:lnTo>
                      <a:pt x="6" y="672"/>
                    </a:lnTo>
                    <a:lnTo>
                      <a:pt x="6" y="678"/>
                    </a:lnTo>
                    <a:lnTo>
                      <a:pt x="0" y="690"/>
                    </a:lnTo>
                    <a:lnTo>
                      <a:pt x="24" y="684"/>
                    </a:lnTo>
                    <a:lnTo>
                      <a:pt x="24" y="708"/>
                    </a:lnTo>
                    <a:lnTo>
                      <a:pt x="36" y="732"/>
                    </a:lnTo>
                    <a:lnTo>
                      <a:pt x="60" y="744"/>
                    </a:lnTo>
                    <a:lnTo>
                      <a:pt x="66" y="750"/>
                    </a:lnTo>
                    <a:lnTo>
                      <a:pt x="84" y="726"/>
                    </a:lnTo>
                    <a:lnTo>
                      <a:pt x="66" y="756"/>
                    </a:lnTo>
                    <a:lnTo>
                      <a:pt x="84" y="786"/>
                    </a:lnTo>
                    <a:lnTo>
                      <a:pt x="102" y="792"/>
                    </a:lnTo>
                    <a:lnTo>
                      <a:pt x="102" y="840"/>
                    </a:lnTo>
                    <a:lnTo>
                      <a:pt x="90" y="840"/>
                    </a:lnTo>
                    <a:lnTo>
                      <a:pt x="90" y="870"/>
                    </a:lnTo>
                    <a:lnTo>
                      <a:pt x="102" y="882"/>
                    </a:lnTo>
                    <a:lnTo>
                      <a:pt x="198" y="882"/>
                    </a:lnTo>
                    <a:lnTo>
                      <a:pt x="216" y="864"/>
                    </a:lnTo>
                    <a:lnTo>
                      <a:pt x="228" y="882"/>
                    </a:lnTo>
                    <a:lnTo>
                      <a:pt x="258" y="882"/>
                    </a:lnTo>
                    <a:lnTo>
                      <a:pt x="270" y="870"/>
                    </a:lnTo>
                    <a:lnTo>
                      <a:pt x="276" y="870"/>
                    </a:lnTo>
                    <a:lnTo>
                      <a:pt x="288" y="876"/>
                    </a:lnTo>
                    <a:lnTo>
                      <a:pt x="294" y="876"/>
                    </a:lnTo>
                    <a:lnTo>
                      <a:pt x="342" y="870"/>
                    </a:lnTo>
                    <a:lnTo>
                      <a:pt x="342" y="888"/>
                    </a:lnTo>
                    <a:lnTo>
                      <a:pt x="372" y="888"/>
                    </a:lnTo>
                    <a:lnTo>
                      <a:pt x="390" y="882"/>
                    </a:lnTo>
                    <a:lnTo>
                      <a:pt x="438" y="882"/>
                    </a:lnTo>
                    <a:lnTo>
                      <a:pt x="450" y="888"/>
                    </a:lnTo>
                    <a:lnTo>
                      <a:pt x="456" y="894"/>
                    </a:lnTo>
                    <a:lnTo>
                      <a:pt x="468" y="894"/>
                    </a:lnTo>
                    <a:lnTo>
                      <a:pt x="474" y="900"/>
                    </a:lnTo>
                    <a:lnTo>
                      <a:pt x="510" y="900"/>
                    </a:lnTo>
                    <a:lnTo>
                      <a:pt x="534" y="924"/>
                    </a:lnTo>
                    <a:lnTo>
                      <a:pt x="540" y="882"/>
                    </a:lnTo>
                    <a:lnTo>
                      <a:pt x="546" y="876"/>
                    </a:lnTo>
                    <a:lnTo>
                      <a:pt x="534" y="864"/>
                    </a:lnTo>
                    <a:lnTo>
                      <a:pt x="534" y="834"/>
                    </a:lnTo>
                    <a:lnTo>
                      <a:pt x="528" y="816"/>
                    </a:lnTo>
                    <a:lnTo>
                      <a:pt x="516" y="810"/>
                    </a:lnTo>
                    <a:lnTo>
                      <a:pt x="510" y="798"/>
                    </a:lnTo>
                    <a:lnTo>
                      <a:pt x="498" y="792"/>
                    </a:lnTo>
                    <a:lnTo>
                      <a:pt x="486" y="780"/>
                    </a:lnTo>
                    <a:lnTo>
                      <a:pt x="474" y="756"/>
                    </a:lnTo>
                    <a:lnTo>
                      <a:pt x="468" y="750"/>
                    </a:lnTo>
                    <a:lnTo>
                      <a:pt x="468" y="708"/>
                    </a:lnTo>
                    <a:lnTo>
                      <a:pt x="462" y="708"/>
                    </a:lnTo>
                    <a:lnTo>
                      <a:pt x="444" y="690"/>
                    </a:lnTo>
                    <a:lnTo>
                      <a:pt x="438" y="690"/>
                    </a:lnTo>
                    <a:lnTo>
                      <a:pt x="438" y="642"/>
                    </a:lnTo>
                    <a:lnTo>
                      <a:pt x="420" y="630"/>
                    </a:lnTo>
                    <a:lnTo>
                      <a:pt x="432" y="61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26" y="558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8" y="498"/>
                    </a:lnTo>
                    <a:lnTo>
                      <a:pt x="468" y="480"/>
                    </a:lnTo>
                    <a:lnTo>
                      <a:pt x="474" y="474"/>
                    </a:lnTo>
                    <a:lnTo>
                      <a:pt x="480" y="462"/>
                    </a:lnTo>
                    <a:lnTo>
                      <a:pt x="492" y="450"/>
                    </a:lnTo>
                    <a:lnTo>
                      <a:pt x="498" y="450"/>
                    </a:lnTo>
                    <a:lnTo>
                      <a:pt x="498" y="438"/>
                    </a:lnTo>
                    <a:lnTo>
                      <a:pt x="492" y="420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74" y="366"/>
                    </a:lnTo>
                    <a:lnTo>
                      <a:pt x="462" y="354"/>
                    </a:lnTo>
                    <a:lnTo>
                      <a:pt x="450" y="348"/>
                    </a:lnTo>
                    <a:lnTo>
                      <a:pt x="432" y="336"/>
                    </a:lnTo>
                    <a:lnTo>
                      <a:pt x="420" y="324"/>
                    </a:lnTo>
                    <a:lnTo>
                      <a:pt x="414" y="312"/>
                    </a:lnTo>
                    <a:lnTo>
                      <a:pt x="402" y="300"/>
                    </a:lnTo>
                    <a:lnTo>
                      <a:pt x="390" y="276"/>
                    </a:lnTo>
                    <a:lnTo>
                      <a:pt x="390" y="264"/>
                    </a:lnTo>
                    <a:lnTo>
                      <a:pt x="396" y="258"/>
                    </a:lnTo>
                    <a:lnTo>
                      <a:pt x="408" y="252"/>
                    </a:lnTo>
                    <a:lnTo>
                      <a:pt x="504" y="252"/>
                    </a:lnTo>
                    <a:lnTo>
                      <a:pt x="486" y="234"/>
                    </a:lnTo>
                    <a:lnTo>
                      <a:pt x="480" y="222"/>
                    </a:lnTo>
                    <a:lnTo>
                      <a:pt x="468" y="216"/>
                    </a:lnTo>
                    <a:lnTo>
                      <a:pt x="462" y="204"/>
                    </a:lnTo>
                    <a:lnTo>
                      <a:pt x="462" y="186"/>
                    </a:lnTo>
                    <a:lnTo>
                      <a:pt x="456" y="168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96"/>
                    </a:lnTo>
                    <a:lnTo>
                      <a:pt x="456" y="84"/>
                    </a:lnTo>
                    <a:lnTo>
                      <a:pt x="444" y="78"/>
                    </a:lnTo>
                    <a:lnTo>
                      <a:pt x="450" y="42"/>
                    </a:lnTo>
                    <a:lnTo>
                      <a:pt x="444" y="42"/>
                    </a:lnTo>
                    <a:lnTo>
                      <a:pt x="438" y="36"/>
                    </a:lnTo>
                    <a:lnTo>
                      <a:pt x="426" y="36"/>
                    </a:lnTo>
                    <a:lnTo>
                      <a:pt x="420" y="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95" name="Cambodia"/>
              <p:cNvSpPr>
                <a:spLocks/>
              </p:cNvSpPr>
              <p:nvPr/>
            </p:nvSpPr>
            <p:spPr bwMode="gray">
              <a:xfrm>
                <a:off x="4504" y="2010"/>
                <a:ext cx="97" cy="86"/>
              </a:xfrm>
              <a:custGeom>
                <a:avLst/>
                <a:gdLst>
                  <a:gd name="T0" fmla="*/ 551073537 w 378"/>
                  <a:gd name="T1" fmla="*/ 549653222 h 336"/>
                  <a:gd name="T2" fmla="*/ 551073537 w 378"/>
                  <a:gd name="T3" fmla="*/ 549653222 h 336"/>
                  <a:gd name="T4" fmla="*/ 551073537 w 378"/>
                  <a:gd name="T5" fmla="*/ 549653222 h 336"/>
                  <a:gd name="T6" fmla="*/ 551073537 w 378"/>
                  <a:gd name="T7" fmla="*/ 549653222 h 336"/>
                  <a:gd name="T8" fmla="*/ 551073537 w 378"/>
                  <a:gd name="T9" fmla="*/ 549653222 h 336"/>
                  <a:gd name="T10" fmla="*/ 551073537 w 378"/>
                  <a:gd name="T11" fmla="*/ 549653222 h 336"/>
                  <a:gd name="T12" fmla="*/ 551073537 w 378"/>
                  <a:gd name="T13" fmla="*/ 549653222 h 336"/>
                  <a:gd name="T14" fmla="*/ 551073537 w 378"/>
                  <a:gd name="T15" fmla="*/ 549653222 h 336"/>
                  <a:gd name="T16" fmla="*/ 551073537 w 378"/>
                  <a:gd name="T17" fmla="*/ 549653222 h 336"/>
                  <a:gd name="T18" fmla="*/ 551073537 w 378"/>
                  <a:gd name="T19" fmla="*/ 549653222 h 336"/>
                  <a:gd name="T20" fmla="*/ 551073537 w 378"/>
                  <a:gd name="T21" fmla="*/ 549653222 h 336"/>
                  <a:gd name="T22" fmla="*/ 551073537 w 378"/>
                  <a:gd name="T23" fmla="*/ 549653222 h 336"/>
                  <a:gd name="T24" fmla="*/ 551073537 w 378"/>
                  <a:gd name="T25" fmla="*/ 549653222 h 336"/>
                  <a:gd name="T26" fmla="*/ 551073537 w 378"/>
                  <a:gd name="T27" fmla="*/ 549653222 h 336"/>
                  <a:gd name="T28" fmla="*/ 0 w 378"/>
                  <a:gd name="T29" fmla="*/ 549653222 h 336"/>
                  <a:gd name="T30" fmla="*/ 551073537 w 378"/>
                  <a:gd name="T31" fmla="*/ 549653222 h 336"/>
                  <a:gd name="T32" fmla="*/ 551073537 w 378"/>
                  <a:gd name="T33" fmla="*/ 549653222 h 336"/>
                  <a:gd name="T34" fmla="*/ 551073537 w 378"/>
                  <a:gd name="T35" fmla="*/ 549653222 h 336"/>
                  <a:gd name="T36" fmla="*/ 551073537 w 378"/>
                  <a:gd name="T37" fmla="*/ 549653222 h 336"/>
                  <a:gd name="T38" fmla="*/ 551073537 w 378"/>
                  <a:gd name="T39" fmla="*/ 549653222 h 336"/>
                  <a:gd name="T40" fmla="*/ 551073537 w 378"/>
                  <a:gd name="T41" fmla="*/ 549653222 h 336"/>
                  <a:gd name="T42" fmla="*/ 551073537 w 378"/>
                  <a:gd name="T43" fmla="*/ 549653222 h 336"/>
                  <a:gd name="T44" fmla="*/ 551073537 w 378"/>
                  <a:gd name="T45" fmla="*/ 549653222 h 336"/>
                  <a:gd name="T46" fmla="*/ 551073537 w 378"/>
                  <a:gd name="T47" fmla="*/ 549653222 h 336"/>
                  <a:gd name="T48" fmla="*/ 551073537 w 378"/>
                  <a:gd name="T49" fmla="*/ 549653222 h 336"/>
                  <a:gd name="T50" fmla="*/ 551073537 w 378"/>
                  <a:gd name="T51" fmla="*/ 549653222 h 336"/>
                  <a:gd name="T52" fmla="*/ 551073537 w 378"/>
                  <a:gd name="T53" fmla="*/ 549653222 h 336"/>
                  <a:gd name="T54" fmla="*/ 551073537 w 378"/>
                  <a:gd name="T55" fmla="*/ 549653222 h 336"/>
                  <a:gd name="T56" fmla="*/ 551073537 w 378"/>
                  <a:gd name="T57" fmla="*/ 549653222 h 336"/>
                  <a:gd name="T58" fmla="*/ 551073537 w 378"/>
                  <a:gd name="T59" fmla="*/ 549653222 h 336"/>
                  <a:gd name="T60" fmla="*/ 551073537 w 378"/>
                  <a:gd name="T61" fmla="*/ 549653222 h 336"/>
                  <a:gd name="T62" fmla="*/ 551073537 w 378"/>
                  <a:gd name="T63" fmla="*/ 549653222 h 336"/>
                  <a:gd name="T64" fmla="*/ 551073537 w 378"/>
                  <a:gd name="T65" fmla="*/ 549653222 h 336"/>
                  <a:gd name="T66" fmla="*/ 551073537 w 378"/>
                  <a:gd name="T67" fmla="*/ 549653222 h 336"/>
                  <a:gd name="T68" fmla="*/ 551073537 w 378"/>
                  <a:gd name="T69" fmla="*/ 549653222 h 336"/>
                  <a:gd name="T70" fmla="*/ 551073537 w 378"/>
                  <a:gd name="T71" fmla="*/ 549653222 h 336"/>
                  <a:gd name="T72" fmla="*/ 551073537 w 378"/>
                  <a:gd name="T73" fmla="*/ 549653222 h 336"/>
                  <a:gd name="T74" fmla="*/ 551073537 w 378"/>
                  <a:gd name="T75" fmla="*/ 549653222 h 336"/>
                  <a:gd name="T76" fmla="*/ 551073537 w 378"/>
                  <a:gd name="T77" fmla="*/ 549653222 h 336"/>
                  <a:gd name="T78" fmla="*/ 551073537 w 378"/>
                  <a:gd name="T79" fmla="*/ 549653222 h 336"/>
                  <a:gd name="T80" fmla="*/ 551073537 w 378"/>
                  <a:gd name="T81" fmla="*/ 549653222 h 336"/>
                  <a:gd name="T82" fmla="*/ 551073537 w 378"/>
                  <a:gd name="T83" fmla="*/ 549653222 h 336"/>
                  <a:gd name="T84" fmla="*/ 551073537 w 378"/>
                  <a:gd name="T85" fmla="*/ 549653222 h 336"/>
                  <a:gd name="T86" fmla="*/ 551073537 w 378"/>
                  <a:gd name="T87" fmla="*/ 549653222 h 336"/>
                  <a:gd name="T88" fmla="*/ 551073537 w 378"/>
                  <a:gd name="T89" fmla="*/ 549653222 h 336"/>
                  <a:gd name="T90" fmla="*/ 551073537 w 378"/>
                  <a:gd name="T91" fmla="*/ 549653222 h 336"/>
                  <a:gd name="T92" fmla="*/ 551073537 w 378"/>
                  <a:gd name="T93" fmla="*/ 549653222 h 336"/>
                  <a:gd name="T94" fmla="*/ 551073537 w 378"/>
                  <a:gd name="T95" fmla="*/ 0 h 3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8"/>
                  <a:gd name="T145" fmla="*/ 0 h 336"/>
                  <a:gd name="T146" fmla="*/ 378 w 378"/>
                  <a:gd name="T147" fmla="*/ 336 h 3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8" h="336">
                    <a:moveTo>
                      <a:pt x="324" y="0"/>
                    </a:moveTo>
                    <a:lnTo>
                      <a:pt x="312" y="12"/>
                    </a:lnTo>
                    <a:lnTo>
                      <a:pt x="276" y="0"/>
                    </a:lnTo>
                    <a:lnTo>
                      <a:pt x="264" y="12"/>
                    </a:lnTo>
                    <a:lnTo>
                      <a:pt x="246" y="24"/>
                    </a:lnTo>
                    <a:lnTo>
                      <a:pt x="258" y="36"/>
                    </a:lnTo>
                    <a:lnTo>
                      <a:pt x="258" y="48"/>
                    </a:lnTo>
                    <a:lnTo>
                      <a:pt x="252" y="54"/>
                    </a:lnTo>
                    <a:lnTo>
                      <a:pt x="240" y="54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22" y="36"/>
                    </a:lnTo>
                    <a:lnTo>
                      <a:pt x="216" y="30"/>
                    </a:lnTo>
                    <a:lnTo>
                      <a:pt x="192" y="30"/>
                    </a:lnTo>
                    <a:lnTo>
                      <a:pt x="192" y="18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0" y="18"/>
                    </a:lnTo>
                    <a:lnTo>
                      <a:pt x="168" y="12"/>
                    </a:lnTo>
                    <a:lnTo>
                      <a:pt x="138" y="12"/>
                    </a:lnTo>
                    <a:lnTo>
                      <a:pt x="126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72" y="12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0" y="78"/>
                    </a:lnTo>
                    <a:lnTo>
                      <a:pt x="6" y="114"/>
                    </a:lnTo>
                    <a:lnTo>
                      <a:pt x="18" y="126"/>
                    </a:lnTo>
                    <a:lnTo>
                      <a:pt x="18" y="156"/>
                    </a:lnTo>
                    <a:lnTo>
                      <a:pt x="30" y="168"/>
                    </a:lnTo>
                    <a:lnTo>
                      <a:pt x="30" y="198"/>
                    </a:lnTo>
                    <a:lnTo>
                      <a:pt x="42" y="210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54" y="234"/>
                    </a:lnTo>
                    <a:lnTo>
                      <a:pt x="42" y="246"/>
                    </a:lnTo>
                    <a:lnTo>
                      <a:pt x="54" y="270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82"/>
                    </a:lnTo>
                    <a:lnTo>
                      <a:pt x="90" y="270"/>
                    </a:lnTo>
                    <a:lnTo>
                      <a:pt x="90" y="264"/>
                    </a:lnTo>
                    <a:lnTo>
                      <a:pt x="90" y="288"/>
                    </a:lnTo>
                    <a:lnTo>
                      <a:pt x="96" y="300"/>
                    </a:lnTo>
                    <a:lnTo>
                      <a:pt x="102" y="306"/>
                    </a:lnTo>
                    <a:lnTo>
                      <a:pt x="114" y="306"/>
                    </a:lnTo>
                    <a:lnTo>
                      <a:pt x="120" y="300"/>
                    </a:lnTo>
                    <a:lnTo>
                      <a:pt x="132" y="300"/>
                    </a:lnTo>
                    <a:lnTo>
                      <a:pt x="138" y="306"/>
                    </a:lnTo>
                    <a:lnTo>
                      <a:pt x="138" y="312"/>
                    </a:lnTo>
                    <a:lnTo>
                      <a:pt x="150" y="336"/>
                    </a:lnTo>
                    <a:lnTo>
                      <a:pt x="168" y="336"/>
                    </a:lnTo>
                    <a:lnTo>
                      <a:pt x="180" y="324"/>
                    </a:lnTo>
                    <a:lnTo>
                      <a:pt x="192" y="318"/>
                    </a:lnTo>
                    <a:lnTo>
                      <a:pt x="210" y="318"/>
                    </a:lnTo>
                    <a:lnTo>
                      <a:pt x="222" y="312"/>
                    </a:lnTo>
                    <a:lnTo>
                      <a:pt x="222" y="306"/>
                    </a:lnTo>
                    <a:lnTo>
                      <a:pt x="216" y="300"/>
                    </a:lnTo>
                    <a:lnTo>
                      <a:pt x="210" y="300"/>
                    </a:lnTo>
                    <a:lnTo>
                      <a:pt x="204" y="294"/>
                    </a:lnTo>
                    <a:lnTo>
                      <a:pt x="240" y="294"/>
                    </a:lnTo>
                    <a:lnTo>
                      <a:pt x="240" y="288"/>
                    </a:lnTo>
                    <a:lnTo>
                      <a:pt x="246" y="282"/>
                    </a:lnTo>
                    <a:lnTo>
                      <a:pt x="258" y="282"/>
                    </a:lnTo>
                    <a:lnTo>
                      <a:pt x="270" y="288"/>
                    </a:lnTo>
                    <a:lnTo>
                      <a:pt x="276" y="294"/>
                    </a:lnTo>
                    <a:lnTo>
                      <a:pt x="288" y="300"/>
                    </a:lnTo>
                    <a:lnTo>
                      <a:pt x="294" y="306"/>
                    </a:lnTo>
                    <a:lnTo>
                      <a:pt x="294" y="294"/>
                    </a:lnTo>
                    <a:lnTo>
                      <a:pt x="276" y="276"/>
                    </a:lnTo>
                    <a:lnTo>
                      <a:pt x="264" y="252"/>
                    </a:lnTo>
                    <a:lnTo>
                      <a:pt x="264" y="228"/>
                    </a:lnTo>
                    <a:lnTo>
                      <a:pt x="306" y="228"/>
                    </a:lnTo>
                    <a:lnTo>
                      <a:pt x="306" y="204"/>
                    </a:lnTo>
                    <a:lnTo>
                      <a:pt x="336" y="204"/>
                    </a:lnTo>
                    <a:lnTo>
                      <a:pt x="336" y="186"/>
                    </a:lnTo>
                    <a:lnTo>
                      <a:pt x="342" y="180"/>
                    </a:lnTo>
                    <a:lnTo>
                      <a:pt x="360" y="180"/>
                    </a:lnTo>
                    <a:lnTo>
                      <a:pt x="372" y="186"/>
                    </a:lnTo>
                    <a:lnTo>
                      <a:pt x="372" y="156"/>
                    </a:lnTo>
                    <a:lnTo>
                      <a:pt x="366" y="150"/>
                    </a:lnTo>
                    <a:lnTo>
                      <a:pt x="366" y="120"/>
                    </a:lnTo>
                    <a:lnTo>
                      <a:pt x="360" y="114"/>
                    </a:lnTo>
                    <a:lnTo>
                      <a:pt x="360" y="102"/>
                    </a:lnTo>
                    <a:lnTo>
                      <a:pt x="366" y="102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66" y="60"/>
                    </a:lnTo>
                    <a:lnTo>
                      <a:pt x="354" y="48"/>
                    </a:lnTo>
                    <a:lnTo>
                      <a:pt x="348" y="48"/>
                    </a:lnTo>
                    <a:lnTo>
                      <a:pt x="348" y="6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96" name="Burundi"/>
              <p:cNvSpPr>
                <a:spLocks/>
              </p:cNvSpPr>
              <p:nvPr/>
            </p:nvSpPr>
            <p:spPr bwMode="gray">
              <a:xfrm>
                <a:off x="3180" y="2360"/>
                <a:ext cx="34" cy="43"/>
              </a:xfrm>
              <a:custGeom>
                <a:avLst/>
                <a:gdLst>
                  <a:gd name="T0" fmla="*/ 553139340 w 132"/>
                  <a:gd name="T1" fmla="*/ 549653222 h 168"/>
                  <a:gd name="T2" fmla="*/ 553139340 w 132"/>
                  <a:gd name="T3" fmla="*/ 549653222 h 168"/>
                  <a:gd name="T4" fmla="*/ 553139340 w 132"/>
                  <a:gd name="T5" fmla="*/ 549653222 h 168"/>
                  <a:gd name="T6" fmla="*/ 553139340 w 132"/>
                  <a:gd name="T7" fmla="*/ 549653222 h 168"/>
                  <a:gd name="T8" fmla="*/ 553139340 w 132"/>
                  <a:gd name="T9" fmla="*/ 549653222 h 168"/>
                  <a:gd name="T10" fmla="*/ 553139340 w 132"/>
                  <a:gd name="T11" fmla="*/ 549653222 h 168"/>
                  <a:gd name="T12" fmla="*/ 553139340 w 132"/>
                  <a:gd name="T13" fmla="*/ 549653222 h 168"/>
                  <a:gd name="T14" fmla="*/ 553139340 w 132"/>
                  <a:gd name="T15" fmla="*/ 549653222 h 168"/>
                  <a:gd name="T16" fmla="*/ 553139340 w 132"/>
                  <a:gd name="T17" fmla="*/ 549653222 h 168"/>
                  <a:gd name="T18" fmla="*/ 553139340 w 132"/>
                  <a:gd name="T19" fmla="*/ 549653222 h 168"/>
                  <a:gd name="T20" fmla="*/ 553139340 w 132"/>
                  <a:gd name="T21" fmla="*/ 549653222 h 168"/>
                  <a:gd name="T22" fmla="*/ 553139340 w 132"/>
                  <a:gd name="T23" fmla="*/ 549653222 h 168"/>
                  <a:gd name="T24" fmla="*/ 553139340 w 132"/>
                  <a:gd name="T25" fmla="*/ 549653222 h 168"/>
                  <a:gd name="T26" fmla="*/ 553139340 w 132"/>
                  <a:gd name="T27" fmla="*/ 549653222 h 168"/>
                  <a:gd name="T28" fmla="*/ 553139340 w 132"/>
                  <a:gd name="T29" fmla="*/ 549653222 h 168"/>
                  <a:gd name="T30" fmla="*/ 553139340 w 132"/>
                  <a:gd name="T31" fmla="*/ 549653222 h 168"/>
                  <a:gd name="T32" fmla="*/ 553139340 w 132"/>
                  <a:gd name="T33" fmla="*/ 549653222 h 168"/>
                  <a:gd name="T34" fmla="*/ 553139340 w 132"/>
                  <a:gd name="T35" fmla="*/ 549653222 h 168"/>
                  <a:gd name="T36" fmla="*/ 553139340 w 132"/>
                  <a:gd name="T37" fmla="*/ 549653222 h 168"/>
                  <a:gd name="T38" fmla="*/ 553139340 w 132"/>
                  <a:gd name="T39" fmla="*/ 549653222 h 168"/>
                  <a:gd name="T40" fmla="*/ 553139340 w 132"/>
                  <a:gd name="T41" fmla="*/ 549653222 h 168"/>
                  <a:gd name="T42" fmla="*/ 553139340 w 132"/>
                  <a:gd name="T43" fmla="*/ 549653222 h 168"/>
                  <a:gd name="T44" fmla="*/ 553139340 w 132"/>
                  <a:gd name="T45" fmla="*/ 549653222 h 168"/>
                  <a:gd name="T46" fmla="*/ 553139340 w 132"/>
                  <a:gd name="T47" fmla="*/ 0 h 168"/>
                  <a:gd name="T48" fmla="*/ 553139340 w 132"/>
                  <a:gd name="T49" fmla="*/ 0 h 168"/>
                  <a:gd name="T50" fmla="*/ 553139340 w 132"/>
                  <a:gd name="T51" fmla="*/ 0 h 168"/>
                  <a:gd name="T52" fmla="*/ 553139340 w 132"/>
                  <a:gd name="T53" fmla="*/ 549653222 h 168"/>
                  <a:gd name="T54" fmla="*/ 553139340 w 132"/>
                  <a:gd name="T55" fmla="*/ 549653222 h 168"/>
                  <a:gd name="T56" fmla="*/ 553139340 w 132"/>
                  <a:gd name="T57" fmla="*/ 549653222 h 168"/>
                  <a:gd name="T58" fmla="*/ 553139340 w 132"/>
                  <a:gd name="T59" fmla="*/ 549653222 h 168"/>
                  <a:gd name="T60" fmla="*/ 553139340 w 132"/>
                  <a:gd name="T61" fmla="*/ 549653222 h 168"/>
                  <a:gd name="T62" fmla="*/ 553139340 w 132"/>
                  <a:gd name="T63" fmla="*/ 549653222 h 168"/>
                  <a:gd name="T64" fmla="*/ 0 w 132"/>
                  <a:gd name="T65" fmla="*/ 549653222 h 168"/>
                  <a:gd name="T66" fmla="*/ 553139340 w 132"/>
                  <a:gd name="T67" fmla="*/ 549653222 h 168"/>
                  <a:gd name="T68" fmla="*/ 553139340 w 132"/>
                  <a:gd name="T69" fmla="*/ 549653222 h 168"/>
                  <a:gd name="T70" fmla="*/ 553139340 w 132"/>
                  <a:gd name="T71" fmla="*/ 549653222 h 168"/>
                  <a:gd name="T72" fmla="*/ 553139340 w 132"/>
                  <a:gd name="T73" fmla="*/ 549653222 h 168"/>
                  <a:gd name="T74" fmla="*/ 553139340 w 132"/>
                  <a:gd name="T75" fmla="*/ 549653222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2"/>
                  <a:gd name="T115" fmla="*/ 0 h 168"/>
                  <a:gd name="T116" fmla="*/ 132 w 132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2" h="168">
                    <a:moveTo>
                      <a:pt x="36" y="72"/>
                    </a:moveTo>
                    <a:lnTo>
                      <a:pt x="36" y="96"/>
                    </a:lnTo>
                    <a:lnTo>
                      <a:pt x="30" y="102"/>
                    </a:lnTo>
                    <a:lnTo>
                      <a:pt x="30" y="138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4" y="168"/>
                    </a:lnTo>
                    <a:lnTo>
                      <a:pt x="60" y="162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0" y="132"/>
                    </a:lnTo>
                    <a:lnTo>
                      <a:pt x="90" y="114"/>
                    </a:lnTo>
                    <a:lnTo>
                      <a:pt x="96" y="102"/>
                    </a:lnTo>
                    <a:lnTo>
                      <a:pt x="114" y="84"/>
                    </a:lnTo>
                    <a:lnTo>
                      <a:pt x="126" y="84"/>
                    </a:lnTo>
                    <a:lnTo>
                      <a:pt x="120" y="72"/>
                    </a:lnTo>
                    <a:lnTo>
                      <a:pt x="132" y="66"/>
                    </a:lnTo>
                    <a:lnTo>
                      <a:pt x="132" y="48"/>
                    </a:lnTo>
                    <a:lnTo>
                      <a:pt x="114" y="48"/>
                    </a:lnTo>
                    <a:lnTo>
                      <a:pt x="108" y="42"/>
                    </a:lnTo>
                    <a:lnTo>
                      <a:pt x="102" y="42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30" y="60"/>
                    </a:lnTo>
                    <a:lnTo>
                      <a:pt x="36" y="66"/>
                    </a:lnTo>
                    <a:lnTo>
                      <a:pt x="36" y="7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44" name="Burkina Faso"/>
              <p:cNvSpPr>
                <a:spLocks/>
              </p:cNvSpPr>
              <p:nvPr/>
            </p:nvSpPr>
            <p:spPr bwMode="gray">
              <a:xfrm>
                <a:off x="2552" y="2000"/>
                <a:ext cx="146" cy="115"/>
              </a:xfrm>
              <a:custGeom>
                <a:avLst/>
                <a:gdLst>
                  <a:gd name="T0" fmla="*/ 36088037 w 570"/>
                  <a:gd name="T1" fmla="*/ 35841440 h 450"/>
                  <a:gd name="T2" fmla="*/ 36088037 w 570"/>
                  <a:gd name="T3" fmla="*/ 35841440 h 450"/>
                  <a:gd name="T4" fmla="*/ 36088037 w 570"/>
                  <a:gd name="T5" fmla="*/ 35841440 h 450"/>
                  <a:gd name="T6" fmla="*/ 36088037 w 570"/>
                  <a:gd name="T7" fmla="*/ 35841440 h 450"/>
                  <a:gd name="T8" fmla="*/ 36088037 w 570"/>
                  <a:gd name="T9" fmla="*/ 35841440 h 450"/>
                  <a:gd name="T10" fmla="*/ 36088037 w 570"/>
                  <a:gd name="T11" fmla="*/ 35841440 h 450"/>
                  <a:gd name="T12" fmla="*/ 36088037 w 570"/>
                  <a:gd name="T13" fmla="*/ 35841440 h 450"/>
                  <a:gd name="T14" fmla="*/ 36088037 w 570"/>
                  <a:gd name="T15" fmla="*/ 35841440 h 450"/>
                  <a:gd name="T16" fmla="*/ 36088037 w 570"/>
                  <a:gd name="T17" fmla="*/ 35841440 h 450"/>
                  <a:gd name="T18" fmla="*/ 36088037 w 570"/>
                  <a:gd name="T19" fmla="*/ 35841440 h 450"/>
                  <a:gd name="T20" fmla="*/ 36088037 w 570"/>
                  <a:gd name="T21" fmla="*/ 35841440 h 450"/>
                  <a:gd name="T22" fmla="*/ 36088037 w 570"/>
                  <a:gd name="T23" fmla="*/ 35841440 h 450"/>
                  <a:gd name="T24" fmla="*/ 36088037 w 570"/>
                  <a:gd name="T25" fmla="*/ 35841440 h 450"/>
                  <a:gd name="T26" fmla="*/ 36088037 w 570"/>
                  <a:gd name="T27" fmla="*/ 35841440 h 450"/>
                  <a:gd name="T28" fmla="*/ 36088037 w 570"/>
                  <a:gd name="T29" fmla="*/ 35841440 h 450"/>
                  <a:gd name="T30" fmla="*/ 36088037 w 570"/>
                  <a:gd name="T31" fmla="*/ 35841440 h 450"/>
                  <a:gd name="T32" fmla="*/ 36088037 w 570"/>
                  <a:gd name="T33" fmla="*/ 35841440 h 450"/>
                  <a:gd name="T34" fmla="*/ 36088037 w 570"/>
                  <a:gd name="T35" fmla="*/ 35841440 h 450"/>
                  <a:gd name="T36" fmla="*/ 36088037 w 570"/>
                  <a:gd name="T37" fmla="*/ 35841440 h 450"/>
                  <a:gd name="T38" fmla="*/ 36088037 w 570"/>
                  <a:gd name="T39" fmla="*/ 35841440 h 450"/>
                  <a:gd name="T40" fmla="*/ 36088037 w 570"/>
                  <a:gd name="T41" fmla="*/ 35841440 h 450"/>
                  <a:gd name="T42" fmla="*/ 36088037 w 570"/>
                  <a:gd name="T43" fmla="*/ 35841440 h 450"/>
                  <a:gd name="T44" fmla="*/ 36088037 w 570"/>
                  <a:gd name="T45" fmla="*/ 35841440 h 450"/>
                  <a:gd name="T46" fmla="*/ 36088037 w 570"/>
                  <a:gd name="T47" fmla="*/ 35841440 h 450"/>
                  <a:gd name="T48" fmla="*/ 36088037 w 570"/>
                  <a:gd name="T49" fmla="*/ 35841440 h 450"/>
                  <a:gd name="T50" fmla="*/ 36088037 w 570"/>
                  <a:gd name="T51" fmla="*/ 35841440 h 450"/>
                  <a:gd name="T52" fmla="*/ 36088037 w 570"/>
                  <a:gd name="T53" fmla="*/ 35841440 h 450"/>
                  <a:gd name="T54" fmla="*/ 36088037 w 570"/>
                  <a:gd name="T55" fmla="*/ 35841440 h 450"/>
                  <a:gd name="T56" fmla="*/ 36088037 w 570"/>
                  <a:gd name="T57" fmla="*/ 35841440 h 450"/>
                  <a:gd name="T58" fmla="*/ 36088037 w 570"/>
                  <a:gd name="T59" fmla="*/ 35841440 h 450"/>
                  <a:gd name="T60" fmla="*/ 36088037 w 570"/>
                  <a:gd name="T61" fmla="*/ 35841440 h 450"/>
                  <a:gd name="T62" fmla="*/ 36088037 w 570"/>
                  <a:gd name="T63" fmla="*/ 35841440 h 450"/>
                  <a:gd name="T64" fmla="*/ 36088037 w 570"/>
                  <a:gd name="T65" fmla="*/ 35841440 h 450"/>
                  <a:gd name="T66" fmla="*/ 36088037 w 570"/>
                  <a:gd name="T67" fmla="*/ 0 h 450"/>
                  <a:gd name="T68" fmla="*/ 36088037 w 570"/>
                  <a:gd name="T69" fmla="*/ 35841440 h 450"/>
                  <a:gd name="T70" fmla="*/ 36088037 w 570"/>
                  <a:gd name="T71" fmla="*/ 35841440 h 450"/>
                  <a:gd name="T72" fmla="*/ 36088037 w 570"/>
                  <a:gd name="T73" fmla="*/ 35841440 h 450"/>
                  <a:gd name="T74" fmla="*/ 36088037 w 570"/>
                  <a:gd name="T75" fmla="*/ 35841440 h 450"/>
                  <a:gd name="T76" fmla="*/ 36088037 w 570"/>
                  <a:gd name="T77" fmla="*/ 35841440 h 450"/>
                  <a:gd name="T78" fmla="*/ 36088037 w 570"/>
                  <a:gd name="T79" fmla="*/ 35841440 h 450"/>
                  <a:gd name="T80" fmla="*/ 36088037 w 570"/>
                  <a:gd name="T81" fmla="*/ 35841440 h 450"/>
                  <a:gd name="T82" fmla="*/ 36088037 w 570"/>
                  <a:gd name="T83" fmla="*/ 35841440 h 450"/>
                  <a:gd name="T84" fmla="*/ 36088037 w 570"/>
                  <a:gd name="T85" fmla="*/ 35841440 h 450"/>
                  <a:gd name="T86" fmla="*/ 36088037 w 570"/>
                  <a:gd name="T87" fmla="*/ 35841440 h 450"/>
                  <a:gd name="T88" fmla="*/ 36088037 w 570"/>
                  <a:gd name="T89" fmla="*/ 35841440 h 450"/>
                  <a:gd name="T90" fmla="*/ 36088037 w 570"/>
                  <a:gd name="T91" fmla="*/ 35841440 h 450"/>
                  <a:gd name="T92" fmla="*/ 36088037 w 570"/>
                  <a:gd name="T93" fmla="*/ 35841440 h 450"/>
                  <a:gd name="T94" fmla="*/ 36088037 w 570"/>
                  <a:gd name="T95" fmla="*/ 35841440 h 450"/>
                  <a:gd name="T96" fmla="*/ 36088037 w 570"/>
                  <a:gd name="T97" fmla="*/ 35841440 h 450"/>
                  <a:gd name="T98" fmla="*/ 36088037 w 570"/>
                  <a:gd name="T99" fmla="*/ 35841440 h 450"/>
                  <a:gd name="T100" fmla="*/ 36088037 w 570"/>
                  <a:gd name="T101" fmla="*/ 35841440 h 450"/>
                  <a:gd name="T102" fmla="*/ 36088037 w 570"/>
                  <a:gd name="T103" fmla="*/ 35841440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0"/>
                  <a:gd name="T157" fmla="*/ 0 h 450"/>
                  <a:gd name="T158" fmla="*/ 570 w 570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0" h="450">
                    <a:moveTo>
                      <a:pt x="0" y="312"/>
                    </a:moveTo>
                    <a:lnTo>
                      <a:pt x="6" y="366"/>
                    </a:lnTo>
                    <a:lnTo>
                      <a:pt x="6" y="390"/>
                    </a:lnTo>
                    <a:lnTo>
                      <a:pt x="30" y="384"/>
                    </a:lnTo>
                    <a:lnTo>
                      <a:pt x="30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42" y="420"/>
                    </a:lnTo>
                    <a:lnTo>
                      <a:pt x="54" y="426"/>
                    </a:lnTo>
                    <a:lnTo>
                      <a:pt x="60" y="432"/>
                    </a:lnTo>
                    <a:lnTo>
                      <a:pt x="72" y="432"/>
                    </a:lnTo>
                    <a:lnTo>
                      <a:pt x="78" y="438"/>
                    </a:lnTo>
                    <a:lnTo>
                      <a:pt x="90" y="438"/>
                    </a:lnTo>
                    <a:lnTo>
                      <a:pt x="96" y="432"/>
                    </a:lnTo>
                    <a:lnTo>
                      <a:pt x="96" y="426"/>
                    </a:lnTo>
                    <a:lnTo>
                      <a:pt x="120" y="414"/>
                    </a:lnTo>
                    <a:lnTo>
                      <a:pt x="150" y="414"/>
                    </a:lnTo>
                    <a:lnTo>
                      <a:pt x="168" y="420"/>
                    </a:lnTo>
                    <a:lnTo>
                      <a:pt x="186" y="438"/>
                    </a:lnTo>
                    <a:lnTo>
                      <a:pt x="186" y="450"/>
                    </a:lnTo>
                    <a:lnTo>
                      <a:pt x="204" y="444"/>
                    </a:lnTo>
                    <a:lnTo>
                      <a:pt x="198" y="450"/>
                    </a:lnTo>
                    <a:lnTo>
                      <a:pt x="198" y="396"/>
                    </a:lnTo>
                    <a:lnTo>
                      <a:pt x="192" y="366"/>
                    </a:lnTo>
                    <a:lnTo>
                      <a:pt x="186" y="366"/>
                    </a:lnTo>
                    <a:lnTo>
                      <a:pt x="186" y="348"/>
                    </a:lnTo>
                    <a:lnTo>
                      <a:pt x="192" y="336"/>
                    </a:lnTo>
                    <a:lnTo>
                      <a:pt x="198" y="330"/>
                    </a:lnTo>
                    <a:lnTo>
                      <a:pt x="354" y="330"/>
                    </a:lnTo>
                    <a:lnTo>
                      <a:pt x="378" y="318"/>
                    </a:lnTo>
                    <a:lnTo>
                      <a:pt x="396" y="324"/>
                    </a:lnTo>
                    <a:lnTo>
                      <a:pt x="414" y="324"/>
                    </a:lnTo>
                    <a:lnTo>
                      <a:pt x="438" y="330"/>
                    </a:lnTo>
                    <a:lnTo>
                      <a:pt x="456" y="330"/>
                    </a:lnTo>
                    <a:lnTo>
                      <a:pt x="462" y="318"/>
                    </a:lnTo>
                    <a:lnTo>
                      <a:pt x="474" y="318"/>
                    </a:lnTo>
                    <a:lnTo>
                      <a:pt x="480" y="306"/>
                    </a:lnTo>
                    <a:lnTo>
                      <a:pt x="498" y="288"/>
                    </a:lnTo>
                    <a:lnTo>
                      <a:pt x="528" y="28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40" y="282"/>
                    </a:lnTo>
                    <a:lnTo>
                      <a:pt x="546" y="276"/>
                    </a:lnTo>
                    <a:lnTo>
                      <a:pt x="558" y="276"/>
                    </a:lnTo>
                    <a:lnTo>
                      <a:pt x="564" y="258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40" y="216"/>
                    </a:lnTo>
                    <a:lnTo>
                      <a:pt x="564" y="210"/>
                    </a:lnTo>
                    <a:lnTo>
                      <a:pt x="558" y="198"/>
                    </a:lnTo>
                    <a:lnTo>
                      <a:pt x="546" y="186"/>
                    </a:lnTo>
                    <a:lnTo>
                      <a:pt x="534" y="186"/>
                    </a:lnTo>
                    <a:lnTo>
                      <a:pt x="522" y="198"/>
                    </a:lnTo>
                    <a:lnTo>
                      <a:pt x="504" y="198"/>
                    </a:lnTo>
                    <a:lnTo>
                      <a:pt x="498" y="186"/>
                    </a:lnTo>
                    <a:lnTo>
                      <a:pt x="486" y="180"/>
                    </a:lnTo>
                    <a:lnTo>
                      <a:pt x="462" y="156"/>
                    </a:lnTo>
                    <a:lnTo>
                      <a:pt x="462" y="150"/>
                    </a:lnTo>
                    <a:lnTo>
                      <a:pt x="480" y="132"/>
                    </a:lnTo>
                    <a:lnTo>
                      <a:pt x="468" y="132"/>
                    </a:lnTo>
                    <a:lnTo>
                      <a:pt x="468" y="114"/>
                    </a:lnTo>
                    <a:lnTo>
                      <a:pt x="444" y="114"/>
                    </a:lnTo>
                    <a:lnTo>
                      <a:pt x="432" y="108"/>
                    </a:lnTo>
                    <a:lnTo>
                      <a:pt x="420" y="84"/>
                    </a:lnTo>
                    <a:lnTo>
                      <a:pt x="420" y="60"/>
                    </a:lnTo>
                    <a:lnTo>
                      <a:pt x="414" y="48"/>
                    </a:lnTo>
                    <a:lnTo>
                      <a:pt x="414" y="12"/>
                    </a:lnTo>
                    <a:lnTo>
                      <a:pt x="390" y="0"/>
                    </a:lnTo>
                    <a:lnTo>
                      <a:pt x="342" y="0"/>
                    </a:lnTo>
                    <a:lnTo>
                      <a:pt x="324" y="18"/>
                    </a:lnTo>
                    <a:lnTo>
                      <a:pt x="300" y="18"/>
                    </a:lnTo>
                    <a:lnTo>
                      <a:pt x="282" y="42"/>
                    </a:lnTo>
                    <a:lnTo>
                      <a:pt x="258" y="42"/>
                    </a:lnTo>
                    <a:lnTo>
                      <a:pt x="258" y="60"/>
                    </a:lnTo>
                    <a:lnTo>
                      <a:pt x="252" y="66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6"/>
                    </a:lnTo>
                    <a:lnTo>
                      <a:pt x="210" y="78"/>
                    </a:lnTo>
                    <a:lnTo>
                      <a:pt x="198" y="84"/>
                    </a:lnTo>
                    <a:lnTo>
                      <a:pt x="192" y="96"/>
                    </a:lnTo>
                    <a:lnTo>
                      <a:pt x="186" y="102"/>
                    </a:lnTo>
                    <a:lnTo>
                      <a:pt x="186" y="108"/>
                    </a:lnTo>
                    <a:lnTo>
                      <a:pt x="168" y="108"/>
                    </a:lnTo>
                    <a:lnTo>
                      <a:pt x="168" y="144"/>
                    </a:lnTo>
                    <a:lnTo>
                      <a:pt x="144" y="150"/>
                    </a:lnTo>
                    <a:lnTo>
                      <a:pt x="114" y="12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02" y="186"/>
                    </a:lnTo>
                    <a:lnTo>
                      <a:pt x="84" y="186"/>
                    </a:lnTo>
                    <a:lnTo>
                      <a:pt x="84" y="216"/>
                    </a:lnTo>
                    <a:lnTo>
                      <a:pt x="78" y="222"/>
                    </a:lnTo>
                    <a:lnTo>
                      <a:pt x="72" y="222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42" y="240"/>
                    </a:lnTo>
                    <a:lnTo>
                      <a:pt x="36" y="246"/>
                    </a:lnTo>
                    <a:lnTo>
                      <a:pt x="30" y="246"/>
                    </a:lnTo>
                    <a:lnTo>
                      <a:pt x="12" y="258"/>
                    </a:lnTo>
                    <a:lnTo>
                      <a:pt x="36" y="288"/>
                    </a:lnTo>
                    <a:lnTo>
                      <a:pt x="24" y="312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" name="Bulgaria"/>
              <p:cNvSpPr>
                <a:spLocks/>
              </p:cNvSpPr>
              <p:nvPr/>
            </p:nvSpPr>
            <p:spPr bwMode="gray">
              <a:xfrm>
                <a:off x="3039" y="1401"/>
                <a:ext cx="101" cy="58"/>
              </a:xfrm>
              <a:custGeom>
                <a:avLst/>
                <a:gdLst>
                  <a:gd name="T0" fmla="*/ 35629345 w 396"/>
                  <a:gd name="T1" fmla="*/ 35351597 h 228"/>
                  <a:gd name="T2" fmla="*/ 35629345 w 396"/>
                  <a:gd name="T3" fmla="*/ 35351597 h 228"/>
                  <a:gd name="T4" fmla="*/ 35629345 w 396"/>
                  <a:gd name="T5" fmla="*/ 35351597 h 228"/>
                  <a:gd name="T6" fmla="*/ 35629345 w 396"/>
                  <a:gd name="T7" fmla="*/ 35351597 h 228"/>
                  <a:gd name="T8" fmla="*/ 35629345 w 396"/>
                  <a:gd name="T9" fmla="*/ 35351597 h 228"/>
                  <a:gd name="T10" fmla="*/ 35629345 w 396"/>
                  <a:gd name="T11" fmla="*/ 35351597 h 228"/>
                  <a:gd name="T12" fmla="*/ 35629345 w 396"/>
                  <a:gd name="T13" fmla="*/ 35351597 h 228"/>
                  <a:gd name="T14" fmla="*/ 35629345 w 396"/>
                  <a:gd name="T15" fmla="*/ 0 h 228"/>
                  <a:gd name="T16" fmla="*/ 35629345 w 396"/>
                  <a:gd name="T17" fmla="*/ 35351597 h 228"/>
                  <a:gd name="T18" fmla="*/ 35629345 w 396"/>
                  <a:gd name="T19" fmla="*/ 35351597 h 228"/>
                  <a:gd name="T20" fmla="*/ 35629345 w 396"/>
                  <a:gd name="T21" fmla="*/ 35351597 h 228"/>
                  <a:gd name="T22" fmla="*/ 35629345 w 396"/>
                  <a:gd name="T23" fmla="*/ 35351597 h 228"/>
                  <a:gd name="T24" fmla="*/ 35629345 w 396"/>
                  <a:gd name="T25" fmla="*/ 35351597 h 228"/>
                  <a:gd name="T26" fmla="*/ 35629345 w 396"/>
                  <a:gd name="T27" fmla="*/ 35351597 h 228"/>
                  <a:gd name="T28" fmla="*/ 35629345 w 396"/>
                  <a:gd name="T29" fmla="*/ 35351597 h 228"/>
                  <a:gd name="T30" fmla="*/ 35629345 w 396"/>
                  <a:gd name="T31" fmla="*/ 35351597 h 228"/>
                  <a:gd name="T32" fmla="*/ 35629345 w 396"/>
                  <a:gd name="T33" fmla="*/ 35351597 h 228"/>
                  <a:gd name="T34" fmla="*/ 35629345 w 396"/>
                  <a:gd name="T35" fmla="*/ 35351597 h 228"/>
                  <a:gd name="T36" fmla="*/ 35629345 w 396"/>
                  <a:gd name="T37" fmla="*/ 35351597 h 228"/>
                  <a:gd name="T38" fmla="*/ 35629345 w 396"/>
                  <a:gd name="T39" fmla="*/ 35351597 h 228"/>
                  <a:gd name="T40" fmla="*/ 35629345 w 396"/>
                  <a:gd name="T41" fmla="*/ 35351597 h 228"/>
                  <a:gd name="T42" fmla="*/ 35629345 w 396"/>
                  <a:gd name="T43" fmla="*/ 0 h 228"/>
                  <a:gd name="T44" fmla="*/ 0 w 396"/>
                  <a:gd name="T45" fmla="*/ 35351597 h 228"/>
                  <a:gd name="T46" fmla="*/ 35629345 w 396"/>
                  <a:gd name="T47" fmla="*/ 35351597 h 228"/>
                  <a:gd name="T48" fmla="*/ 35629345 w 396"/>
                  <a:gd name="T49" fmla="*/ 35351597 h 228"/>
                  <a:gd name="T50" fmla="*/ 35629345 w 396"/>
                  <a:gd name="T51" fmla="*/ 35351597 h 228"/>
                  <a:gd name="T52" fmla="*/ 35629345 w 396"/>
                  <a:gd name="T53" fmla="*/ 35351597 h 228"/>
                  <a:gd name="T54" fmla="*/ 35629345 w 396"/>
                  <a:gd name="T55" fmla="*/ 35351597 h 228"/>
                  <a:gd name="T56" fmla="*/ 0 w 396"/>
                  <a:gd name="T57" fmla="*/ 35351597 h 228"/>
                  <a:gd name="T58" fmla="*/ 35629345 w 396"/>
                  <a:gd name="T59" fmla="*/ 35351597 h 228"/>
                  <a:gd name="T60" fmla="*/ 35629345 w 396"/>
                  <a:gd name="T61" fmla="*/ 35351597 h 228"/>
                  <a:gd name="T62" fmla="*/ 35629345 w 396"/>
                  <a:gd name="T63" fmla="*/ 35351597 h 228"/>
                  <a:gd name="T64" fmla="*/ 35629345 w 396"/>
                  <a:gd name="T65" fmla="*/ 35351597 h 228"/>
                  <a:gd name="T66" fmla="*/ 35629345 w 396"/>
                  <a:gd name="T67" fmla="*/ 35351597 h 228"/>
                  <a:gd name="T68" fmla="*/ 35629345 w 396"/>
                  <a:gd name="T69" fmla="*/ 35351597 h 228"/>
                  <a:gd name="T70" fmla="*/ 35629345 w 396"/>
                  <a:gd name="T71" fmla="*/ 35351597 h 228"/>
                  <a:gd name="T72" fmla="*/ 35629345 w 396"/>
                  <a:gd name="T73" fmla="*/ 35351597 h 228"/>
                  <a:gd name="T74" fmla="*/ 35629345 w 396"/>
                  <a:gd name="T75" fmla="*/ 35351597 h 228"/>
                  <a:gd name="T76" fmla="*/ 35629345 w 396"/>
                  <a:gd name="T77" fmla="*/ 35351597 h 228"/>
                  <a:gd name="T78" fmla="*/ 35629345 w 396"/>
                  <a:gd name="T79" fmla="*/ 35351597 h 228"/>
                  <a:gd name="T80" fmla="*/ 35629345 w 396"/>
                  <a:gd name="T81" fmla="*/ 35351597 h 228"/>
                  <a:gd name="T82" fmla="*/ 35629345 w 396"/>
                  <a:gd name="T83" fmla="*/ 35351597 h 228"/>
                  <a:gd name="T84" fmla="*/ 35629345 w 396"/>
                  <a:gd name="T85" fmla="*/ 35351597 h 228"/>
                  <a:gd name="T86" fmla="*/ 35629345 w 396"/>
                  <a:gd name="T87" fmla="*/ 35351597 h 228"/>
                  <a:gd name="T88" fmla="*/ 35629345 w 396"/>
                  <a:gd name="T89" fmla="*/ 35351597 h 228"/>
                  <a:gd name="T90" fmla="*/ 35629345 w 396"/>
                  <a:gd name="T91" fmla="*/ 35351597 h 228"/>
                  <a:gd name="T92" fmla="*/ 35629345 w 396"/>
                  <a:gd name="T93" fmla="*/ 3535159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Botswana"/>
              <p:cNvSpPr>
                <a:spLocks/>
              </p:cNvSpPr>
              <p:nvPr/>
            </p:nvSpPr>
            <p:spPr bwMode="gray">
              <a:xfrm>
                <a:off x="3011" y="2676"/>
                <a:ext cx="166" cy="187"/>
              </a:xfrm>
              <a:custGeom>
                <a:avLst/>
                <a:gdLst>
                  <a:gd name="T0" fmla="*/ 36101798 w 648"/>
                  <a:gd name="T1" fmla="*/ 35803127 h 732"/>
                  <a:gd name="T2" fmla="*/ 36101798 w 648"/>
                  <a:gd name="T3" fmla="*/ 35803127 h 732"/>
                  <a:gd name="T4" fmla="*/ 36101798 w 648"/>
                  <a:gd name="T5" fmla="*/ 35803127 h 732"/>
                  <a:gd name="T6" fmla="*/ 36101798 w 648"/>
                  <a:gd name="T7" fmla="*/ 35803127 h 732"/>
                  <a:gd name="T8" fmla="*/ 36101798 w 648"/>
                  <a:gd name="T9" fmla="*/ 35803127 h 732"/>
                  <a:gd name="T10" fmla="*/ 36101798 w 648"/>
                  <a:gd name="T11" fmla="*/ 35803127 h 732"/>
                  <a:gd name="T12" fmla="*/ 36101798 w 648"/>
                  <a:gd name="T13" fmla="*/ 35803127 h 732"/>
                  <a:gd name="T14" fmla="*/ 36101798 w 648"/>
                  <a:gd name="T15" fmla="*/ 35803127 h 732"/>
                  <a:gd name="T16" fmla="*/ 36101798 w 648"/>
                  <a:gd name="T17" fmla="*/ 35803127 h 732"/>
                  <a:gd name="T18" fmla="*/ 36101798 w 648"/>
                  <a:gd name="T19" fmla="*/ 35803127 h 732"/>
                  <a:gd name="T20" fmla="*/ 36101798 w 648"/>
                  <a:gd name="T21" fmla="*/ 35803127 h 732"/>
                  <a:gd name="T22" fmla="*/ 36101798 w 648"/>
                  <a:gd name="T23" fmla="*/ 35803127 h 732"/>
                  <a:gd name="T24" fmla="*/ 36101798 w 648"/>
                  <a:gd name="T25" fmla="*/ 35803127 h 732"/>
                  <a:gd name="T26" fmla="*/ 36101798 w 648"/>
                  <a:gd name="T27" fmla="*/ 35803127 h 732"/>
                  <a:gd name="T28" fmla="*/ 36101798 w 648"/>
                  <a:gd name="T29" fmla="*/ 35803127 h 732"/>
                  <a:gd name="T30" fmla="*/ 36101798 w 648"/>
                  <a:gd name="T31" fmla="*/ 35803127 h 732"/>
                  <a:gd name="T32" fmla="*/ 36101798 w 648"/>
                  <a:gd name="T33" fmla="*/ 35803127 h 732"/>
                  <a:gd name="T34" fmla="*/ 36101798 w 648"/>
                  <a:gd name="T35" fmla="*/ 35803127 h 732"/>
                  <a:gd name="T36" fmla="*/ 36101798 w 648"/>
                  <a:gd name="T37" fmla="*/ 35803127 h 732"/>
                  <a:gd name="T38" fmla="*/ 36101798 w 648"/>
                  <a:gd name="T39" fmla="*/ 35803127 h 732"/>
                  <a:gd name="T40" fmla="*/ 36101798 w 648"/>
                  <a:gd name="T41" fmla="*/ 35803127 h 732"/>
                  <a:gd name="T42" fmla="*/ 36101798 w 648"/>
                  <a:gd name="T43" fmla="*/ 35803127 h 732"/>
                  <a:gd name="T44" fmla="*/ 36101798 w 648"/>
                  <a:gd name="T45" fmla="*/ 35803127 h 732"/>
                  <a:gd name="T46" fmla="*/ 36101798 w 648"/>
                  <a:gd name="T47" fmla="*/ 35803127 h 732"/>
                  <a:gd name="T48" fmla="*/ 36101798 w 648"/>
                  <a:gd name="T49" fmla="*/ 35803127 h 732"/>
                  <a:gd name="T50" fmla="*/ 36101798 w 648"/>
                  <a:gd name="T51" fmla="*/ 35803127 h 732"/>
                  <a:gd name="T52" fmla="*/ 36101798 w 648"/>
                  <a:gd name="T53" fmla="*/ 35803127 h 732"/>
                  <a:gd name="T54" fmla="*/ 36101798 w 648"/>
                  <a:gd name="T55" fmla="*/ 35803127 h 732"/>
                  <a:gd name="T56" fmla="*/ 36101798 w 648"/>
                  <a:gd name="T57" fmla="*/ 35803127 h 732"/>
                  <a:gd name="T58" fmla="*/ 36101798 w 648"/>
                  <a:gd name="T59" fmla="*/ 35803127 h 732"/>
                  <a:gd name="T60" fmla="*/ 36101798 w 648"/>
                  <a:gd name="T61" fmla="*/ 35803127 h 732"/>
                  <a:gd name="T62" fmla="*/ 36101798 w 648"/>
                  <a:gd name="T63" fmla="*/ 35803127 h 732"/>
                  <a:gd name="T64" fmla="*/ 36101798 w 648"/>
                  <a:gd name="T65" fmla="*/ 35803127 h 732"/>
                  <a:gd name="T66" fmla="*/ 36101798 w 648"/>
                  <a:gd name="T67" fmla="*/ 35803127 h 732"/>
                  <a:gd name="T68" fmla="*/ 36101798 w 648"/>
                  <a:gd name="T69" fmla="*/ 35803127 h 732"/>
                  <a:gd name="T70" fmla="*/ 36101798 w 648"/>
                  <a:gd name="T71" fmla="*/ 35803127 h 732"/>
                  <a:gd name="T72" fmla="*/ 36101798 w 648"/>
                  <a:gd name="T73" fmla="*/ 35803127 h 732"/>
                  <a:gd name="T74" fmla="*/ 36101798 w 648"/>
                  <a:gd name="T75" fmla="*/ 35803127 h 732"/>
                  <a:gd name="T76" fmla="*/ 36101798 w 648"/>
                  <a:gd name="T77" fmla="*/ 35803127 h 732"/>
                  <a:gd name="T78" fmla="*/ 36101798 w 648"/>
                  <a:gd name="T79" fmla="*/ 35803127 h 732"/>
                  <a:gd name="T80" fmla="*/ 36101798 w 648"/>
                  <a:gd name="T81" fmla="*/ 35803127 h 732"/>
                  <a:gd name="T82" fmla="*/ 36101798 w 648"/>
                  <a:gd name="T83" fmla="*/ 35803127 h 732"/>
                  <a:gd name="T84" fmla="*/ 36101798 w 648"/>
                  <a:gd name="T85" fmla="*/ 35803127 h 732"/>
                  <a:gd name="T86" fmla="*/ 36101798 w 648"/>
                  <a:gd name="T87" fmla="*/ 35803127 h 732"/>
                  <a:gd name="T88" fmla="*/ 36101798 w 648"/>
                  <a:gd name="T89" fmla="*/ 35803127 h 732"/>
                  <a:gd name="T90" fmla="*/ 36101798 w 648"/>
                  <a:gd name="T91" fmla="*/ 35803127 h 732"/>
                  <a:gd name="T92" fmla="*/ 36101798 w 648"/>
                  <a:gd name="T93" fmla="*/ 35803127 h 732"/>
                  <a:gd name="T94" fmla="*/ 36101798 w 648"/>
                  <a:gd name="T95" fmla="*/ 0 h 732"/>
                  <a:gd name="T96" fmla="*/ 36101798 w 648"/>
                  <a:gd name="T97" fmla="*/ 35803127 h 732"/>
                  <a:gd name="T98" fmla="*/ 36101798 w 648"/>
                  <a:gd name="T99" fmla="*/ 35803127 h 732"/>
                  <a:gd name="T100" fmla="*/ 36101798 w 648"/>
                  <a:gd name="T101" fmla="*/ 35803127 h 732"/>
                  <a:gd name="T102" fmla="*/ 36101798 w 648"/>
                  <a:gd name="T103" fmla="*/ 35803127 h 732"/>
                  <a:gd name="T104" fmla="*/ 36101798 w 648"/>
                  <a:gd name="T105" fmla="*/ 35803127 h 732"/>
                  <a:gd name="T106" fmla="*/ 36101798 w 648"/>
                  <a:gd name="T107" fmla="*/ 35803127 h 732"/>
                  <a:gd name="T108" fmla="*/ 36101798 w 648"/>
                  <a:gd name="T109" fmla="*/ 35803127 h 732"/>
                  <a:gd name="T110" fmla="*/ 36101798 w 648"/>
                  <a:gd name="T111" fmla="*/ 35803127 h 732"/>
                  <a:gd name="T112" fmla="*/ 36101798 w 648"/>
                  <a:gd name="T113" fmla="*/ 35803127 h 732"/>
                  <a:gd name="T114" fmla="*/ 0 w 648"/>
                  <a:gd name="T115" fmla="*/ 35803127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8"/>
                  <a:gd name="T175" fmla="*/ 0 h 732"/>
                  <a:gd name="T176" fmla="*/ 648 w 648"/>
                  <a:gd name="T177" fmla="*/ 732 h 7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8" h="732">
                    <a:moveTo>
                      <a:pt x="0" y="570"/>
                    </a:moveTo>
                    <a:lnTo>
                      <a:pt x="12" y="576"/>
                    </a:lnTo>
                    <a:lnTo>
                      <a:pt x="18" y="582"/>
                    </a:lnTo>
                    <a:lnTo>
                      <a:pt x="30" y="588"/>
                    </a:lnTo>
                    <a:lnTo>
                      <a:pt x="36" y="594"/>
                    </a:lnTo>
                    <a:lnTo>
                      <a:pt x="42" y="612"/>
                    </a:lnTo>
                    <a:lnTo>
                      <a:pt x="48" y="624"/>
                    </a:lnTo>
                    <a:lnTo>
                      <a:pt x="48" y="642"/>
                    </a:lnTo>
                    <a:lnTo>
                      <a:pt x="54" y="648"/>
                    </a:lnTo>
                    <a:lnTo>
                      <a:pt x="54" y="672"/>
                    </a:lnTo>
                    <a:lnTo>
                      <a:pt x="48" y="684"/>
                    </a:lnTo>
                    <a:lnTo>
                      <a:pt x="48" y="690"/>
                    </a:lnTo>
                    <a:lnTo>
                      <a:pt x="42" y="702"/>
                    </a:lnTo>
                    <a:lnTo>
                      <a:pt x="42" y="732"/>
                    </a:lnTo>
                    <a:lnTo>
                      <a:pt x="120" y="732"/>
                    </a:lnTo>
                    <a:lnTo>
                      <a:pt x="120" y="714"/>
                    </a:lnTo>
                    <a:lnTo>
                      <a:pt x="144" y="714"/>
                    </a:lnTo>
                    <a:lnTo>
                      <a:pt x="144" y="708"/>
                    </a:lnTo>
                    <a:lnTo>
                      <a:pt x="150" y="702"/>
                    </a:lnTo>
                    <a:lnTo>
                      <a:pt x="156" y="690"/>
                    </a:lnTo>
                    <a:lnTo>
                      <a:pt x="162" y="684"/>
                    </a:lnTo>
                    <a:lnTo>
                      <a:pt x="168" y="684"/>
                    </a:lnTo>
                    <a:lnTo>
                      <a:pt x="174" y="678"/>
                    </a:lnTo>
                    <a:lnTo>
                      <a:pt x="186" y="678"/>
                    </a:lnTo>
                    <a:lnTo>
                      <a:pt x="186" y="654"/>
                    </a:lnTo>
                    <a:lnTo>
                      <a:pt x="192" y="642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204" y="612"/>
                    </a:lnTo>
                    <a:lnTo>
                      <a:pt x="216" y="606"/>
                    </a:lnTo>
                    <a:lnTo>
                      <a:pt x="228" y="606"/>
                    </a:lnTo>
                    <a:lnTo>
                      <a:pt x="240" y="612"/>
                    </a:lnTo>
                    <a:lnTo>
                      <a:pt x="246" y="61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300" y="636"/>
                    </a:lnTo>
                    <a:lnTo>
                      <a:pt x="306" y="642"/>
                    </a:lnTo>
                    <a:lnTo>
                      <a:pt x="318" y="648"/>
                    </a:lnTo>
                    <a:lnTo>
                      <a:pt x="324" y="654"/>
                    </a:lnTo>
                    <a:lnTo>
                      <a:pt x="336" y="654"/>
                    </a:lnTo>
                    <a:lnTo>
                      <a:pt x="348" y="648"/>
                    </a:lnTo>
                    <a:lnTo>
                      <a:pt x="354" y="642"/>
                    </a:lnTo>
                    <a:lnTo>
                      <a:pt x="360" y="648"/>
                    </a:lnTo>
                    <a:lnTo>
                      <a:pt x="372" y="648"/>
                    </a:lnTo>
                    <a:lnTo>
                      <a:pt x="384" y="642"/>
                    </a:lnTo>
                    <a:lnTo>
                      <a:pt x="390" y="636"/>
                    </a:lnTo>
                    <a:lnTo>
                      <a:pt x="396" y="624"/>
                    </a:lnTo>
                    <a:lnTo>
                      <a:pt x="402" y="606"/>
                    </a:lnTo>
                    <a:lnTo>
                      <a:pt x="408" y="594"/>
                    </a:lnTo>
                    <a:lnTo>
                      <a:pt x="408" y="582"/>
                    </a:lnTo>
                    <a:lnTo>
                      <a:pt x="426" y="564"/>
                    </a:lnTo>
                    <a:lnTo>
                      <a:pt x="444" y="558"/>
                    </a:lnTo>
                    <a:lnTo>
                      <a:pt x="456" y="552"/>
                    </a:lnTo>
                    <a:lnTo>
                      <a:pt x="462" y="546"/>
                    </a:lnTo>
                    <a:lnTo>
                      <a:pt x="468" y="534"/>
                    </a:lnTo>
                    <a:lnTo>
                      <a:pt x="480" y="528"/>
                    </a:lnTo>
                    <a:lnTo>
                      <a:pt x="480" y="492"/>
                    </a:lnTo>
                    <a:lnTo>
                      <a:pt x="492" y="468"/>
                    </a:lnTo>
                    <a:lnTo>
                      <a:pt x="504" y="462"/>
                    </a:lnTo>
                    <a:lnTo>
                      <a:pt x="510" y="462"/>
                    </a:lnTo>
                    <a:lnTo>
                      <a:pt x="522" y="456"/>
                    </a:lnTo>
                    <a:lnTo>
                      <a:pt x="564" y="414"/>
                    </a:lnTo>
                    <a:lnTo>
                      <a:pt x="576" y="390"/>
                    </a:lnTo>
                    <a:lnTo>
                      <a:pt x="582" y="384"/>
                    </a:lnTo>
                    <a:lnTo>
                      <a:pt x="594" y="384"/>
                    </a:lnTo>
                    <a:lnTo>
                      <a:pt x="606" y="378"/>
                    </a:lnTo>
                    <a:lnTo>
                      <a:pt x="618" y="378"/>
                    </a:lnTo>
                    <a:lnTo>
                      <a:pt x="630" y="354"/>
                    </a:lnTo>
                    <a:lnTo>
                      <a:pt x="648" y="354"/>
                    </a:lnTo>
                    <a:lnTo>
                      <a:pt x="648" y="348"/>
                    </a:lnTo>
                    <a:lnTo>
                      <a:pt x="642" y="336"/>
                    </a:lnTo>
                    <a:lnTo>
                      <a:pt x="624" y="318"/>
                    </a:lnTo>
                    <a:lnTo>
                      <a:pt x="606" y="312"/>
                    </a:lnTo>
                    <a:lnTo>
                      <a:pt x="594" y="312"/>
                    </a:lnTo>
                    <a:lnTo>
                      <a:pt x="576" y="306"/>
                    </a:lnTo>
                    <a:lnTo>
                      <a:pt x="564" y="306"/>
                    </a:lnTo>
                    <a:lnTo>
                      <a:pt x="564" y="276"/>
                    </a:lnTo>
                    <a:lnTo>
                      <a:pt x="546" y="276"/>
                    </a:lnTo>
                    <a:lnTo>
                      <a:pt x="546" y="246"/>
                    </a:lnTo>
                    <a:lnTo>
                      <a:pt x="552" y="240"/>
                    </a:lnTo>
                    <a:lnTo>
                      <a:pt x="546" y="216"/>
                    </a:lnTo>
                    <a:lnTo>
                      <a:pt x="516" y="216"/>
                    </a:lnTo>
                    <a:lnTo>
                      <a:pt x="516" y="186"/>
                    </a:lnTo>
                    <a:lnTo>
                      <a:pt x="510" y="180"/>
                    </a:lnTo>
                    <a:lnTo>
                      <a:pt x="480" y="180"/>
                    </a:lnTo>
                    <a:lnTo>
                      <a:pt x="462" y="162"/>
                    </a:lnTo>
                    <a:lnTo>
                      <a:pt x="450" y="156"/>
                    </a:lnTo>
                    <a:lnTo>
                      <a:pt x="432" y="120"/>
                    </a:lnTo>
                    <a:lnTo>
                      <a:pt x="432" y="96"/>
                    </a:lnTo>
                    <a:lnTo>
                      <a:pt x="426" y="90"/>
                    </a:lnTo>
                    <a:lnTo>
                      <a:pt x="414" y="66"/>
                    </a:lnTo>
                    <a:lnTo>
                      <a:pt x="408" y="60"/>
                    </a:lnTo>
                    <a:lnTo>
                      <a:pt x="396" y="60"/>
                    </a:lnTo>
                    <a:lnTo>
                      <a:pt x="396" y="30"/>
                    </a:lnTo>
                    <a:lnTo>
                      <a:pt x="384" y="18"/>
                    </a:lnTo>
                    <a:lnTo>
                      <a:pt x="378" y="0"/>
                    </a:lnTo>
                    <a:lnTo>
                      <a:pt x="342" y="6"/>
                    </a:lnTo>
                    <a:lnTo>
                      <a:pt x="330" y="18"/>
                    </a:lnTo>
                    <a:lnTo>
                      <a:pt x="306" y="18"/>
                    </a:lnTo>
                    <a:lnTo>
                      <a:pt x="264" y="60"/>
                    </a:lnTo>
                    <a:lnTo>
                      <a:pt x="258" y="60"/>
                    </a:lnTo>
                    <a:lnTo>
                      <a:pt x="258" y="42"/>
                    </a:lnTo>
                    <a:lnTo>
                      <a:pt x="252" y="42"/>
                    </a:lnTo>
                    <a:lnTo>
                      <a:pt x="252" y="24"/>
                    </a:lnTo>
                    <a:lnTo>
                      <a:pt x="246" y="18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168" y="36"/>
                    </a:lnTo>
                    <a:lnTo>
                      <a:pt x="132" y="36"/>
                    </a:lnTo>
                    <a:lnTo>
                      <a:pt x="114" y="42"/>
                    </a:lnTo>
                    <a:lnTo>
                      <a:pt x="78" y="42"/>
                    </a:lnTo>
                    <a:lnTo>
                      <a:pt x="78" y="216"/>
                    </a:lnTo>
                    <a:lnTo>
                      <a:pt x="72" y="222"/>
                    </a:lnTo>
                    <a:lnTo>
                      <a:pt x="78" y="348"/>
                    </a:lnTo>
                    <a:lnTo>
                      <a:pt x="6" y="348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Bosnia and Herzegovina"/>
              <p:cNvSpPr>
                <a:spLocks/>
              </p:cNvSpPr>
              <p:nvPr/>
            </p:nvSpPr>
            <p:spPr bwMode="gray">
              <a:xfrm>
                <a:off x="2925" y="1378"/>
                <a:ext cx="68" cy="60"/>
              </a:xfrm>
              <a:custGeom>
                <a:avLst/>
                <a:gdLst>
                  <a:gd name="T0" fmla="*/ 36698141 w 264"/>
                  <a:gd name="T1" fmla="*/ 36202280 h 234"/>
                  <a:gd name="T2" fmla="*/ 36698141 w 264"/>
                  <a:gd name="T3" fmla="*/ 36202280 h 234"/>
                  <a:gd name="T4" fmla="*/ 36698141 w 264"/>
                  <a:gd name="T5" fmla="*/ 36202280 h 234"/>
                  <a:gd name="T6" fmla="*/ 36698141 w 264"/>
                  <a:gd name="T7" fmla="*/ 36202280 h 234"/>
                  <a:gd name="T8" fmla="*/ 36698141 w 264"/>
                  <a:gd name="T9" fmla="*/ 36202280 h 234"/>
                  <a:gd name="T10" fmla="*/ 36698141 w 264"/>
                  <a:gd name="T11" fmla="*/ 36202280 h 234"/>
                  <a:gd name="T12" fmla="*/ 36698141 w 264"/>
                  <a:gd name="T13" fmla="*/ 36202280 h 234"/>
                  <a:gd name="T14" fmla="*/ 36698141 w 264"/>
                  <a:gd name="T15" fmla="*/ 36202280 h 234"/>
                  <a:gd name="T16" fmla="*/ 36698141 w 264"/>
                  <a:gd name="T17" fmla="*/ 36202280 h 234"/>
                  <a:gd name="T18" fmla="*/ 36698141 w 264"/>
                  <a:gd name="T19" fmla="*/ 36202280 h 234"/>
                  <a:gd name="T20" fmla="*/ 36698141 w 264"/>
                  <a:gd name="T21" fmla="*/ 36202280 h 234"/>
                  <a:gd name="T22" fmla="*/ 36698141 w 264"/>
                  <a:gd name="T23" fmla="*/ 36202280 h 234"/>
                  <a:gd name="T24" fmla="*/ 36698141 w 264"/>
                  <a:gd name="T25" fmla="*/ 36202280 h 234"/>
                  <a:gd name="T26" fmla="*/ 36698141 w 264"/>
                  <a:gd name="T27" fmla="*/ 36202280 h 234"/>
                  <a:gd name="T28" fmla="*/ 36698141 w 264"/>
                  <a:gd name="T29" fmla="*/ 36202280 h 234"/>
                  <a:gd name="T30" fmla="*/ 36698141 w 264"/>
                  <a:gd name="T31" fmla="*/ 36202280 h 234"/>
                  <a:gd name="T32" fmla="*/ 36698141 w 264"/>
                  <a:gd name="T33" fmla="*/ 36202280 h 234"/>
                  <a:gd name="T34" fmla="*/ 36698141 w 264"/>
                  <a:gd name="T35" fmla="*/ 36202280 h 234"/>
                  <a:gd name="T36" fmla="*/ 36698141 w 264"/>
                  <a:gd name="T37" fmla="*/ 36202280 h 234"/>
                  <a:gd name="T38" fmla="*/ 36698141 w 264"/>
                  <a:gd name="T39" fmla="*/ 0 h 234"/>
                  <a:gd name="T40" fmla="*/ 36698141 w 264"/>
                  <a:gd name="T41" fmla="*/ 0 h 234"/>
                  <a:gd name="T42" fmla="*/ 36698141 w 264"/>
                  <a:gd name="T43" fmla="*/ 36202280 h 234"/>
                  <a:gd name="T44" fmla="*/ 0 w 264"/>
                  <a:gd name="T45" fmla="*/ 36202280 h 234"/>
                  <a:gd name="T46" fmla="*/ 36698141 w 264"/>
                  <a:gd name="T47" fmla="*/ 36202280 h 234"/>
                  <a:gd name="T48" fmla="*/ 36698141 w 264"/>
                  <a:gd name="T49" fmla="*/ 36202280 h 234"/>
                  <a:gd name="T50" fmla="*/ 36698141 w 264"/>
                  <a:gd name="T51" fmla="*/ 36202280 h 234"/>
                  <a:gd name="T52" fmla="*/ 36698141 w 264"/>
                  <a:gd name="T53" fmla="*/ 36202280 h 234"/>
                  <a:gd name="T54" fmla="*/ 36698141 w 264"/>
                  <a:gd name="T55" fmla="*/ 36202280 h 234"/>
                  <a:gd name="T56" fmla="*/ 36698141 w 264"/>
                  <a:gd name="T57" fmla="*/ 36202280 h 234"/>
                  <a:gd name="T58" fmla="*/ 36698141 w 264"/>
                  <a:gd name="T59" fmla="*/ 36202280 h 234"/>
                  <a:gd name="T60" fmla="*/ 36698141 w 264"/>
                  <a:gd name="T61" fmla="*/ 36202280 h 234"/>
                  <a:gd name="T62" fmla="*/ 36698141 w 264"/>
                  <a:gd name="T63" fmla="*/ 36202280 h 234"/>
                  <a:gd name="T64" fmla="*/ 36698141 w 264"/>
                  <a:gd name="T65" fmla="*/ 36202280 h 234"/>
                  <a:gd name="T66" fmla="*/ 36698141 w 264"/>
                  <a:gd name="T67" fmla="*/ 36202280 h 234"/>
                  <a:gd name="T68" fmla="*/ 36698141 w 264"/>
                  <a:gd name="T69" fmla="*/ 36202280 h 234"/>
                  <a:gd name="T70" fmla="*/ 36698141 w 264"/>
                  <a:gd name="T71" fmla="*/ 36202280 h 234"/>
                  <a:gd name="T72" fmla="*/ 36698141 w 264"/>
                  <a:gd name="T73" fmla="*/ 36202280 h 234"/>
                  <a:gd name="T74" fmla="*/ 36698141 w 264"/>
                  <a:gd name="T75" fmla="*/ 36202280 h 234"/>
                  <a:gd name="T76" fmla="*/ 36698141 w 264"/>
                  <a:gd name="T77" fmla="*/ 36202280 h 234"/>
                  <a:gd name="T78" fmla="*/ 36698141 w 264"/>
                  <a:gd name="T79" fmla="*/ 36202280 h 234"/>
                  <a:gd name="T80" fmla="*/ 36698141 w 264"/>
                  <a:gd name="T81" fmla="*/ 36202280 h 234"/>
                  <a:gd name="T82" fmla="*/ 36698141 w 264"/>
                  <a:gd name="T83" fmla="*/ 36202280 h 234"/>
                  <a:gd name="T84" fmla="*/ 36698141 w 264"/>
                  <a:gd name="T85" fmla="*/ 36202280 h 234"/>
                  <a:gd name="T86" fmla="*/ 36698141 w 264"/>
                  <a:gd name="T87" fmla="*/ 36202280 h 234"/>
                  <a:gd name="T88" fmla="*/ 36698141 w 264"/>
                  <a:gd name="T89" fmla="*/ 36202280 h 234"/>
                  <a:gd name="T90" fmla="*/ 36698141 w 264"/>
                  <a:gd name="T91" fmla="*/ 36202280 h 234"/>
                  <a:gd name="T92" fmla="*/ 36698141 w 264"/>
                  <a:gd name="T93" fmla="*/ 36202280 h 234"/>
                  <a:gd name="T94" fmla="*/ 36698141 w 264"/>
                  <a:gd name="T95" fmla="*/ 36202280 h 234"/>
                  <a:gd name="T96" fmla="*/ 36698141 w 264"/>
                  <a:gd name="T97" fmla="*/ 36202280 h 234"/>
                  <a:gd name="T98" fmla="*/ 36698141 w 264"/>
                  <a:gd name="T99" fmla="*/ 36202280 h 234"/>
                  <a:gd name="T100" fmla="*/ 36698141 w 264"/>
                  <a:gd name="T101" fmla="*/ 36202280 h 234"/>
                  <a:gd name="T102" fmla="*/ 36698141 w 264"/>
                  <a:gd name="T103" fmla="*/ 36202280 h 234"/>
                  <a:gd name="T104" fmla="*/ 36698141 w 264"/>
                  <a:gd name="T105" fmla="*/ 36202280 h 234"/>
                  <a:gd name="T106" fmla="*/ 36698141 w 264"/>
                  <a:gd name="T107" fmla="*/ 36202280 h 234"/>
                  <a:gd name="T108" fmla="*/ 36698141 w 264"/>
                  <a:gd name="T109" fmla="*/ 36202280 h 234"/>
                  <a:gd name="T110" fmla="*/ 36698141 w 264"/>
                  <a:gd name="T111" fmla="*/ 36202280 h 234"/>
                  <a:gd name="T112" fmla="*/ 36698141 w 264"/>
                  <a:gd name="T113" fmla="*/ 36202280 h 234"/>
                  <a:gd name="T114" fmla="*/ 36698141 w 264"/>
                  <a:gd name="T115" fmla="*/ 36202280 h 234"/>
                  <a:gd name="T116" fmla="*/ 36698141 w 264"/>
                  <a:gd name="T117" fmla="*/ 36202280 h 234"/>
                  <a:gd name="T118" fmla="*/ 36698141 w 264"/>
                  <a:gd name="T119" fmla="*/ 36202280 h 234"/>
                  <a:gd name="T120" fmla="*/ 36698141 w 264"/>
                  <a:gd name="T121" fmla="*/ 36202280 h 234"/>
                  <a:gd name="T122" fmla="*/ 36698141 w 264"/>
                  <a:gd name="T123" fmla="*/ 36202280 h 234"/>
                  <a:gd name="T124" fmla="*/ 36698141 w 264"/>
                  <a:gd name="T125" fmla="*/ 36202280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Bhutan"/>
              <p:cNvSpPr>
                <a:spLocks/>
              </p:cNvSpPr>
              <p:nvPr/>
            </p:nvSpPr>
            <p:spPr bwMode="gray">
              <a:xfrm>
                <a:off x="4223" y="1726"/>
                <a:ext cx="60" cy="34"/>
              </a:xfrm>
              <a:custGeom>
                <a:avLst/>
                <a:gdLst>
                  <a:gd name="T0" fmla="*/ 36202280 w 234"/>
                  <a:gd name="T1" fmla="*/ 36698141 h 132"/>
                  <a:gd name="T2" fmla="*/ 36202280 w 234"/>
                  <a:gd name="T3" fmla="*/ 36698141 h 132"/>
                  <a:gd name="T4" fmla="*/ 36202280 w 234"/>
                  <a:gd name="T5" fmla="*/ 36698141 h 132"/>
                  <a:gd name="T6" fmla="*/ 36202280 w 234"/>
                  <a:gd name="T7" fmla="*/ 36698141 h 132"/>
                  <a:gd name="T8" fmla="*/ 36202280 w 234"/>
                  <a:gd name="T9" fmla="*/ 36698141 h 132"/>
                  <a:gd name="T10" fmla="*/ 36202280 w 234"/>
                  <a:gd name="T11" fmla="*/ 36698141 h 132"/>
                  <a:gd name="T12" fmla="*/ 36202280 w 234"/>
                  <a:gd name="T13" fmla="*/ 36698141 h 132"/>
                  <a:gd name="T14" fmla="*/ 36202280 w 234"/>
                  <a:gd name="T15" fmla="*/ 36698141 h 132"/>
                  <a:gd name="T16" fmla="*/ 36202280 w 234"/>
                  <a:gd name="T17" fmla="*/ 36698141 h 132"/>
                  <a:gd name="T18" fmla="*/ 36202280 w 234"/>
                  <a:gd name="T19" fmla="*/ 36698141 h 132"/>
                  <a:gd name="T20" fmla="*/ 36202280 w 234"/>
                  <a:gd name="T21" fmla="*/ 36698141 h 132"/>
                  <a:gd name="T22" fmla="*/ 36202280 w 234"/>
                  <a:gd name="T23" fmla="*/ 36698141 h 132"/>
                  <a:gd name="T24" fmla="*/ 36202280 w 234"/>
                  <a:gd name="T25" fmla="*/ 36698141 h 132"/>
                  <a:gd name="T26" fmla="*/ 36202280 w 234"/>
                  <a:gd name="T27" fmla="*/ 36698141 h 132"/>
                  <a:gd name="T28" fmla="*/ 36202280 w 234"/>
                  <a:gd name="T29" fmla="*/ 36698141 h 132"/>
                  <a:gd name="T30" fmla="*/ 36202280 w 234"/>
                  <a:gd name="T31" fmla="*/ 36698141 h 132"/>
                  <a:gd name="T32" fmla="*/ 36202280 w 234"/>
                  <a:gd name="T33" fmla="*/ 36698141 h 132"/>
                  <a:gd name="T34" fmla="*/ 36202280 w 234"/>
                  <a:gd name="T35" fmla="*/ 36698141 h 132"/>
                  <a:gd name="T36" fmla="*/ 36202280 w 234"/>
                  <a:gd name="T37" fmla="*/ 36698141 h 132"/>
                  <a:gd name="T38" fmla="*/ 36202280 w 234"/>
                  <a:gd name="T39" fmla="*/ 36698141 h 132"/>
                  <a:gd name="T40" fmla="*/ 36202280 w 234"/>
                  <a:gd name="T41" fmla="*/ 36698141 h 132"/>
                  <a:gd name="T42" fmla="*/ 36202280 w 234"/>
                  <a:gd name="T43" fmla="*/ 36698141 h 132"/>
                  <a:gd name="T44" fmla="*/ 36202280 w 234"/>
                  <a:gd name="T45" fmla="*/ 36698141 h 132"/>
                  <a:gd name="T46" fmla="*/ 36202280 w 234"/>
                  <a:gd name="T47" fmla="*/ 36698141 h 132"/>
                  <a:gd name="T48" fmla="*/ 36202280 w 234"/>
                  <a:gd name="T49" fmla="*/ 36698141 h 132"/>
                  <a:gd name="T50" fmla="*/ 36202280 w 234"/>
                  <a:gd name="T51" fmla="*/ 36698141 h 132"/>
                  <a:gd name="T52" fmla="*/ 36202280 w 234"/>
                  <a:gd name="T53" fmla="*/ 36698141 h 132"/>
                  <a:gd name="T54" fmla="*/ 36202280 w 234"/>
                  <a:gd name="T55" fmla="*/ 36698141 h 132"/>
                  <a:gd name="T56" fmla="*/ 36202280 w 234"/>
                  <a:gd name="T57" fmla="*/ 36698141 h 132"/>
                  <a:gd name="T58" fmla="*/ 36202280 w 234"/>
                  <a:gd name="T59" fmla="*/ 0 h 132"/>
                  <a:gd name="T60" fmla="*/ 36202280 w 234"/>
                  <a:gd name="T61" fmla="*/ 0 h 132"/>
                  <a:gd name="T62" fmla="*/ 36202280 w 234"/>
                  <a:gd name="T63" fmla="*/ 36698141 h 132"/>
                  <a:gd name="T64" fmla="*/ 36202280 w 234"/>
                  <a:gd name="T65" fmla="*/ 36698141 h 132"/>
                  <a:gd name="T66" fmla="*/ 36202280 w 234"/>
                  <a:gd name="T67" fmla="*/ 36698141 h 132"/>
                  <a:gd name="T68" fmla="*/ 36202280 w 234"/>
                  <a:gd name="T69" fmla="*/ 36698141 h 132"/>
                  <a:gd name="T70" fmla="*/ 36202280 w 234"/>
                  <a:gd name="T71" fmla="*/ 36698141 h 132"/>
                  <a:gd name="T72" fmla="*/ 36202280 w 234"/>
                  <a:gd name="T73" fmla="*/ 36698141 h 132"/>
                  <a:gd name="T74" fmla="*/ 36202280 w 234"/>
                  <a:gd name="T75" fmla="*/ 36698141 h 132"/>
                  <a:gd name="T76" fmla="*/ 0 w 234"/>
                  <a:gd name="T77" fmla="*/ 36698141 h 132"/>
                  <a:gd name="T78" fmla="*/ 0 w 234"/>
                  <a:gd name="T79" fmla="*/ 36698141 h 132"/>
                  <a:gd name="T80" fmla="*/ 36202280 w 234"/>
                  <a:gd name="T81" fmla="*/ 36698141 h 132"/>
                  <a:gd name="T82" fmla="*/ 36202280 w 234"/>
                  <a:gd name="T83" fmla="*/ 36698141 h 132"/>
                  <a:gd name="T84" fmla="*/ 36202280 w 234"/>
                  <a:gd name="T85" fmla="*/ 36698141 h 132"/>
                  <a:gd name="T86" fmla="*/ 36202280 w 234"/>
                  <a:gd name="T87" fmla="*/ 36698141 h 132"/>
                  <a:gd name="T88" fmla="*/ 36202280 w 234"/>
                  <a:gd name="T89" fmla="*/ 36698141 h 132"/>
                  <a:gd name="T90" fmla="*/ 36202280 w 234"/>
                  <a:gd name="T91" fmla="*/ 36698141 h 132"/>
                  <a:gd name="T92" fmla="*/ 36202280 w 234"/>
                  <a:gd name="T93" fmla="*/ 36698141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4"/>
                  <a:gd name="T142" fmla="*/ 0 h 132"/>
                  <a:gd name="T143" fmla="*/ 234 w 234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4" h="132">
                    <a:moveTo>
                      <a:pt x="78" y="132"/>
                    </a:moveTo>
                    <a:lnTo>
                      <a:pt x="90" y="132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26" y="120"/>
                    </a:lnTo>
                    <a:lnTo>
                      <a:pt x="138" y="126"/>
                    </a:lnTo>
                    <a:lnTo>
                      <a:pt x="168" y="126"/>
                    </a:lnTo>
                    <a:lnTo>
                      <a:pt x="180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10" y="126"/>
                    </a:lnTo>
                    <a:lnTo>
                      <a:pt x="234" y="114"/>
                    </a:lnTo>
                    <a:lnTo>
                      <a:pt x="234" y="108"/>
                    </a:lnTo>
                    <a:lnTo>
                      <a:pt x="222" y="96"/>
                    </a:lnTo>
                    <a:lnTo>
                      <a:pt x="222" y="72"/>
                    </a:lnTo>
                    <a:lnTo>
                      <a:pt x="198" y="72"/>
                    </a:lnTo>
                    <a:lnTo>
                      <a:pt x="192" y="66"/>
                    </a:lnTo>
                    <a:lnTo>
                      <a:pt x="192" y="42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62" y="12"/>
                    </a:lnTo>
                    <a:lnTo>
                      <a:pt x="150" y="12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102" y="6"/>
                    </a:lnTo>
                    <a:lnTo>
                      <a:pt x="78" y="6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8" y="12"/>
                    </a:lnTo>
                    <a:lnTo>
                      <a:pt x="36" y="24"/>
                    </a:lnTo>
                    <a:lnTo>
                      <a:pt x="30" y="36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8" y="108"/>
                    </a:lnTo>
                    <a:lnTo>
                      <a:pt x="42" y="120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66" y="132"/>
                    </a:lnTo>
                    <a:lnTo>
                      <a:pt x="78" y="13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Benin"/>
              <p:cNvSpPr>
                <a:spLocks/>
              </p:cNvSpPr>
              <p:nvPr/>
            </p:nvSpPr>
            <p:spPr bwMode="gray">
              <a:xfrm>
                <a:off x="2667" y="2055"/>
                <a:ext cx="57" cy="127"/>
              </a:xfrm>
              <a:custGeom>
                <a:avLst/>
                <a:gdLst>
                  <a:gd name="T0" fmla="*/ 551380654 w 222"/>
                  <a:gd name="T1" fmla="*/ 547651188 h 498"/>
                  <a:gd name="T2" fmla="*/ 551380654 w 222"/>
                  <a:gd name="T3" fmla="*/ 547651188 h 498"/>
                  <a:gd name="T4" fmla="*/ 551380654 w 222"/>
                  <a:gd name="T5" fmla="*/ 547651188 h 498"/>
                  <a:gd name="T6" fmla="*/ 551380654 w 222"/>
                  <a:gd name="T7" fmla="*/ 547651188 h 498"/>
                  <a:gd name="T8" fmla="*/ 551380654 w 222"/>
                  <a:gd name="T9" fmla="*/ 547651188 h 498"/>
                  <a:gd name="T10" fmla="*/ 551380654 w 222"/>
                  <a:gd name="T11" fmla="*/ 547651188 h 498"/>
                  <a:gd name="T12" fmla="*/ 551380654 w 222"/>
                  <a:gd name="T13" fmla="*/ 547651188 h 498"/>
                  <a:gd name="T14" fmla="*/ 551380654 w 222"/>
                  <a:gd name="T15" fmla="*/ 547651188 h 498"/>
                  <a:gd name="T16" fmla="*/ 551380654 w 222"/>
                  <a:gd name="T17" fmla="*/ 547651188 h 498"/>
                  <a:gd name="T18" fmla="*/ 551380654 w 222"/>
                  <a:gd name="T19" fmla="*/ 547651188 h 498"/>
                  <a:gd name="T20" fmla="*/ 551380654 w 222"/>
                  <a:gd name="T21" fmla="*/ 547651188 h 498"/>
                  <a:gd name="T22" fmla="*/ 551380654 w 222"/>
                  <a:gd name="T23" fmla="*/ 547651188 h 498"/>
                  <a:gd name="T24" fmla="*/ 551380654 w 222"/>
                  <a:gd name="T25" fmla="*/ 547651188 h 498"/>
                  <a:gd name="T26" fmla="*/ 551380654 w 222"/>
                  <a:gd name="T27" fmla="*/ 547651188 h 498"/>
                  <a:gd name="T28" fmla="*/ 551380654 w 222"/>
                  <a:gd name="T29" fmla="*/ 547651188 h 498"/>
                  <a:gd name="T30" fmla="*/ 551380654 w 222"/>
                  <a:gd name="T31" fmla="*/ 547651188 h 498"/>
                  <a:gd name="T32" fmla="*/ 551380654 w 222"/>
                  <a:gd name="T33" fmla="*/ 547651188 h 498"/>
                  <a:gd name="T34" fmla="*/ 551380654 w 222"/>
                  <a:gd name="T35" fmla="*/ 547651188 h 498"/>
                  <a:gd name="T36" fmla="*/ 551380654 w 222"/>
                  <a:gd name="T37" fmla="*/ 547651188 h 498"/>
                  <a:gd name="T38" fmla="*/ 551380654 w 222"/>
                  <a:gd name="T39" fmla="*/ 547651188 h 498"/>
                  <a:gd name="T40" fmla="*/ 551380654 w 222"/>
                  <a:gd name="T41" fmla="*/ 547651188 h 498"/>
                  <a:gd name="T42" fmla="*/ 551380654 w 222"/>
                  <a:gd name="T43" fmla="*/ 547651188 h 498"/>
                  <a:gd name="T44" fmla="*/ 551380654 w 222"/>
                  <a:gd name="T45" fmla="*/ 547651188 h 498"/>
                  <a:gd name="T46" fmla="*/ 0 w 222"/>
                  <a:gd name="T47" fmla="*/ 547651188 h 498"/>
                  <a:gd name="T48" fmla="*/ 551380654 w 222"/>
                  <a:gd name="T49" fmla="*/ 547651188 h 498"/>
                  <a:gd name="T50" fmla="*/ 551380654 w 222"/>
                  <a:gd name="T51" fmla="*/ 547651188 h 498"/>
                  <a:gd name="T52" fmla="*/ 551380654 w 222"/>
                  <a:gd name="T53" fmla="*/ 547651188 h 498"/>
                  <a:gd name="T54" fmla="*/ 551380654 w 222"/>
                  <a:gd name="T55" fmla="*/ 547651188 h 498"/>
                  <a:gd name="T56" fmla="*/ 551380654 w 222"/>
                  <a:gd name="T57" fmla="*/ 547651188 h 498"/>
                  <a:gd name="T58" fmla="*/ 551380654 w 222"/>
                  <a:gd name="T59" fmla="*/ 547651188 h 498"/>
                  <a:gd name="T60" fmla="*/ 551380654 w 222"/>
                  <a:gd name="T61" fmla="*/ 547651188 h 498"/>
                  <a:gd name="T62" fmla="*/ 551380654 w 222"/>
                  <a:gd name="T63" fmla="*/ 547651188 h 498"/>
                  <a:gd name="T64" fmla="*/ 551380654 w 222"/>
                  <a:gd name="T65" fmla="*/ 547651188 h 498"/>
                  <a:gd name="T66" fmla="*/ 551380654 w 222"/>
                  <a:gd name="T67" fmla="*/ 547651188 h 498"/>
                  <a:gd name="T68" fmla="*/ 551380654 w 222"/>
                  <a:gd name="T69" fmla="*/ 547651188 h 4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498"/>
                  <a:gd name="T107" fmla="*/ 222 w 222"/>
                  <a:gd name="T108" fmla="*/ 498 h 4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498">
                    <a:moveTo>
                      <a:pt x="138" y="372"/>
                    </a:moveTo>
                    <a:lnTo>
                      <a:pt x="144" y="342"/>
                    </a:lnTo>
                    <a:lnTo>
                      <a:pt x="138" y="306"/>
                    </a:lnTo>
                    <a:lnTo>
                      <a:pt x="144" y="276"/>
                    </a:lnTo>
                    <a:lnTo>
                      <a:pt x="162" y="276"/>
                    </a:lnTo>
                    <a:lnTo>
                      <a:pt x="174" y="25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6" y="204"/>
                    </a:lnTo>
                    <a:lnTo>
                      <a:pt x="198" y="198"/>
                    </a:lnTo>
                    <a:lnTo>
                      <a:pt x="198" y="156"/>
                    </a:lnTo>
                    <a:lnTo>
                      <a:pt x="210" y="150"/>
                    </a:lnTo>
                    <a:lnTo>
                      <a:pt x="216" y="150"/>
                    </a:lnTo>
                    <a:lnTo>
                      <a:pt x="222" y="144"/>
                    </a:lnTo>
                    <a:lnTo>
                      <a:pt x="222" y="132"/>
                    </a:lnTo>
                    <a:lnTo>
                      <a:pt x="216" y="126"/>
                    </a:lnTo>
                    <a:lnTo>
                      <a:pt x="216" y="114"/>
                    </a:lnTo>
                    <a:lnTo>
                      <a:pt x="210" y="102"/>
                    </a:lnTo>
                    <a:lnTo>
                      <a:pt x="204" y="96"/>
                    </a:lnTo>
                    <a:lnTo>
                      <a:pt x="192" y="72"/>
                    </a:lnTo>
                    <a:lnTo>
                      <a:pt x="198" y="66"/>
                    </a:lnTo>
                    <a:lnTo>
                      <a:pt x="198" y="60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14" y="12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14" y="42"/>
                    </a:lnTo>
                    <a:lnTo>
                      <a:pt x="108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48" y="72"/>
                    </a:lnTo>
                    <a:lnTo>
                      <a:pt x="30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6" y="114"/>
                    </a:lnTo>
                    <a:lnTo>
                      <a:pt x="0" y="132"/>
                    </a:lnTo>
                    <a:lnTo>
                      <a:pt x="0" y="162"/>
                    </a:lnTo>
                    <a:lnTo>
                      <a:pt x="12" y="168"/>
                    </a:lnTo>
                    <a:lnTo>
                      <a:pt x="42" y="198"/>
                    </a:lnTo>
                    <a:lnTo>
                      <a:pt x="42" y="240"/>
                    </a:lnTo>
                    <a:lnTo>
                      <a:pt x="54" y="252"/>
                    </a:lnTo>
                    <a:lnTo>
                      <a:pt x="60" y="264"/>
                    </a:lnTo>
                    <a:lnTo>
                      <a:pt x="60" y="294"/>
                    </a:lnTo>
                    <a:lnTo>
                      <a:pt x="66" y="306"/>
                    </a:lnTo>
                    <a:lnTo>
                      <a:pt x="54" y="318"/>
                    </a:lnTo>
                    <a:lnTo>
                      <a:pt x="54" y="378"/>
                    </a:lnTo>
                    <a:lnTo>
                      <a:pt x="66" y="390"/>
                    </a:lnTo>
                    <a:lnTo>
                      <a:pt x="54" y="396"/>
                    </a:lnTo>
                    <a:lnTo>
                      <a:pt x="60" y="462"/>
                    </a:lnTo>
                    <a:lnTo>
                      <a:pt x="60" y="468"/>
                    </a:lnTo>
                    <a:lnTo>
                      <a:pt x="72" y="480"/>
                    </a:lnTo>
                    <a:lnTo>
                      <a:pt x="72" y="492"/>
                    </a:lnTo>
                    <a:lnTo>
                      <a:pt x="84" y="492"/>
                    </a:lnTo>
                    <a:lnTo>
                      <a:pt x="96" y="498"/>
                    </a:lnTo>
                    <a:lnTo>
                      <a:pt x="108" y="498"/>
                    </a:lnTo>
                    <a:lnTo>
                      <a:pt x="120" y="474"/>
                    </a:lnTo>
                    <a:lnTo>
                      <a:pt x="126" y="480"/>
                    </a:lnTo>
                    <a:lnTo>
                      <a:pt x="138" y="486"/>
                    </a:lnTo>
                    <a:lnTo>
                      <a:pt x="138" y="37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50" name="Belgium"/>
              <p:cNvSpPr>
                <a:spLocks/>
              </p:cNvSpPr>
              <p:nvPr/>
            </p:nvSpPr>
            <p:spPr bwMode="gray">
              <a:xfrm>
                <a:off x="2721" y="1255"/>
                <a:ext cx="57" cy="39"/>
              </a:xfrm>
              <a:custGeom>
                <a:avLst/>
                <a:gdLst>
                  <a:gd name="T0" fmla="*/ 0 w 222"/>
                  <a:gd name="T1" fmla="*/ 37744114 h 150"/>
                  <a:gd name="T2" fmla="*/ 36349237 w 222"/>
                  <a:gd name="T3" fmla="*/ 37744114 h 150"/>
                  <a:gd name="T4" fmla="*/ 36349237 w 222"/>
                  <a:gd name="T5" fmla="*/ 37744114 h 150"/>
                  <a:gd name="T6" fmla="*/ 36349237 w 222"/>
                  <a:gd name="T7" fmla="*/ 37744114 h 150"/>
                  <a:gd name="T8" fmla="*/ 36349237 w 222"/>
                  <a:gd name="T9" fmla="*/ 37744114 h 150"/>
                  <a:gd name="T10" fmla="*/ 36349237 w 222"/>
                  <a:gd name="T11" fmla="*/ 37744114 h 150"/>
                  <a:gd name="T12" fmla="*/ 36349237 w 222"/>
                  <a:gd name="T13" fmla="*/ 37744114 h 150"/>
                  <a:gd name="T14" fmla="*/ 36349237 w 222"/>
                  <a:gd name="T15" fmla="*/ 37744114 h 150"/>
                  <a:gd name="T16" fmla="*/ 36349237 w 222"/>
                  <a:gd name="T17" fmla="*/ 37744114 h 150"/>
                  <a:gd name="T18" fmla="*/ 36349237 w 222"/>
                  <a:gd name="T19" fmla="*/ 37744114 h 150"/>
                  <a:gd name="T20" fmla="*/ 36349237 w 222"/>
                  <a:gd name="T21" fmla="*/ 37744114 h 150"/>
                  <a:gd name="T22" fmla="*/ 36349237 w 222"/>
                  <a:gd name="T23" fmla="*/ 37744114 h 150"/>
                  <a:gd name="T24" fmla="*/ 36349237 w 222"/>
                  <a:gd name="T25" fmla="*/ 37744114 h 150"/>
                  <a:gd name="T26" fmla="*/ 36349237 w 222"/>
                  <a:gd name="T27" fmla="*/ 37744114 h 150"/>
                  <a:gd name="T28" fmla="*/ 36349237 w 222"/>
                  <a:gd name="T29" fmla="*/ 37744114 h 150"/>
                  <a:gd name="T30" fmla="*/ 36349237 w 222"/>
                  <a:gd name="T31" fmla="*/ 37744114 h 150"/>
                  <a:gd name="T32" fmla="*/ 36349237 w 222"/>
                  <a:gd name="T33" fmla="*/ 37744114 h 150"/>
                  <a:gd name="T34" fmla="*/ 36349237 w 222"/>
                  <a:gd name="T35" fmla="*/ 37744114 h 150"/>
                  <a:gd name="T36" fmla="*/ 36349237 w 222"/>
                  <a:gd name="T37" fmla="*/ 37744114 h 150"/>
                  <a:gd name="T38" fmla="*/ 36349237 w 222"/>
                  <a:gd name="T39" fmla="*/ 37744114 h 150"/>
                  <a:gd name="T40" fmla="*/ 36349237 w 222"/>
                  <a:gd name="T41" fmla="*/ 37744114 h 150"/>
                  <a:gd name="T42" fmla="*/ 36349237 w 222"/>
                  <a:gd name="T43" fmla="*/ 37744114 h 150"/>
                  <a:gd name="T44" fmla="*/ 36349237 w 222"/>
                  <a:gd name="T45" fmla="*/ 37744114 h 150"/>
                  <a:gd name="T46" fmla="*/ 36349237 w 222"/>
                  <a:gd name="T47" fmla="*/ 37744114 h 150"/>
                  <a:gd name="T48" fmla="*/ 36349237 w 222"/>
                  <a:gd name="T49" fmla="*/ 37744114 h 150"/>
                  <a:gd name="T50" fmla="*/ 36349237 w 222"/>
                  <a:gd name="T51" fmla="*/ 37744114 h 150"/>
                  <a:gd name="T52" fmla="*/ 36349237 w 222"/>
                  <a:gd name="T53" fmla="*/ 37744114 h 150"/>
                  <a:gd name="T54" fmla="*/ 36349237 w 222"/>
                  <a:gd name="T55" fmla="*/ 37744114 h 150"/>
                  <a:gd name="T56" fmla="*/ 36349237 w 222"/>
                  <a:gd name="T57" fmla="*/ 37744114 h 150"/>
                  <a:gd name="T58" fmla="*/ 36349237 w 222"/>
                  <a:gd name="T59" fmla="*/ 37744114 h 150"/>
                  <a:gd name="T60" fmla="*/ 36349237 w 222"/>
                  <a:gd name="T61" fmla="*/ 37744114 h 150"/>
                  <a:gd name="T62" fmla="*/ 36349237 w 222"/>
                  <a:gd name="T63" fmla="*/ 37744114 h 150"/>
                  <a:gd name="T64" fmla="*/ 36349237 w 222"/>
                  <a:gd name="T65" fmla="*/ 37744114 h 150"/>
                  <a:gd name="T66" fmla="*/ 36349237 w 222"/>
                  <a:gd name="T67" fmla="*/ 37744114 h 150"/>
                  <a:gd name="T68" fmla="*/ 36349237 w 222"/>
                  <a:gd name="T69" fmla="*/ 37744114 h 150"/>
                  <a:gd name="T70" fmla="*/ 36349237 w 222"/>
                  <a:gd name="T71" fmla="*/ 37744114 h 150"/>
                  <a:gd name="T72" fmla="*/ 36349237 w 222"/>
                  <a:gd name="T73" fmla="*/ 37744114 h 150"/>
                  <a:gd name="T74" fmla="*/ 36349237 w 222"/>
                  <a:gd name="T75" fmla="*/ 37744114 h 150"/>
                  <a:gd name="T76" fmla="*/ 36349237 w 222"/>
                  <a:gd name="T77" fmla="*/ 37744114 h 150"/>
                  <a:gd name="T78" fmla="*/ 36349237 w 222"/>
                  <a:gd name="T79" fmla="*/ 37744114 h 150"/>
                  <a:gd name="T80" fmla="*/ 36349237 w 222"/>
                  <a:gd name="T81" fmla="*/ 0 h 150"/>
                  <a:gd name="T82" fmla="*/ 36349237 w 222"/>
                  <a:gd name="T83" fmla="*/ 0 h 150"/>
                  <a:gd name="T84" fmla="*/ 36349237 w 222"/>
                  <a:gd name="T85" fmla="*/ 37744114 h 150"/>
                  <a:gd name="T86" fmla="*/ 36349237 w 222"/>
                  <a:gd name="T87" fmla="*/ 0 h 150"/>
                  <a:gd name="T88" fmla="*/ 36349237 w 222"/>
                  <a:gd name="T89" fmla="*/ 37744114 h 150"/>
                  <a:gd name="T90" fmla="*/ 36349237 w 222"/>
                  <a:gd name="T91" fmla="*/ 37744114 h 150"/>
                  <a:gd name="T92" fmla="*/ 36349237 w 222"/>
                  <a:gd name="T93" fmla="*/ 37744114 h 150"/>
                  <a:gd name="T94" fmla="*/ 36349237 w 222"/>
                  <a:gd name="T95" fmla="*/ 37744114 h 150"/>
                  <a:gd name="T96" fmla="*/ 36349237 w 222"/>
                  <a:gd name="T97" fmla="*/ 37744114 h 150"/>
                  <a:gd name="T98" fmla="*/ 36349237 w 222"/>
                  <a:gd name="T99" fmla="*/ 37744114 h 150"/>
                  <a:gd name="T100" fmla="*/ 36349237 w 222"/>
                  <a:gd name="T101" fmla="*/ 37744114 h 150"/>
                  <a:gd name="T102" fmla="*/ 0 w 222"/>
                  <a:gd name="T103" fmla="*/ 37744114 h 150"/>
                  <a:gd name="T104" fmla="*/ 0 w 222"/>
                  <a:gd name="T105" fmla="*/ 37744114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Bangladesh"/>
              <p:cNvSpPr>
                <a:spLocks/>
              </p:cNvSpPr>
              <p:nvPr/>
            </p:nvSpPr>
            <p:spPr bwMode="gray">
              <a:xfrm>
                <a:off x="4215" y="1763"/>
                <a:ext cx="96" cy="109"/>
              </a:xfrm>
              <a:custGeom>
                <a:avLst/>
                <a:gdLst>
                  <a:gd name="T0" fmla="*/ 554189015 w 372"/>
                  <a:gd name="T1" fmla="*/ 549473227 h 426"/>
                  <a:gd name="T2" fmla="*/ 554189015 w 372"/>
                  <a:gd name="T3" fmla="*/ 549473227 h 426"/>
                  <a:gd name="T4" fmla="*/ 554189015 w 372"/>
                  <a:gd name="T5" fmla="*/ 549473227 h 426"/>
                  <a:gd name="T6" fmla="*/ 554189015 w 372"/>
                  <a:gd name="T7" fmla="*/ 549473227 h 426"/>
                  <a:gd name="T8" fmla="*/ 554189015 w 372"/>
                  <a:gd name="T9" fmla="*/ 549473227 h 426"/>
                  <a:gd name="T10" fmla="*/ 554189015 w 372"/>
                  <a:gd name="T11" fmla="*/ 549473227 h 426"/>
                  <a:gd name="T12" fmla="*/ 554189015 w 372"/>
                  <a:gd name="T13" fmla="*/ 549473227 h 426"/>
                  <a:gd name="T14" fmla="*/ 554189015 w 372"/>
                  <a:gd name="T15" fmla="*/ 549473227 h 426"/>
                  <a:gd name="T16" fmla="*/ 554189015 w 372"/>
                  <a:gd name="T17" fmla="*/ 549473227 h 426"/>
                  <a:gd name="T18" fmla="*/ 554189015 w 372"/>
                  <a:gd name="T19" fmla="*/ 549473227 h 426"/>
                  <a:gd name="T20" fmla="*/ 554189015 w 372"/>
                  <a:gd name="T21" fmla="*/ 549473227 h 426"/>
                  <a:gd name="T22" fmla="*/ 554189015 w 372"/>
                  <a:gd name="T23" fmla="*/ 549473227 h 426"/>
                  <a:gd name="T24" fmla="*/ 554189015 w 372"/>
                  <a:gd name="T25" fmla="*/ 549473227 h 426"/>
                  <a:gd name="T26" fmla="*/ 554189015 w 372"/>
                  <a:gd name="T27" fmla="*/ 549473227 h 426"/>
                  <a:gd name="T28" fmla="*/ 554189015 w 372"/>
                  <a:gd name="T29" fmla="*/ 549473227 h 426"/>
                  <a:gd name="T30" fmla="*/ 554189015 w 372"/>
                  <a:gd name="T31" fmla="*/ 549473227 h 426"/>
                  <a:gd name="T32" fmla="*/ 554189015 w 372"/>
                  <a:gd name="T33" fmla="*/ 549473227 h 426"/>
                  <a:gd name="T34" fmla="*/ 554189015 w 372"/>
                  <a:gd name="T35" fmla="*/ 549473227 h 426"/>
                  <a:gd name="T36" fmla="*/ 554189015 w 372"/>
                  <a:gd name="T37" fmla="*/ 549473227 h 426"/>
                  <a:gd name="T38" fmla="*/ 554189015 w 372"/>
                  <a:gd name="T39" fmla="*/ 549473227 h 426"/>
                  <a:gd name="T40" fmla="*/ 554189015 w 372"/>
                  <a:gd name="T41" fmla="*/ 549473227 h 426"/>
                  <a:gd name="T42" fmla="*/ 554189015 w 372"/>
                  <a:gd name="T43" fmla="*/ 549473227 h 426"/>
                  <a:gd name="T44" fmla="*/ 554189015 w 372"/>
                  <a:gd name="T45" fmla="*/ 549473227 h 426"/>
                  <a:gd name="T46" fmla="*/ 554189015 w 372"/>
                  <a:gd name="T47" fmla="*/ 549473227 h 426"/>
                  <a:gd name="T48" fmla="*/ 554189015 w 372"/>
                  <a:gd name="T49" fmla="*/ 549473227 h 426"/>
                  <a:gd name="T50" fmla="*/ 554189015 w 372"/>
                  <a:gd name="T51" fmla="*/ 549473227 h 426"/>
                  <a:gd name="T52" fmla="*/ 554189015 w 372"/>
                  <a:gd name="T53" fmla="*/ 549473227 h 426"/>
                  <a:gd name="T54" fmla="*/ 554189015 w 372"/>
                  <a:gd name="T55" fmla="*/ 549473227 h 426"/>
                  <a:gd name="T56" fmla="*/ 554189015 w 372"/>
                  <a:gd name="T57" fmla="*/ 549473227 h 426"/>
                  <a:gd name="T58" fmla="*/ 554189015 w 372"/>
                  <a:gd name="T59" fmla="*/ 549473227 h 426"/>
                  <a:gd name="T60" fmla="*/ 554189015 w 372"/>
                  <a:gd name="T61" fmla="*/ 549473227 h 426"/>
                  <a:gd name="T62" fmla="*/ 554189015 w 372"/>
                  <a:gd name="T63" fmla="*/ 549473227 h 426"/>
                  <a:gd name="T64" fmla="*/ 554189015 w 372"/>
                  <a:gd name="T65" fmla="*/ 549473227 h 426"/>
                  <a:gd name="T66" fmla="*/ 554189015 w 372"/>
                  <a:gd name="T67" fmla="*/ 549473227 h 426"/>
                  <a:gd name="T68" fmla="*/ 554189015 w 372"/>
                  <a:gd name="T69" fmla="*/ 549473227 h 426"/>
                  <a:gd name="T70" fmla="*/ 554189015 w 372"/>
                  <a:gd name="T71" fmla="*/ 549473227 h 426"/>
                  <a:gd name="T72" fmla="*/ 554189015 w 372"/>
                  <a:gd name="T73" fmla="*/ 549473227 h 426"/>
                  <a:gd name="T74" fmla="*/ 554189015 w 372"/>
                  <a:gd name="T75" fmla="*/ 549473227 h 426"/>
                  <a:gd name="T76" fmla="*/ 554189015 w 372"/>
                  <a:gd name="T77" fmla="*/ 549473227 h 426"/>
                  <a:gd name="T78" fmla="*/ 554189015 w 372"/>
                  <a:gd name="T79" fmla="*/ 549473227 h 426"/>
                  <a:gd name="T80" fmla="*/ 554189015 w 372"/>
                  <a:gd name="T81" fmla="*/ 549473227 h 426"/>
                  <a:gd name="T82" fmla="*/ 554189015 w 372"/>
                  <a:gd name="T83" fmla="*/ 549473227 h 426"/>
                  <a:gd name="T84" fmla="*/ 554189015 w 372"/>
                  <a:gd name="T85" fmla="*/ 0 h 426"/>
                  <a:gd name="T86" fmla="*/ 554189015 w 372"/>
                  <a:gd name="T87" fmla="*/ 549473227 h 426"/>
                  <a:gd name="T88" fmla="*/ 0 w 372"/>
                  <a:gd name="T89" fmla="*/ 549473227 h 426"/>
                  <a:gd name="T90" fmla="*/ 554189015 w 372"/>
                  <a:gd name="T91" fmla="*/ 549473227 h 426"/>
                  <a:gd name="T92" fmla="*/ 554189015 w 372"/>
                  <a:gd name="T93" fmla="*/ 549473227 h 426"/>
                  <a:gd name="T94" fmla="*/ 554189015 w 372"/>
                  <a:gd name="T95" fmla="*/ 549473227 h 426"/>
                  <a:gd name="T96" fmla="*/ 554189015 w 372"/>
                  <a:gd name="T97" fmla="*/ 549473227 h 426"/>
                  <a:gd name="T98" fmla="*/ 554189015 w 372"/>
                  <a:gd name="T99" fmla="*/ 549473227 h 426"/>
                  <a:gd name="T100" fmla="*/ 554189015 w 372"/>
                  <a:gd name="T101" fmla="*/ 549473227 h 426"/>
                  <a:gd name="T102" fmla="*/ 554189015 w 372"/>
                  <a:gd name="T103" fmla="*/ 549473227 h 426"/>
                  <a:gd name="T104" fmla="*/ 554189015 w 372"/>
                  <a:gd name="T105" fmla="*/ 549473227 h 426"/>
                  <a:gd name="T106" fmla="*/ 554189015 w 372"/>
                  <a:gd name="T107" fmla="*/ 549473227 h 426"/>
                  <a:gd name="T108" fmla="*/ 554189015 w 372"/>
                  <a:gd name="T109" fmla="*/ 549473227 h 426"/>
                  <a:gd name="T110" fmla="*/ 554189015 w 372"/>
                  <a:gd name="T111" fmla="*/ 549473227 h 426"/>
                  <a:gd name="T112" fmla="*/ 554189015 w 372"/>
                  <a:gd name="T113" fmla="*/ 549473227 h 426"/>
                  <a:gd name="T114" fmla="*/ 554189015 w 372"/>
                  <a:gd name="T115" fmla="*/ 549473227 h 4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426"/>
                  <a:gd name="T176" fmla="*/ 372 w 372"/>
                  <a:gd name="T177" fmla="*/ 426 h 4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426">
                    <a:moveTo>
                      <a:pt x="132" y="414"/>
                    </a:moveTo>
                    <a:lnTo>
                      <a:pt x="138" y="354"/>
                    </a:lnTo>
                    <a:lnTo>
                      <a:pt x="144" y="354"/>
                    </a:lnTo>
                    <a:lnTo>
                      <a:pt x="150" y="360"/>
                    </a:lnTo>
                    <a:lnTo>
                      <a:pt x="162" y="360"/>
                    </a:lnTo>
                    <a:lnTo>
                      <a:pt x="174" y="366"/>
                    </a:lnTo>
                    <a:lnTo>
                      <a:pt x="192" y="372"/>
                    </a:lnTo>
                    <a:lnTo>
                      <a:pt x="216" y="372"/>
                    </a:lnTo>
                    <a:lnTo>
                      <a:pt x="210" y="366"/>
                    </a:lnTo>
                    <a:lnTo>
                      <a:pt x="210" y="348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58" y="360"/>
                    </a:lnTo>
                    <a:lnTo>
                      <a:pt x="270" y="360"/>
                    </a:lnTo>
                    <a:lnTo>
                      <a:pt x="282" y="348"/>
                    </a:lnTo>
                    <a:lnTo>
                      <a:pt x="282" y="336"/>
                    </a:lnTo>
                    <a:lnTo>
                      <a:pt x="270" y="300"/>
                    </a:lnTo>
                    <a:lnTo>
                      <a:pt x="318" y="354"/>
                    </a:lnTo>
                    <a:lnTo>
                      <a:pt x="318" y="360"/>
                    </a:lnTo>
                    <a:lnTo>
                      <a:pt x="312" y="366"/>
                    </a:lnTo>
                    <a:lnTo>
                      <a:pt x="312" y="390"/>
                    </a:lnTo>
                    <a:lnTo>
                      <a:pt x="306" y="402"/>
                    </a:lnTo>
                    <a:lnTo>
                      <a:pt x="306" y="414"/>
                    </a:lnTo>
                    <a:lnTo>
                      <a:pt x="312" y="420"/>
                    </a:lnTo>
                    <a:lnTo>
                      <a:pt x="324" y="420"/>
                    </a:lnTo>
                    <a:lnTo>
                      <a:pt x="330" y="426"/>
                    </a:lnTo>
                    <a:lnTo>
                      <a:pt x="336" y="414"/>
                    </a:lnTo>
                    <a:lnTo>
                      <a:pt x="336" y="408"/>
                    </a:lnTo>
                    <a:lnTo>
                      <a:pt x="372" y="414"/>
                    </a:lnTo>
                    <a:lnTo>
                      <a:pt x="360" y="354"/>
                    </a:lnTo>
                    <a:lnTo>
                      <a:pt x="360" y="348"/>
                    </a:lnTo>
                    <a:lnTo>
                      <a:pt x="354" y="342"/>
                    </a:lnTo>
                    <a:lnTo>
                      <a:pt x="348" y="330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36" y="288"/>
                    </a:lnTo>
                    <a:lnTo>
                      <a:pt x="330" y="276"/>
                    </a:lnTo>
                    <a:lnTo>
                      <a:pt x="330" y="270"/>
                    </a:lnTo>
                    <a:lnTo>
                      <a:pt x="324" y="258"/>
                    </a:lnTo>
                    <a:lnTo>
                      <a:pt x="324" y="240"/>
                    </a:lnTo>
                    <a:lnTo>
                      <a:pt x="318" y="234"/>
                    </a:lnTo>
                    <a:lnTo>
                      <a:pt x="306" y="228"/>
                    </a:lnTo>
                    <a:lnTo>
                      <a:pt x="288" y="228"/>
                    </a:lnTo>
                    <a:lnTo>
                      <a:pt x="288" y="252"/>
                    </a:lnTo>
                    <a:lnTo>
                      <a:pt x="282" y="288"/>
                    </a:lnTo>
                    <a:lnTo>
                      <a:pt x="264" y="264"/>
                    </a:lnTo>
                    <a:lnTo>
                      <a:pt x="258" y="264"/>
                    </a:lnTo>
                    <a:lnTo>
                      <a:pt x="240" y="246"/>
                    </a:lnTo>
                    <a:lnTo>
                      <a:pt x="234" y="234"/>
                    </a:lnTo>
                    <a:lnTo>
                      <a:pt x="234" y="216"/>
                    </a:lnTo>
                    <a:lnTo>
                      <a:pt x="240" y="204"/>
                    </a:lnTo>
                    <a:lnTo>
                      <a:pt x="252" y="192"/>
                    </a:lnTo>
                    <a:lnTo>
                      <a:pt x="258" y="192"/>
                    </a:lnTo>
                    <a:lnTo>
                      <a:pt x="270" y="186"/>
                    </a:lnTo>
                    <a:lnTo>
                      <a:pt x="276" y="186"/>
                    </a:lnTo>
                    <a:lnTo>
                      <a:pt x="282" y="180"/>
                    </a:lnTo>
                    <a:lnTo>
                      <a:pt x="288" y="168"/>
                    </a:lnTo>
                    <a:lnTo>
                      <a:pt x="294" y="150"/>
                    </a:lnTo>
                    <a:lnTo>
                      <a:pt x="294" y="138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06" y="126"/>
                    </a:lnTo>
                    <a:lnTo>
                      <a:pt x="282" y="102"/>
                    </a:lnTo>
                    <a:lnTo>
                      <a:pt x="276" y="102"/>
                    </a:lnTo>
                    <a:lnTo>
                      <a:pt x="228" y="114"/>
                    </a:lnTo>
                    <a:lnTo>
                      <a:pt x="210" y="114"/>
                    </a:lnTo>
                    <a:lnTo>
                      <a:pt x="198" y="108"/>
                    </a:lnTo>
                    <a:lnTo>
                      <a:pt x="138" y="108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6" y="66"/>
                    </a:lnTo>
                    <a:lnTo>
                      <a:pt x="120" y="66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2" y="24"/>
                    </a:lnTo>
                    <a:lnTo>
                      <a:pt x="96" y="42"/>
                    </a:lnTo>
                    <a:lnTo>
                      <a:pt x="90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66" y="96"/>
                    </a:lnTo>
                    <a:lnTo>
                      <a:pt x="66" y="108"/>
                    </a:lnTo>
                    <a:lnTo>
                      <a:pt x="30" y="108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50"/>
                    </a:lnTo>
                    <a:lnTo>
                      <a:pt x="24" y="162"/>
                    </a:lnTo>
                    <a:lnTo>
                      <a:pt x="36" y="168"/>
                    </a:lnTo>
                    <a:lnTo>
                      <a:pt x="54" y="16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6"/>
                    </a:lnTo>
                    <a:lnTo>
                      <a:pt x="66" y="204"/>
                    </a:lnTo>
                    <a:lnTo>
                      <a:pt x="60" y="210"/>
                    </a:lnTo>
                    <a:lnTo>
                      <a:pt x="54" y="222"/>
                    </a:lnTo>
                    <a:lnTo>
                      <a:pt x="66" y="252"/>
                    </a:lnTo>
                    <a:lnTo>
                      <a:pt x="96" y="276"/>
                    </a:lnTo>
                    <a:lnTo>
                      <a:pt x="96" y="306"/>
                    </a:lnTo>
                    <a:lnTo>
                      <a:pt x="114" y="348"/>
                    </a:lnTo>
                    <a:lnTo>
                      <a:pt x="108" y="378"/>
                    </a:lnTo>
                    <a:lnTo>
                      <a:pt x="132" y="4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52" name="Bahrain"/>
              <p:cNvSpPr>
                <a:spLocks/>
              </p:cNvSpPr>
              <p:nvPr/>
            </p:nvSpPr>
            <p:spPr bwMode="gray">
              <a:xfrm>
                <a:off x="3553" y="1767"/>
                <a:ext cx="7" cy="14"/>
              </a:xfrm>
              <a:custGeom>
                <a:avLst/>
                <a:gdLst>
                  <a:gd name="T0" fmla="*/ 218247684 w 15"/>
                  <a:gd name="T1" fmla="*/ 0 h 28"/>
                  <a:gd name="T2" fmla="*/ 218247684 w 15"/>
                  <a:gd name="T3" fmla="*/ 268435063 h 28"/>
                  <a:gd name="T4" fmla="*/ 218247684 w 15"/>
                  <a:gd name="T5" fmla="*/ 268435063 h 28"/>
                  <a:gd name="T6" fmla="*/ 206582126 w 15"/>
                  <a:gd name="T7" fmla="*/ 268435063 h 28"/>
                  <a:gd name="T8" fmla="*/ 82655232 w 15"/>
                  <a:gd name="T9" fmla="*/ 268435063 h 28"/>
                  <a:gd name="T10" fmla="*/ 218247684 w 15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8"/>
                  <a:gd name="T20" fmla="*/ 15 w 1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8">
                    <a:moveTo>
                      <a:pt x="9" y="0"/>
                    </a:moveTo>
                    <a:cubicBezTo>
                      <a:pt x="14" y="0"/>
                      <a:pt x="15" y="10"/>
                      <a:pt x="14" y="14"/>
                    </a:cubicBezTo>
                    <a:cubicBezTo>
                      <a:pt x="13" y="18"/>
                      <a:pt x="15" y="28"/>
                      <a:pt x="9" y="28"/>
                    </a:cubicBezTo>
                    <a:cubicBezTo>
                      <a:pt x="4" y="27"/>
                      <a:pt x="5" y="21"/>
                      <a:pt x="5" y="18"/>
                    </a:cubicBezTo>
                    <a:cubicBezTo>
                      <a:pt x="5" y="14"/>
                      <a:pt x="0" y="14"/>
                      <a:pt x="2" y="8"/>
                    </a:cubicBezTo>
                    <a:close/>
                  </a:path>
                </a:pathLst>
              </a:custGeom>
              <a:solidFill>
                <a:srgbClr val="C4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" name="Belarus"/>
              <p:cNvSpPr>
                <a:spLocks/>
              </p:cNvSpPr>
              <p:nvPr/>
            </p:nvSpPr>
            <p:spPr bwMode="gray">
              <a:xfrm>
                <a:off x="3040" y="1162"/>
                <a:ext cx="146" cy="95"/>
              </a:xfrm>
              <a:custGeom>
                <a:avLst/>
                <a:gdLst>
                  <a:gd name="T0" fmla="*/ 36088037 w 570"/>
                  <a:gd name="T1" fmla="*/ 35766095 h 372"/>
                  <a:gd name="T2" fmla="*/ 36088037 w 570"/>
                  <a:gd name="T3" fmla="*/ 35766095 h 372"/>
                  <a:gd name="T4" fmla="*/ 36088037 w 570"/>
                  <a:gd name="T5" fmla="*/ 35766095 h 372"/>
                  <a:gd name="T6" fmla="*/ 36088037 w 570"/>
                  <a:gd name="T7" fmla="*/ 35766095 h 372"/>
                  <a:gd name="T8" fmla="*/ 36088037 w 570"/>
                  <a:gd name="T9" fmla="*/ 35766095 h 372"/>
                  <a:gd name="T10" fmla="*/ 36088037 w 570"/>
                  <a:gd name="T11" fmla="*/ 35766095 h 372"/>
                  <a:gd name="T12" fmla="*/ 36088037 w 570"/>
                  <a:gd name="T13" fmla="*/ 35766095 h 372"/>
                  <a:gd name="T14" fmla="*/ 36088037 w 570"/>
                  <a:gd name="T15" fmla="*/ 35766095 h 372"/>
                  <a:gd name="T16" fmla="*/ 36088037 w 570"/>
                  <a:gd name="T17" fmla="*/ 35766095 h 372"/>
                  <a:gd name="T18" fmla="*/ 36088037 w 570"/>
                  <a:gd name="T19" fmla="*/ 35766095 h 372"/>
                  <a:gd name="T20" fmla="*/ 36088037 w 570"/>
                  <a:gd name="T21" fmla="*/ 35766095 h 372"/>
                  <a:gd name="T22" fmla="*/ 36088037 w 570"/>
                  <a:gd name="T23" fmla="*/ 35766095 h 372"/>
                  <a:gd name="T24" fmla="*/ 36088037 w 570"/>
                  <a:gd name="T25" fmla="*/ 35766095 h 372"/>
                  <a:gd name="T26" fmla="*/ 36088037 w 570"/>
                  <a:gd name="T27" fmla="*/ 35766095 h 372"/>
                  <a:gd name="T28" fmla="*/ 36088037 w 570"/>
                  <a:gd name="T29" fmla="*/ 35766095 h 372"/>
                  <a:gd name="T30" fmla="*/ 36088037 w 570"/>
                  <a:gd name="T31" fmla="*/ 35766095 h 372"/>
                  <a:gd name="T32" fmla="*/ 36088037 w 570"/>
                  <a:gd name="T33" fmla="*/ 35766095 h 372"/>
                  <a:gd name="T34" fmla="*/ 36088037 w 570"/>
                  <a:gd name="T35" fmla="*/ 35766095 h 372"/>
                  <a:gd name="T36" fmla="*/ 36088037 w 570"/>
                  <a:gd name="T37" fmla="*/ 35766095 h 372"/>
                  <a:gd name="T38" fmla="*/ 36088037 w 570"/>
                  <a:gd name="T39" fmla="*/ 35766095 h 372"/>
                  <a:gd name="T40" fmla="*/ 36088037 w 570"/>
                  <a:gd name="T41" fmla="*/ 35766095 h 372"/>
                  <a:gd name="T42" fmla="*/ 36088037 w 570"/>
                  <a:gd name="T43" fmla="*/ 35766095 h 372"/>
                  <a:gd name="T44" fmla="*/ 36088037 w 570"/>
                  <a:gd name="T45" fmla="*/ 35766095 h 372"/>
                  <a:gd name="T46" fmla="*/ 36088037 w 570"/>
                  <a:gd name="T47" fmla="*/ 35766095 h 372"/>
                  <a:gd name="T48" fmla="*/ 36088037 w 570"/>
                  <a:gd name="T49" fmla="*/ 35766095 h 372"/>
                  <a:gd name="T50" fmla="*/ 36088037 w 570"/>
                  <a:gd name="T51" fmla="*/ 35766095 h 372"/>
                  <a:gd name="T52" fmla="*/ 36088037 w 570"/>
                  <a:gd name="T53" fmla="*/ 35766095 h 372"/>
                  <a:gd name="T54" fmla="*/ 36088037 w 570"/>
                  <a:gd name="T55" fmla="*/ 35766095 h 372"/>
                  <a:gd name="T56" fmla="*/ 36088037 w 570"/>
                  <a:gd name="T57" fmla="*/ 0 h 372"/>
                  <a:gd name="T58" fmla="*/ 36088037 w 570"/>
                  <a:gd name="T59" fmla="*/ 35766095 h 372"/>
                  <a:gd name="T60" fmla="*/ 36088037 w 570"/>
                  <a:gd name="T61" fmla="*/ 35766095 h 372"/>
                  <a:gd name="T62" fmla="*/ 36088037 w 570"/>
                  <a:gd name="T63" fmla="*/ 35766095 h 372"/>
                  <a:gd name="T64" fmla="*/ 36088037 w 570"/>
                  <a:gd name="T65" fmla="*/ 35766095 h 372"/>
                  <a:gd name="T66" fmla="*/ 36088037 w 570"/>
                  <a:gd name="T67" fmla="*/ 35766095 h 372"/>
                  <a:gd name="T68" fmla="*/ 36088037 w 570"/>
                  <a:gd name="T69" fmla="*/ 35766095 h 372"/>
                  <a:gd name="T70" fmla="*/ 36088037 w 570"/>
                  <a:gd name="T71" fmla="*/ 35766095 h 372"/>
                  <a:gd name="T72" fmla="*/ 36088037 w 570"/>
                  <a:gd name="T73" fmla="*/ 35766095 h 372"/>
                  <a:gd name="T74" fmla="*/ 36088037 w 570"/>
                  <a:gd name="T75" fmla="*/ 35766095 h 372"/>
                  <a:gd name="T76" fmla="*/ 36088037 w 570"/>
                  <a:gd name="T77" fmla="*/ 35766095 h 372"/>
                  <a:gd name="T78" fmla="*/ 36088037 w 570"/>
                  <a:gd name="T79" fmla="*/ 35766095 h 372"/>
                  <a:gd name="T80" fmla="*/ 36088037 w 570"/>
                  <a:gd name="T81" fmla="*/ 35766095 h 372"/>
                  <a:gd name="T82" fmla="*/ 36088037 w 570"/>
                  <a:gd name="T83" fmla="*/ 35766095 h 372"/>
                  <a:gd name="T84" fmla="*/ 36088037 w 570"/>
                  <a:gd name="T85" fmla="*/ 35766095 h 372"/>
                  <a:gd name="T86" fmla="*/ 36088037 w 570"/>
                  <a:gd name="T87" fmla="*/ 35766095 h 372"/>
                  <a:gd name="T88" fmla="*/ 36088037 w 570"/>
                  <a:gd name="T89" fmla="*/ 35766095 h 372"/>
                  <a:gd name="T90" fmla="*/ 36088037 w 570"/>
                  <a:gd name="T91" fmla="*/ 35766095 h 372"/>
                  <a:gd name="T92" fmla="*/ 36088037 w 570"/>
                  <a:gd name="T93" fmla="*/ 35766095 h 372"/>
                  <a:gd name="T94" fmla="*/ 36088037 w 570"/>
                  <a:gd name="T95" fmla="*/ 35766095 h 372"/>
                  <a:gd name="T96" fmla="*/ 36088037 w 570"/>
                  <a:gd name="T97" fmla="*/ 35766095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" name="Azerbaijan"/>
              <p:cNvSpPr>
                <a:spLocks noEditPoints="1"/>
              </p:cNvSpPr>
              <p:nvPr/>
            </p:nvSpPr>
            <p:spPr bwMode="gray">
              <a:xfrm>
                <a:off x="3419" y="1447"/>
                <a:ext cx="92" cy="74"/>
              </a:xfrm>
              <a:custGeom>
                <a:avLst/>
                <a:gdLst>
                  <a:gd name="T0" fmla="*/ 35841438 w 360"/>
                  <a:gd name="T1" fmla="*/ 36428984 h 288"/>
                  <a:gd name="T2" fmla="*/ 35841438 w 360"/>
                  <a:gd name="T3" fmla="*/ 36428984 h 288"/>
                  <a:gd name="T4" fmla="*/ 35841438 w 360"/>
                  <a:gd name="T5" fmla="*/ 36428984 h 288"/>
                  <a:gd name="T6" fmla="*/ 35841438 w 360"/>
                  <a:gd name="T7" fmla="*/ 36428984 h 288"/>
                  <a:gd name="T8" fmla="*/ 35841438 w 360"/>
                  <a:gd name="T9" fmla="*/ 36428984 h 288"/>
                  <a:gd name="T10" fmla="*/ 35841438 w 360"/>
                  <a:gd name="T11" fmla="*/ 36428984 h 288"/>
                  <a:gd name="T12" fmla="*/ 35841438 w 360"/>
                  <a:gd name="T13" fmla="*/ 36428984 h 288"/>
                  <a:gd name="T14" fmla="*/ 35841438 w 360"/>
                  <a:gd name="T15" fmla="*/ 36428984 h 288"/>
                  <a:gd name="T16" fmla="*/ 35841438 w 360"/>
                  <a:gd name="T17" fmla="*/ 36428984 h 288"/>
                  <a:gd name="T18" fmla="*/ 35841438 w 360"/>
                  <a:gd name="T19" fmla="*/ 36428984 h 288"/>
                  <a:gd name="T20" fmla="*/ 35841438 w 360"/>
                  <a:gd name="T21" fmla="*/ 36428984 h 288"/>
                  <a:gd name="T22" fmla="*/ 35841438 w 360"/>
                  <a:gd name="T23" fmla="*/ 36428984 h 288"/>
                  <a:gd name="T24" fmla="*/ 35841438 w 360"/>
                  <a:gd name="T25" fmla="*/ 36428984 h 288"/>
                  <a:gd name="T26" fmla="*/ 35841438 w 360"/>
                  <a:gd name="T27" fmla="*/ 0 h 288"/>
                  <a:gd name="T28" fmla="*/ 35841438 w 360"/>
                  <a:gd name="T29" fmla="*/ 36428984 h 288"/>
                  <a:gd name="T30" fmla="*/ 35841438 w 360"/>
                  <a:gd name="T31" fmla="*/ 36428984 h 288"/>
                  <a:gd name="T32" fmla="*/ 35841438 w 360"/>
                  <a:gd name="T33" fmla="*/ 36428984 h 288"/>
                  <a:gd name="T34" fmla="*/ 35841438 w 360"/>
                  <a:gd name="T35" fmla="*/ 36428984 h 288"/>
                  <a:gd name="T36" fmla="*/ 35841438 w 360"/>
                  <a:gd name="T37" fmla="*/ 36428984 h 288"/>
                  <a:gd name="T38" fmla="*/ 35841438 w 360"/>
                  <a:gd name="T39" fmla="*/ 0 h 288"/>
                  <a:gd name="T40" fmla="*/ 35841438 w 360"/>
                  <a:gd name="T41" fmla="*/ 36428984 h 288"/>
                  <a:gd name="T42" fmla="*/ 35841438 w 360"/>
                  <a:gd name="T43" fmla="*/ 36428984 h 288"/>
                  <a:gd name="T44" fmla="*/ 35841438 w 360"/>
                  <a:gd name="T45" fmla="*/ 36428984 h 288"/>
                  <a:gd name="T46" fmla="*/ 35841438 w 360"/>
                  <a:gd name="T47" fmla="*/ 36428984 h 288"/>
                  <a:gd name="T48" fmla="*/ 35841438 w 360"/>
                  <a:gd name="T49" fmla="*/ 36428984 h 288"/>
                  <a:gd name="T50" fmla="*/ 35841438 w 360"/>
                  <a:gd name="T51" fmla="*/ 36428984 h 288"/>
                  <a:gd name="T52" fmla="*/ 35841438 w 360"/>
                  <a:gd name="T53" fmla="*/ 36428984 h 288"/>
                  <a:gd name="T54" fmla="*/ 0 w 360"/>
                  <a:gd name="T55" fmla="*/ 36428984 h 288"/>
                  <a:gd name="T56" fmla="*/ 35841438 w 360"/>
                  <a:gd name="T57" fmla="*/ 36428984 h 288"/>
                  <a:gd name="T58" fmla="*/ 35841438 w 360"/>
                  <a:gd name="T59" fmla="*/ 36428984 h 288"/>
                  <a:gd name="T60" fmla="*/ 35841438 w 360"/>
                  <a:gd name="T61" fmla="*/ 36428984 h 288"/>
                  <a:gd name="T62" fmla="*/ 35841438 w 360"/>
                  <a:gd name="T63" fmla="*/ 36428984 h 288"/>
                  <a:gd name="T64" fmla="*/ 35841438 w 360"/>
                  <a:gd name="T65" fmla="*/ 36428984 h 288"/>
                  <a:gd name="T66" fmla="*/ 35841438 w 360"/>
                  <a:gd name="T67" fmla="*/ 36428984 h 288"/>
                  <a:gd name="T68" fmla="*/ 35841438 w 360"/>
                  <a:gd name="T69" fmla="*/ 36428984 h 288"/>
                  <a:gd name="T70" fmla="*/ 35841438 w 360"/>
                  <a:gd name="T71" fmla="*/ 36428984 h 288"/>
                  <a:gd name="T72" fmla="*/ 35841438 w 360"/>
                  <a:gd name="T73" fmla="*/ 36428984 h 288"/>
                  <a:gd name="T74" fmla="*/ 35841438 w 360"/>
                  <a:gd name="T75" fmla="*/ 36428984 h 288"/>
                  <a:gd name="T76" fmla="*/ 35841438 w 360"/>
                  <a:gd name="T77" fmla="*/ 36428984 h 288"/>
                  <a:gd name="T78" fmla="*/ 35841438 w 360"/>
                  <a:gd name="T79" fmla="*/ 36428984 h 288"/>
                  <a:gd name="T80" fmla="*/ 35841438 w 360"/>
                  <a:gd name="T81" fmla="*/ 36428984 h 288"/>
                  <a:gd name="T82" fmla="*/ 35841438 w 360"/>
                  <a:gd name="T83" fmla="*/ 36428984 h 288"/>
                  <a:gd name="T84" fmla="*/ 35841438 w 360"/>
                  <a:gd name="T85" fmla="*/ 36428984 h 288"/>
                  <a:gd name="T86" fmla="*/ 35841438 w 360"/>
                  <a:gd name="T87" fmla="*/ 36428984 h 288"/>
                  <a:gd name="T88" fmla="*/ 35841438 w 360"/>
                  <a:gd name="T89" fmla="*/ 36428984 h 288"/>
                  <a:gd name="T90" fmla="*/ 35841438 w 360"/>
                  <a:gd name="T91" fmla="*/ 36428984 h 288"/>
                  <a:gd name="T92" fmla="*/ 35841438 w 360"/>
                  <a:gd name="T93" fmla="*/ 36428984 h 288"/>
                  <a:gd name="T94" fmla="*/ 35841438 w 360"/>
                  <a:gd name="T95" fmla="*/ 36428984 h 288"/>
                  <a:gd name="T96" fmla="*/ 35841438 w 360"/>
                  <a:gd name="T97" fmla="*/ 36428984 h 288"/>
                  <a:gd name="T98" fmla="*/ 35841438 w 360"/>
                  <a:gd name="T99" fmla="*/ 36428984 h 288"/>
                  <a:gd name="T100" fmla="*/ 35841438 w 360"/>
                  <a:gd name="T101" fmla="*/ 36428984 h 288"/>
                  <a:gd name="T102" fmla="*/ 35841438 w 360"/>
                  <a:gd name="T103" fmla="*/ 36428984 h 288"/>
                  <a:gd name="T104" fmla="*/ 35841438 w 360"/>
                  <a:gd name="T105" fmla="*/ 36428984 h 288"/>
                  <a:gd name="T106" fmla="*/ 35841438 w 360"/>
                  <a:gd name="T107" fmla="*/ 36428984 h 288"/>
                  <a:gd name="T108" fmla="*/ 35841438 w 360"/>
                  <a:gd name="T109" fmla="*/ 36428984 h 288"/>
                  <a:gd name="T110" fmla="*/ 35841438 w 360"/>
                  <a:gd name="T111" fmla="*/ 36428984 h 288"/>
                  <a:gd name="T112" fmla="*/ 35841438 w 360"/>
                  <a:gd name="T113" fmla="*/ 36428984 h 288"/>
                  <a:gd name="T114" fmla="*/ 35841438 w 360"/>
                  <a:gd name="T115" fmla="*/ 36428984 h 288"/>
                  <a:gd name="T116" fmla="*/ 35841438 w 360"/>
                  <a:gd name="T117" fmla="*/ 36428984 h 288"/>
                  <a:gd name="T118" fmla="*/ 35841438 w 360"/>
                  <a:gd name="T119" fmla="*/ 36428984 h 288"/>
                  <a:gd name="T120" fmla="*/ 35841438 w 360"/>
                  <a:gd name="T121" fmla="*/ 36428984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" name="Austria"/>
              <p:cNvSpPr>
                <a:spLocks/>
              </p:cNvSpPr>
              <p:nvPr/>
            </p:nvSpPr>
            <p:spPr bwMode="gray">
              <a:xfrm>
                <a:off x="2828" y="1303"/>
                <a:ext cx="117" cy="52"/>
              </a:xfrm>
              <a:custGeom>
                <a:avLst/>
                <a:gdLst>
                  <a:gd name="T0" fmla="*/ 36273751 w 456"/>
                  <a:gd name="T1" fmla="*/ 35567125 h 204"/>
                  <a:gd name="T2" fmla="*/ 36273751 w 456"/>
                  <a:gd name="T3" fmla="*/ 35567125 h 204"/>
                  <a:gd name="T4" fmla="*/ 36273751 w 456"/>
                  <a:gd name="T5" fmla="*/ 35567125 h 204"/>
                  <a:gd name="T6" fmla="*/ 36273751 w 456"/>
                  <a:gd name="T7" fmla="*/ 35567125 h 204"/>
                  <a:gd name="T8" fmla="*/ 36273751 w 456"/>
                  <a:gd name="T9" fmla="*/ 35567125 h 204"/>
                  <a:gd name="T10" fmla="*/ 36273751 w 456"/>
                  <a:gd name="T11" fmla="*/ 35567125 h 204"/>
                  <a:gd name="T12" fmla="*/ 36273751 w 456"/>
                  <a:gd name="T13" fmla="*/ 35567125 h 204"/>
                  <a:gd name="T14" fmla="*/ 36273751 w 456"/>
                  <a:gd name="T15" fmla="*/ 0 h 204"/>
                  <a:gd name="T16" fmla="*/ 36273751 w 456"/>
                  <a:gd name="T17" fmla="*/ 35567125 h 204"/>
                  <a:gd name="T18" fmla="*/ 36273751 w 456"/>
                  <a:gd name="T19" fmla="*/ 35567125 h 204"/>
                  <a:gd name="T20" fmla="*/ 36273751 w 456"/>
                  <a:gd name="T21" fmla="*/ 35567125 h 204"/>
                  <a:gd name="T22" fmla="*/ 36273751 w 456"/>
                  <a:gd name="T23" fmla="*/ 35567125 h 204"/>
                  <a:gd name="T24" fmla="*/ 36273751 w 456"/>
                  <a:gd name="T25" fmla="*/ 35567125 h 204"/>
                  <a:gd name="T26" fmla="*/ 36273751 w 456"/>
                  <a:gd name="T27" fmla="*/ 35567125 h 204"/>
                  <a:gd name="T28" fmla="*/ 36273751 w 456"/>
                  <a:gd name="T29" fmla="*/ 35567125 h 204"/>
                  <a:gd name="T30" fmla="*/ 36273751 w 456"/>
                  <a:gd name="T31" fmla="*/ 35567125 h 204"/>
                  <a:gd name="T32" fmla="*/ 36273751 w 456"/>
                  <a:gd name="T33" fmla="*/ 35567125 h 204"/>
                  <a:gd name="T34" fmla="*/ 36273751 w 456"/>
                  <a:gd name="T35" fmla="*/ 35567125 h 204"/>
                  <a:gd name="T36" fmla="*/ 36273751 w 456"/>
                  <a:gd name="T37" fmla="*/ 35567125 h 204"/>
                  <a:gd name="T38" fmla="*/ 36273751 w 456"/>
                  <a:gd name="T39" fmla="*/ 35567125 h 204"/>
                  <a:gd name="T40" fmla="*/ 36273751 w 456"/>
                  <a:gd name="T41" fmla="*/ 35567125 h 204"/>
                  <a:gd name="T42" fmla="*/ 36273751 w 456"/>
                  <a:gd name="T43" fmla="*/ 35567125 h 204"/>
                  <a:gd name="T44" fmla="*/ 36273751 w 456"/>
                  <a:gd name="T45" fmla="*/ 35567125 h 204"/>
                  <a:gd name="T46" fmla="*/ 36273751 w 456"/>
                  <a:gd name="T47" fmla="*/ 35567125 h 204"/>
                  <a:gd name="T48" fmla="*/ 36273751 w 456"/>
                  <a:gd name="T49" fmla="*/ 35567125 h 204"/>
                  <a:gd name="T50" fmla="*/ 36273751 w 456"/>
                  <a:gd name="T51" fmla="*/ 35567125 h 204"/>
                  <a:gd name="T52" fmla="*/ 36273751 w 456"/>
                  <a:gd name="T53" fmla="*/ 35567125 h 204"/>
                  <a:gd name="T54" fmla="*/ 0 w 456"/>
                  <a:gd name="T55" fmla="*/ 35567125 h 204"/>
                  <a:gd name="T56" fmla="*/ 36273751 w 456"/>
                  <a:gd name="T57" fmla="*/ 35567125 h 204"/>
                  <a:gd name="T58" fmla="*/ 36273751 w 456"/>
                  <a:gd name="T59" fmla="*/ 35567125 h 204"/>
                  <a:gd name="T60" fmla="*/ 36273751 w 456"/>
                  <a:gd name="T61" fmla="*/ 35567125 h 204"/>
                  <a:gd name="T62" fmla="*/ 36273751 w 456"/>
                  <a:gd name="T63" fmla="*/ 35567125 h 204"/>
                  <a:gd name="T64" fmla="*/ 36273751 w 456"/>
                  <a:gd name="T65" fmla="*/ 35567125 h 204"/>
                  <a:gd name="T66" fmla="*/ 36273751 w 456"/>
                  <a:gd name="T67" fmla="*/ 35567125 h 204"/>
                  <a:gd name="T68" fmla="*/ 36273751 w 456"/>
                  <a:gd name="T69" fmla="*/ 35567125 h 204"/>
                  <a:gd name="T70" fmla="*/ 36273751 w 456"/>
                  <a:gd name="T71" fmla="*/ 35567125 h 204"/>
                  <a:gd name="T72" fmla="*/ 36273751 w 456"/>
                  <a:gd name="T73" fmla="*/ 35567125 h 204"/>
                  <a:gd name="T74" fmla="*/ 36273751 w 456"/>
                  <a:gd name="T75" fmla="*/ 35567125 h 204"/>
                  <a:gd name="T76" fmla="*/ 36273751 w 456"/>
                  <a:gd name="T77" fmla="*/ 35567125 h 204"/>
                  <a:gd name="T78" fmla="*/ 36273751 w 456"/>
                  <a:gd name="T79" fmla="*/ 35567125 h 204"/>
                  <a:gd name="T80" fmla="*/ 36273751 w 456"/>
                  <a:gd name="T81" fmla="*/ 35567125 h 204"/>
                  <a:gd name="T82" fmla="*/ 36273751 w 456"/>
                  <a:gd name="T83" fmla="*/ 35567125 h 204"/>
                  <a:gd name="T84" fmla="*/ 36273751 w 456"/>
                  <a:gd name="T85" fmla="*/ 35567125 h 204"/>
                  <a:gd name="T86" fmla="*/ 36273751 w 456"/>
                  <a:gd name="T87" fmla="*/ 35567125 h 204"/>
                  <a:gd name="T88" fmla="*/ 36273751 w 456"/>
                  <a:gd name="T89" fmla="*/ 35567125 h 204"/>
                  <a:gd name="T90" fmla="*/ 36273751 w 456"/>
                  <a:gd name="T91" fmla="*/ 35567125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" name="Armenia"/>
              <p:cNvSpPr>
                <a:spLocks/>
              </p:cNvSpPr>
              <p:nvPr/>
            </p:nvSpPr>
            <p:spPr bwMode="gray">
              <a:xfrm>
                <a:off x="3393" y="1458"/>
                <a:ext cx="57" cy="54"/>
              </a:xfrm>
              <a:custGeom>
                <a:avLst/>
                <a:gdLst>
                  <a:gd name="T0" fmla="*/ 36349237 w 222"/>
                  <a:gd name="T1" fmla="*/ 36513436 h 210"/>
                  <a:gd name="T2" fmla="*/ 36349237 w 222"/>
                  <a:gd name="T3" fmla="*/ 36513436 h 210"/>
                  <a:gd name="T4" fmla="*/ 36349237 w 222"/>
                  <a:gd name="T5" fmla="*/ 36513436 h 210"/>
                  <a:gd name="T6" fmla="*/ 36349237 w 222"/>
                  <a:gd name="T7" fmla="*/ 36513436 h 210"/>
                  <a:gd name="T8" fmla="*/ 36349237 w 222"/>
                  <a:gd name="T9" fmla="*/ 36513436 h 210"/>
                  <a:gd name="T10" fmla="*/ 36349237 w 222"/>
                  <a:gd name="T11" fmla="*/ 36513436 h 210"/>
                  <a:gd name="T12" fmla="*/ 36349237 w 222"/>
                  <a:gd name="T13" fmla="*/ 36513436 h 210"/>
                  <a:gd name="T14" fmla="*/ 36349237 w 222"/>
                  <a:gd name="T15" fmla="*/ 36513436 h 210"/>
                  <a:gd name="T16" fmla="*/ 36349237 w 222"/>
                  <a:gd name="T17" fmla="*/ 36513436 h 210"/>
                  <a:gd name="T18" fmla="*/ 36349237 w 222"/>
                  <a:gd name="T19" fmla="*/ 36513436 h 210"/>
                  <a:gd name="T20" fmla="*/ 36349237 w 222"/>
                  <a:gd name="T21" fmla="*/ 36513436 h 210"/>
                  <a:gd name="T22" fmla="*/ 36349237 w 222"/>
                  <a:gd name="T23" fmla="*/ 36513436 h 210"/>
                  <a:gd name="T24" fmla="*/ 36349237 w 222"/>
                  <a:gd name="T25" fmla="*/ 36513436 h 210"/>
                  <a:gd name="T26" fmla="*/ 36349237 w 222"/>
                  <a:gd name="T27" fmla="*/ 36513436 h 210"/>
                  <a:gd name="T28" fmla="*/ 36349237 w 222"/>
                  <a:gd name="T29" fmla="*/ 36513436 h 210"/>
                  <a:gd name="T30" fmla="*/ 36349237 w 222"/>
                  <a:gd name="T31" fmla="*/ 36513436 h 210"/>
                  <a:gd name="T32" fmla="*/ 36349237 w 222"/>
                  <a:gd name="T33" fmla="*/ 36513436 h 210"/>
                  <a:gd name="T34" fmla="*/ 36349237 w 222"/>
                  <a:gd name="T35" fmla="*/ 36513436 h 210"/>
                  <a:gd name="T36" fmla="*/ 36349237 w 222"/>
                  <a:gd name="T37" fmla="*/ 36513436 h 210"/>
                  <a:gd name="T38" fmla="*/ 36349237 w 222"/>
                  <a:gd name="T39" fmla="*/ 0 h 210"/>
                  <a:gd name="T40" fmla="*/ 36349237 w 222"/>
                  <a:gd name="T41" fmla="*/ 0 h 210"/>
                  <a:gd name="T42" fmla="*/ 36349237 w 222"/>
                  <a:gd name="T43" fmla="*/ 36513436 h 210"/>
                  <a:gd name="T44" fmla="*/ 36349237 w 222"/>
                  <a:gd name="T45" fmla="*/ 36513436 h 210"/>
                  <a:gd name="T46" fmla="*/ 36349237 w 222"/>
                  <a:gd name="T47" fmla="*/ 36513436 h 210"/>
                  <a:gd name="T48" fmla="*/ 0 w 222"/>
                  <a:gd name="T49" fmla="*/ 36513436 h 210"/>
                  <a:gd name="T50" fmla="*/ 36349237 w 222"/>
                  <a:gd name="T51" fmla="*/ 36513436 h 210"/>
                  <a:gd name="T52" fmla="*/ 36349237 w 222"/>
                  <a:gd name="T53" fmla="*/ 36513436 h 210"/>
                  <a:gd name="T54" fmla="*/ 36349237 w 222"/>
                  <a:gd name="T55" fmla="*/ 36513436 h 210"/>
                  <a:gd name="T56" fmla="*/ 36349237 w 222"/>
                  <a:gd name="T57" fmla="*/ 36513436 h 210"/>
                  <a:gd name="T58" fmla="*/ 36349237 w 222"/>
                  <a:gd name="T59" fmla="*/ 36513436 h 210"/>
                  <a:gd name="T60" fmla="*/ 36349237 w 222"/>
                  <a:gd name="T61" fmla="*/ 36513436 h 210"/>
                  <a:gd name="T62" fmla="*/ 36349237 w 222"/>
                  <a:gd name="T63" fmla="*/ 36513436 h 210"/>
                  <a:gd name="T64" fmla="*/ 36349237 w 222"/>
                  <a:gd name="T65" fmla="*/ 36513436 h 210"/>
                  <a:gd name="T66" fmla="*/ 36349237 w 222"/>
                  <a:gd name="T67" fmla="*/ 36513436 h 210"/>
                  <a:gd name="T68" fmla="*/ 36349237 w 222"/>
                  <a:gd name="T69" fmla="*/ 36513436 h 210"/>
                  <a:gd name="T70" fmla="*/ 36349237 w 222"/>
                  <a:gd name="T71" fmla="*/ 36513436 h 210"/>
                  <a:gd name="T72" fmla="*/ 36349237 w 222"/>
                  <a:gd name="T73" fmla="*/ 36513436 h 210"/>
                  <a:gd name="T74" fmla="*/ 36349237 w 222"/>
                  <a:gd name="T75" fmla="*/ 36513436 h 210"/>
                  <a:gd name="T76" fmla="*/ 36349237 w 222"/>
                  <a:gd name="T77" fmla="*/ 36513436 h 210"/>
                  <a:gd name="T78" fmla="*/ 36349237 w 222"/>
                  <a:gd name="T79" fmla="*/ 36513436 h 210"/>
                  <a:gd name="T80" fmla="*/ 36349237 w 222"/>
                  <a:gd name="T81" fmla="*/ 36513436 h 210"/>
                  <a:gd name="T82" fmla="*/ 36349237 w 222"/>
                  <a:gd name="T83" fmla="*/ 36513436 h 210"/>
                  <a:gd name="T84" fmla="*/ 36349237 w 222"/>
                  <a:gd name="T85" fmla="*/ 36513436 h 210"/>
                  <a:gd name="T86" fmla="*/ 36349237 w 222"/>
                  <a:gd name="T87" fmla="*/ 36513436 h 210"/>
                  <a:gd name="T88" fmla="*/ 36349237 w 222"/>
                  <a:gd name="T89" fmla="*/ 36513436 h 210"/>
                  <a:gd name="T90" fmla="*/ 36349237 w 222"/>
                  <a:gd name="T91" fmla="*/ 36513436 h 210"/>
                  <a:gd name="T92" fmla="*/ 36349237 w 222"/>
                  <a:gd name="T93" fmla="*/ 36513436 h 210"/>
                  <a:gd name="T94" fmla="*/ 36349237 w 222"/>
                  <a:gd name="T95" fmla="*/ 36513436 h 210"/>
                  <a:gd name="T96" fmla="*/ 36349237 w 222"/>
                  <a:gd name="T97" fmla="*/ 36513436 h 210"/>
                  <a:gd name="T98" fmla="*/ 36349237 w 222"/>
                  <a:gd name="T99" fmla="*/ 36513436 h 210"/>
                  <a:gd name="T100" fmla="*/ 36349237 w 222"/>
                  <a:gd name="T101" fmla="*/ 36513436 h 210"/>
                  <a:gd name="T102" fmla="*/ 36349237 w 222"/>
                  <a:gd name="T103" fmla="*/ 36513436 h 210"/>
                  <a:gd name="T104" fmla="*/ 36349237 w 222"/>
                  <a:gd name="T105" fmla="*/ 36513436 h 210"/>
                  <a:gd name="T106" fmla="*/ 36349237 w 222"/>
                  <a:gd name="T107" fmla="*/ 36513436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" name="Angola"/>
              <p:cNvSpPr>
                <a:spLocks noEditPoints="1"/>
              </p:cNvSpPr>
              <p:nvPr/>
            </p:nvSpPr>
            <p:spPr bwMode="gray">
              <a:xfrm>
                <a:off x="2864" y="2398"/>
                <a:ext cx="227" cy="283"/>
              </a:xfrm>
              <a:custGeom>
                <a:avLst/>
                <a:gdLst>
                  <a:gd name="T0" fmla="*/ 35873041 w 888"/>
                  <a:gd name="T1" fmla="*/ 36172716 h 1104"/>
                  <a:gd name="T2" fmla="*/ 35873041 w 888"/>
                  <a:gd name="T3" fmla="*/ 36172716 h 1104"/>
                  <a:gd name="T4" fmla="*/ 35873041 w 888"/>
                  <a:gd name="T5" fmla="*/ 36172716 h 1104"/>
                  <a:gd name="T6" fmla="*/ 35873041 w 888"/>
                  <a:gd name="T7" fmla="*/ 0 h 1104"/>
                  <a:gd name="T8" fmla="*/ 35873041 w 888"/>
                  <a:gd name="T9" fmla="*/ 36172716 h 1104"/>
                  <a:gd name="T10" fmla="*/ 35873041 w 888"/>
                  <a:gd name="T11" fmla="*/ 36172716 h 1104"/>
                  <a:gd name="T12" fmla="*/ 35873041 w 888"/>
                  <a:gd name="T13" fmla="*/ 36172716 h 1104"/>
                  <a:gd name="T14" fmla="*/ 35873041 w 888"/>
                  <a:gd name="T15" fmla="*/ 36172716 h 1104"/>
                  <a:gd name="T16" fmla="*/ 35873041 w 888"/>
                  <a:gd name="T17" fmla="*/ 36172716 h 1104"/>
                  <a:gd name="T18" fmla="*/ 35873041 w 888"/>
                  <a:gd name="T19" fmla="*/ 36172716 h 1104"/>
                  <a:gd name="T20" fmla="*/ 35873041 w 888"/>
                  <a:gd name="T21" fmla="*/ 36172716 h 1104"/>
                  <a:gd name="T22" fmla="*/ 35873041 w 888"/>
                  <a:gd name="T23" fmla="*/ 36172716 h 1104"/>
                  <a:gd name="T24" fmla="*/ 35873041 w 888"/>
                  <a:gd name="T25" fmla="*/ 36172716 h 1104"/>
                  <a:gd name="T26" fmla="*/ 35873041 w 888"/>
                  <a:gd name="T27" fmla="*/ 36172716 h 1104"/>
                  <a:gd name="T28" fmla="*/ 35873041 w 888"/>
                  <a:gd name="T29" fmla="*/ 36172716 h 1104"/>
                  <a:gd name="T30" fmla="*/ 35873041 w 888"/>
                  <a:gd name="T31" fmla="*/ 36172716 h 1104"/>
                  <a:gd name="T32" fmla="*/ 35873041 w 888"/>
                  <a:gd name="T33" fmla="*/ 36172716 h 1104"/>
                  <a:gd name="T34" fmla="*/ 35873041 w 888"/>
                  <a:gd name="T35" fmla="*/ 36172716 h 1104"/>
                  <a:gd name="T36" fmla="*/ 35873041 w 888"/>
                  <a:gd name="T37" fmla="*/ 36172716 h 1104"/>
                  <a:gd name="T38" fmla="*/ 35873041 w 888"/>
                  <a:gd name="T39" fmla="*/ 36172716 h 1104"/>
                  <a:gd name="T40" fmla="*/ 35873041 w 888"/>
                  <a:gd name="T41" fmla="*/ 36172716 h 1104"/>
                  <a:gd name="T42" fmla="*/ 35873041 w 888"/>
                  <a:gd name="T43" fmla="*/ 36172716 h 1104"/>
                  <a:gd name="T44" fmla="*/ 35873041 w 888"/>
                  <a:gd name="T45" fmla="*/ 36172716 h 1104"/>
                  <a:gd name="T46" fmla="*/ 35873041 w 888"/>
                  <a:gd name="T47" fmla="*/ 36172716 h 1104"/>
                  <a:gd name="T48" fmla="*/ 35873041 w 888"/>
                  <a:gd name="T49" fmla="*/ 36172716 h 1104"/>
                  <a:gd name="T50" fmla="*/ 35873041 w 888"/>
                  <a:gd name="T51" fmla="*/ 36172716 h 1104"/>
                  <a:gd name="T52" fmla="*/ 35873041 w 888"/>
                  <a:gd name="T53" fmla="*/ 36172716 h 1104"/>
                  <a:gd name="T54" fmla="*/ 35873041 w 888"/>
                  <a:gd name="T55" fmla="*/ 36172716 h 1104"/>
                  <a:gd name="T56" fmla="*/ 35873041 w 888"/>
                  <a:gd name="T57" fmla="*/ 36172716 h 1104"/>
                  <a:gd name="T58" fmla="*/ 35873041 w 888"/>
                  <a:gd name="T59" fmla="*/ 36172716 h 1104"/>
                  <a:gd name="T60" fmla="*/ 35873041 w 888"/>
                  <a:gd name="T61" fmla="*/ 36172716 h 1104"/>
                  <a:gd name="T62" fmla="*/ 35873041 w 888"/>
                  <a:gd name="T63" fmla="*/ 36172716 h 1104"/>
                  <a:gd name="T64" fmla="*/ 35873041 w 888"/>
                  <a:gd name="T65" fmla="*/ 36172716 h 1104"/>
                  <a:gd name="T66" fmla="*/ 35873041 w 888"/>
                  <a:gd name="T67" fmla="*/ 36172716 h 1104"/>
                  <a:gd name="T68" fmla="*/ 35873041 w 888"/>
                  <a:gd name="T69" fmla="*/ 36172716 h 1104"/>
                  <a:gd name="T70" fmla="*/ 35873041 w 888"/>
                  <a:gd name="T71" fmla="*/ 36172716 h 1104"/>
                  <a:gd name="T72" fmla="*/ 35873041 w 888"/>
                  <a:gd name="T73" fmla="*/ 36172716 h 1104"/>
                  <a:gd name="T74" fmla="*/ 0 w 888"/>
                  <a:gd name="T75" fmla="*/ 36172716 h 1104"/>
                  <a:gd name="T76" fmla="*/ 35873041 w 888"/>
                  <a:gd name="T77" fmla="*/ 36172716 h 1104"/>
                  <a:gd name="T78" fmla="*/ 35873041 w 888"/>
                  <a:gd name="T79" fmla="*/ 36172716 h 1104"/>
                  <a:gd name="T80" fmla="*/ 35873041 w 888"/>
                  <a:gd name="T81" fmla="*/ 36172716 h 1104"/>
                  <a:gd name="T82" fmla="*/ 35873041 w 888"/>
                  <a:gd name="T83" fmla="*/ 36172716 h 1104"/>
                  <a:gd name="T84" fmla="*/ 35873041 w 888"/>
                  <a:gd name="T85" fmla="*/ 36172716 h 1104"/>
                  <a:gd name="T86" fmla="*/ 35873041 w 888"/>
                  <a:gd name="T87" fmla="*/ 36172716 h 1104"/>
                  <a:gd name="T88" fmla="*/ 35873041 w 888"/>
                  <a:gd name="T89" fmla="*/ 36172716 h 1104"/>
                  <a:gd name="T90" fmla="*/ 35873041 w 888"/>
                  <a:gd name="T91" fmla="*/ 36172716 h 1104"/>
                  <a:gd name="T92" fmla="*/ 35873041 w 888"/>
                  <a:gd name="T93" fmla="*/ 36172716 h 1104"/>
                  <a:gd name="T94" fmla="*/ 35873041 w 888"/>
                  <a:gd name="T95" fmla="*/ 36172716 h 1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8"/>
                  <a:gd name="T145" fmla="*/ 0 h 1104"/>
                  <a:gd name="T146" fmla="*/ 888 w 888"/>
                  <a:gd name="T147" fmla="*/ 1104 h 1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8" h="1104">
                    <a:moveTo>
                      <a:pt x="42" y="114"/>
                    </a:moveTo>
                    <a:lnTo>
                      <a:pt x="42" y="120"/>
                    </a:lnTo>
                    <a:lnTo>
                      <a:pt x="48" y="120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2"/>
                    </a:lnTo>
                    <a:lnTo>
                      <a:pt x="72" y="96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66"/>
                    </a:lnTo>
                    <a:lnTo>
                      <a:pt x="96" y="36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36" y="60"/>
                    </a:lnTo>
                    <a:lnTo>
                      <a:pt x="42" y="114"/>
                    </a:lnTo>
                    <a:close/>
                    <a:moveTo>
                      <a:pt x="876" y="546"/>
                    </a:moveTo>
                    <a:lnTo>
                      <a:pt x="852" y="546"/>
                    </a:lnTo>
                    <a:lnTo>
                      <a:pt x="840" y="534"/>
                    </a:lnTo>
                    <a:lnTo>
                      <a:pt x="828" y="534"/>
                    </a:lnTo>
                    <a:lnTo>
                      <a:pt x="828" y="546"/>
                    </a:lnTo>
                    <a:lnTo>
                      <a:pt x="804" y="552"/>
                    </a:lnTo>
                    <a:lnTo>
                      <a:pt x="774" y="546"/>
                    </a:lnTo>
                    <a:lnTo>
                      <a:pt x="768" y="564"/>
                    </a:lnTo>
                    <a:lnTo>
                      <a:pt x="762" y="558"/>
                    </a:lnTo>
                    <a:lnTo>
                      <a:pt x="756" y="558"/>
                    </a:lnTo>
                    <a:lnTo>
                      <a:pt x="750" y="552"/>
                    </a:lnTo>
                    <a:lnTo>
                      <a:pt x="750" y="528"/>
                    </a:lnTo>
                    <a:lnTo>
                      <a:pt x="756" y="522"/>
                    </a:lnTo>
                    <a:lnTo>
                      <a:pt x="756" y="510"/>
                    </a:lnTo>
                    <a:lnTo>
                      <a:pt x="762" y="498"/>
                    </a:lnTo>
                    <a:lnTo>
                      <a:pt x="762" y="480"/>
                    </a:lnTo>
                    <a:lnTo>
                      <a:pt x="756" y="474"/>
                    </a:lnTo>
                    <a:lnTo>
                      <a:pt x="744" y="450"/>
                    </a:lnTo>
                    <a:lnTo>
                      <a:pt x="732" y="432"/>
                    </a:lnTo>
                    <a:lnTo>
                      <a:pt x="726" y="414"/>
                    </a:lnTo>
                    <a:lnTo>
                      <a:pt x="726" y="402"/>
                    </a:lnTo>
                    <a:lnTo>
                      <a:pt x="732" y="396"/>
                    </a:lnTo>
                    <a:lnTo>
                      <a:pt x="732" y="384"/>
                    </a:lnTo>
                    <a:lnTo>
                      <a:pt x="726" y="360"/>
                    </a:lnTo>
                    <a:lnTo>
                      <a:pt x="732" y="354"/>
                    </a:lnTo>
                    <a:lnTo>
                      <a:pt x="738" y="342"/>
                    </a:lnTo>
                    <a:lnTo>
                      <a:pt x="738" y="330"/>
                    </a:lnTo>
                    <a:lnTo>
                      <a:pt x="732" y="318"/>
                    </a:lnTo>
                    <a:lnTo>
                      <a:pt x="720" y="306"/>
                    </a:lnTo>
                    <a:lnTo>
                      <a:pt x="714" y="288"/>
                    </a:lnTo>
                    <a:lnTo>
                      <a:pt x="726" y="270"/>
                    </a:lnTo>
                    <a:lnTo>
                      <a:pt x="726" y="246"/>
                    </a:lnTo>
                    <a:lnTo>
                      <a:pt x="636" y="246"/>
                    </a:lnTo>
                    <a:lnTo>
                      <a:pt x="636" y="222"/>
                    </a:lnTo>
                    <a:lnTo>
                      <a:pt x="624" y="216"/>
                    </a:lnTo>
                    <a:lnTo>
                      <a:pt x="612" y="216"/>
                    </a:lnTo>
                    <a:lnTo>
                      <a:pt x="612" y="222"/>
                    </a:lnTo>
                    <a:lnTo>
                      <a:pt x="564" y="222"/>
                    </a:lnTo>
                    <a:lnTo>
                      <a:pt x="558" y="228"/>
                    </a:lnTo>
                    <a:lnTo>
                      <a:pt x="558" y="234"/>
                    </a:lnTo>
                    <a:lnTo>
                      <a:pt x="564" y="240"/>
                    </a:lnTo>
                    <a:lnTo>
                      <a:pt x="570" y="252"/>
                    </a:lnTo>
                    <a:lnTo>
                      <a:pt x="570" y="264"/>
                    </a:lnTo>
                    <a:lnTo>
                      <a:pt x="558" y="264"/>
                    </a:lnTo>
                    <a:lnTo>
                      <a:pt x="558" y="270"/>
                    </a:lnTo>
                    <a:lnTo>
                      <a:pt x="552" y="276"/>
                    </a:lnTo>
                    <a:lnTo>
                      <a:pt x="552" y="294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300"/>
                    </a:lnTo>
                    <a:lnTo>
                      <a:pt x="468" y="300"/>
                    </a:lnTo>
                    <a:lnTo>
                      <a:pt x="462" y="312"/>
                    </a:lnTo>
                    <a:lnTo>
                      <a:pt x="450" y="306"/>
                    </a:lnTo>
                    <a:lnTo>
                      <a:pt x="420" y="306"/>
                    </a:lnTo>
                    <a:lnTo>
                      <a:pt x="408" y="282"/>
                    </a:lnTo>
                    <a:lnTo>
                      <a:pt x="402" y="276"/>
                    </a:lnTo>
                    <a:lnTo>
                      <a:pt x="402" y="264"/>
                    </a:lnTo>
                    <a:lnTo>
                      <a:pt x="390" y="252"/>
                    </a:lnTo>
                    <a:lnTo>
                      <a:pt x="384" y="252"/>
                    </a:lnTo>
                    <a:lnTo>
                      <a:pt x="378" y="246"/>
                    </a:lnTo>
                    <a:lnTo>
                      <a:pt x="378" y="240"/>
                    </a:lnTo>
                    <a:lnTo>
                      <a:pt x="384" y="234"/>
                    </a:lnTo>
                    <a:lnTo>
                      <a:pt x="384" y="210"/>
                    </a:lnTo>
                    <a:lnTo>
                      <a:pt x="366" y="192"/>
                    </a:lnTo>
                    <a:lnTo>
                      <a:pt x="366" y="150"/>
                    </a:lnTo>
                    <a:lnTo>
                      <a:pt x="354" y="138"/>
                    </a:lnTo>
                    <a:lnTo>
                      <a:pt x="348" y="126"/>
                    </a:lnTo>
                    <a:lnTo>
                      <a:pt x="342" y="120"/>
                    </a:lnTo>
                    <a:lnTo>
                      <a:pt x="324" y="120"/>
                    </a:lnTo>
                    <a:lnTo>
                      <a:pt x="318" y="126"/>
                    </a:lnTo>
                    <a:lnTo>
                      <a:pt x="294" y="126"/>
                    </a:lnTo>
                    <a:lnTo>
                      <a:pt x="276" y="132"/>
                    </a:lnTo>
                    <a:lnTo>
                      <a:pt x="246" y="132"/>
                    </a:lnTo>
                    <a:lnTo>
                      <a:pt x="234" y="126"/>
                    </a:lnTo>
                    <a:lnTo>
                      <a:pt x="222" y="126"/>
                    </a:lnTo>
                    <a:lnTo>
                      <a:pt x="210" y="132"/>
                    </a:lnTo>
                    <a:lnTo>
                      <a:pt x="180" y="132"/>
                    </a:lnTo>
                    <a:lnTo>
                      <a:pt x="168" y="126"/>
                    </a:lnTo>
                    <a:lnTo>
                      <a:pt x="144" y="132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02" y="126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90" y="210"/>
                    </a:lnTo>
                    <a:lnTo>
                      <a:pt x="84" y="234"/>
                    </a:lnTo>
                    <a:lnTo>
                      <a:pt x="90" y="246"/>
                    </a:lnTo>
                    <a:lnTo>
                      <a:pt x="108" y="270"/>
                    </a:lnTo>
                    <a:lnTo>
                      <a:pt x="120" y="300"/>
                    </a:lnTo>
                    <a:lnTo>
                      <a:pt x="126" y="330"/>
                    </a:lnTo>
                    <a:lnTo>
                      <a:pt x="120" y="354"/>
                    </a:lnTo>
                    <a:lnTo>
                      <a:pt x="108" y="378"/>
                    </a:lnTo>
                    <a:lnTo>
                      <a:pt x="102" y="384"/>
                    </a:lnTo>
                    <a:lnTo>
                      <a:pt x="102" y="408"/>
                    </a:lnTo>
                    <a:lnTo>
                      <a:pt x="114" y="408"/>
                    </a:lnTo>
                    <a:lnTo>
                      <a:pt x="114" y="438"/>
                    </a:lnTo>
                    <a:lnTo>
                      <a:pt x="126" y="474"/>
                    </a:lnTo>
                    <a:lnTo>
                      <a:pt x="150" y="510"/>
                    </a:lnTo>
                    <a:lnTo>
                      <a:pt x="162" y="552"/>
                    </a:lnTo>
                    <a:lnTo>
                      <a:pt x="162" y="582"/>
                    </a:lnTo>
                    <a:lnTo>
                      <a:pt x="156" y="594"/>
                    </a:lnTo>
                    <a:lnTo>
                      <a:pt x="150" y="612"/>
                    </a:lnTo>
                    <a:lnTo>
                      <a:pt x="144" y="618"/>
                    </a:lnTo>
                    <a:lnTo>
                      <a:pt x="138" y="630"/>
                    </a:lnTo>
                    <a:lnTo>
                      <a:pt x="144" y="642"/>
                    </a:lnTo>
                    <a:lnTo>
                      <a:pt x="144" y="660"/>
                    </a:lnTo>
                    <a:lnTo>
                      <a:pt x="138" y="666"/>
                    </a:lnTo>
                    <a:lnTo>
                      <a:pt x="126" y="672"/>
                    </a:lnTo>
                    <a:lnTo>
                      <a:pt x="108" y="672"/>
                    </a:lnTo>
                    <a:lnTo>
                      <a:pt x="96" y="690"/>
                    </a:lnTo>
                    <a:lnTo>
                      <a:pt x="102" y="714"/>
                    </a:lnTo>
                    <a:lnTo>
                      <a:pt x="78" y="714"/>
                    </a:lnTo>
                    <a:lnTo>
                      <a:pt x="66" y="720"/>
                    </a:lnTo>
                    <a:lnTo>
                      <a:pt x="66" y="750"/>
                    </a:lnTo>
                    <a:lnTo>
                      <a:pt x="60" y="762"/>
                    </a:lnTo>
                    <a:lnTo>
                      <a:pt x="60" y="774"/>
                    </a:lnTo>
                    <a:lnTo>
                      <a:pt x="48" y="786"/>
                    </a:lnTo>
                    <a:lnTo>
                      <a:pt x="48" y="858"/>
                    </a:lnTo>
                    <a:lnTo>
                      <a:pt x="36" y="864"/>
                    </a:lnTo>
                    <a:lnTo>
                      <a:pt x="30" y="870"/>
                    </a:lnTo>
                    <a:lnTo>
                      <a:pt x="30" y="912"/>
                    </a:lnTo>
                    <a:lnTo>
                      <a:pt x="6" y="930"/>
                    </a:lnTo>
                    <a:lnTo>
                      <a:pt x="6" y="966"/>
                    </a:lnTo>
                    <a:lnTo>
                      <a:pt x="18" y="984"/>
                    </a:lnTo>
                    <a:lnTo>
                      <a:pt x="0" y="1002"/>
                    </a:lnTo>
                    <a:lnTo>
                      <a:pt x="0" y="1044"/>
                    </a:lnTo>
                    <a:lnTo>
                      <a:pt x="18" y="1044"/>
                    </a:lnTo>
                    <a:lnTo>
                      <a:pt x="36" y="1038"/>
                    </a:lnTo>
                    <a:lnTo>
                      <a:pt x="42" y="1044"/>
                    </a:lnTo>
                    <a:lnTo>
                      <a:pt x="72" y="1044"/>
                    </a:lnTo>
                    <a:lnTo>
                      <a:pt x="90" y="1026"/>
                    </a:lnTo>
                    <a:lnTo>
                      <a:pt x="90" y="1020"/>
                    </a:lnTo>
                    <a:lnTo>
                      <a:pt x="120" y="1020"/>
                    </a:lnTo>
                    <a:lnTo>
                      <a:pt x="126" y="1026"/>
                    </a:lnTo>
                    <a:lnTo>
                      <a:pt x="132" y="1038"/>
                    </a:lnTo>
                    <a:lnTo>
                      <a:pt x="156" y="1050"/>
                    </a:lnTo>
                    <a:lnTo>
                      <a:pt x="168" y="1050"/>
                    </a:lnTo>
                    <a:lnTo>
                      <a:pt x="174" y="1056"/>
                    </a:lnTo>
                    <a:lnTo>
                      <a:pt x="480" y="1056"/>
                    </a:lnTo>
                    <a:lnTo>
                      <a:pt x="480" y="1062"/>
                    </a:lnTo>
                    <a:lnTo>
                      <a:pt x="504" y="1086"/>
                    </a:lnTo>
                    <a:lnTo>
                      <a:pt x="540" y="1086"/>
                    </a:lnTo>
                    <a:lnTo>
                      <a:pt x="546" y="1098"/>
                    </a:lnTo>
                    <a:lnTo>
                      <a:pt x="618" y="1092"/>
                    </a:lnTo>
                    <a:lnTo>
                      <a:pt x="624" y="1104"/>
                    </a:lnTo>
                    <a:lnTo>
                      <a:pt x="696" y="1104"/>
                    </a:lnTo>
                    <a:lnTo>
                      <a:pt x="732" y="1098"/>
                    </a:lnTo>
                    <a:lnTo>
                      <a:pt x="780" y="1092"/>
                    </a:lnTo>
                    <a:lnTo>
                      <a:pt x="816" y="1080"/>
                    </a:lnTo>
                    <a:lnTo>
                      <a:pt x="828" y="1074"/>
                    </a:lnTo>
                    <a:lnTo>
                      <a:pt x="738" y="984"/>
                    </a:lnTo>
                    <a:lnTo>
                      <a:pt x="738" y="966"/>
                    </a:lnTo>
                    <a:lnTo>
                      <a:pt x="732" y="954"/>
                    </a:lnTo>
                    <a:lnTo>
                      <a:pt x="732" y="702"/>
                    </a:lnTo>
                    <a:lnTo>
                      <a:pt x="858" y="708"/>
                    </a:lnTo>
                    <a:lnTo>
                      <a:pt x="864" y="708"/>
                    </a:lnTo>
                    <a:lnTo>
                      <a:pt x="876" y="696"/>
                    </a:lnTo>
                    <a:lnTo>
                      <a:pt x="876" y="672"/>
                    </a:lnTo>
                    <a:lnTo>
                      <a:pt x="870" y="666"/>
                    </a:lnTo>
                    <a:lnTo>
                      <a:pt x="870" y="660"/>
                    </a:lnTo>
                    <a:lnTo>
                      <a:pt x="888" y="654"/>
                    </a:lnTo>
                    <a:lnTo>
                      <a:pt x="876" y="642"/>
                    </a:lnTo>
                    <a:lnTo>
                      <a:pt x="876" y="588"/>
                    </a:lnTo>
                    <a:lnTo>
                      <a:pt x="882" y="588"/>
                    </a:lnTo>
                    <a:lnTo>
                      <a:pt x="888" y="582"/>
                    </a:lnTo>
                    <a:lnTo>
                      <a:pt x="888" y="564"/>
                    </a:lnTo>
                    <a:lnTo>
                      <a:pt x="876" y="552"/>
                    </a:lnTo>
                    <a:lnTo>
                      <a:pt x="876" y="54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Andorra"/>
              <p:cNvSpPr>
                <a:spLocks/>
              </p:cNvSpPr>
              <p:nvPr/>
            </p:nvSpPr>
            <p:spPr bwMode="gray">
              <a:xfrm>
                <a:off x="2692" y="1432"/>
                <a:ext cx="8" cy="4"/>
              </a:xfrm>
              <a:custGeom>
                <a:avLst/>
                <a:gdLst>
                  <a:gd name="T0" fmla="*/ 572662024 w 30"/>
                  <a:gd name="T1" fmla="*/ 477218272 h 18"/>
                  <a:gd name="T2" fmla="*/ 572662024 w 30"/>
                  <a:gd name="T3" fmla="*/ 477218272 h 18"/>
                  <a:gd name="T4" fmla="*/ 572662024 w 30"/>
                  <a:gd name="T5" fmla="*/ 477218272 h 18"/>
                  <a:gd name="T6" fmla="*/ 572662024 w 30"/>
                  <a:gd name="T7" fmla="*/ 0 h 18"/>
                  <a:gd name="T8" fmla="*/ 0 w 30"/>
                  <a:gd name="T9" fmla="*/ 0 h 18"/>
                  <a:gd name="T10" fmla="*/ 572662024 w 30"/>
                  <a:gd name="T11" fmla="*/ 47721827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59" name="Algeria"/>
              <p:cNvSpPr>
                <a:spLocks/>
              </p:cNvSpPr>
              <p:nvPr/>
            </p:nvSpPr>
            <p:spPr bwMode="gray">
              <a:xfrm>
                <a:off x="2492" y="1544"/>
                <a:ext cx="378" cy="374"/>
              </a:xfrm>
              <a:custGeom>
                <a:avLst/>
                <a:gdLst>
                  <a:gd name="T0" fmla="*/ 140844663 w 1476"/>
                  <a:gd name="T1" fmla="*/ 140149223 h 1464"/>
                  <a:gd name="T2" fmla="*/ 140844663 w 1476"/>
                  <a:gd name="T3" fmla="*/ 140149223 h 1464"/>
                  <a:gd name="T4" fmla="*/ 140844663 w 1476"/>
                  <a:gd name="T5" fmla="*/ 140149223 h 1464"/>
                  <a:gd name="T6" fmla="*/ 140844663 w 1476"/>
                  <a:gd name="T7" fmla="*/ 140149223 h 1464"/>
                  <a:gd name="T8" fmla="*/ 140844663 w 1476"/>
                  <a:gd name="T9" fmla="*/ 140149223 h 1464"/>
                  <a:gd name="T10" fmla="*/ 140844663 w 1476"/>
                  <a:gd name="T11" fmla="*/ 140149223 h 1464"/>
                  <a:gd name="T12" fmla="*/ 140844663 w 1476"/>
                  <a:gd name="T13" fmla="*/ 140149223 h 1464"/>
                  <a:gd name="T14" fmla="*/ 140844663 w 1476"/>
                  <a:gd name="T15" fmla="*/ 140149223 h 1464"/>
                  <a:gd name="T16" fmla="*/ 140844663 w 1476"/>
                  <a:gd name="T17" fmla="*/ 140149223 h 1464"/>
                  <a:gd name="T18" fmla="*/ 140844663 w 1476"/>
                  <a:gd name="T19" fmla="*/ 140149223 h 1464"/>
                  <a:gd name="T20" fmla="*/ 140844663 w 1476"/>
                  <a:gd name="T21" fmla="*/ 140149223 h 1464"/>
                  <a:gd name="T22" fmla="*/ 140844663 w 1476"/>
                  <a:gd name="T23" fmla="*/ 140149223 h 1464"/>
                  <a:gd name="T24" fmla="*/ 140844663 w 1476"/>
                  <a:gd name="T25" fmla="*/ 140149223 h 1464"/>
                  <a:gd name="T26" fmla="*/ 140844663 w 1476"/>
                  <a:gd name="T27" fmla="*/ 140149223 h 1464"/>
                  <a:gd name="T28" fmla="*/ 140844663 w 1476"/>
                  <a:gd name="T29" fmla="*/ 140149223 h 1464"/>
                  <a:gd name="T30" fmla="*/ 140844663 w 1476"/>
                  <a:gd name="T31" fmla="*/ 140149223 h 1464"/>
                  <a:gd name="T32" fmla="*/ 140844663 w 1476"/>
                  <a:gd name="T33" fmla="*/ 140149223 h 1464"/>
                  <a:gd name="T34" fmla="*/ 140844663 w 1476"/>
                  <a:gd name="T35" fmla="*/ 140149223 h 1464"/>
                  <a:gd name="T36" fmla="*/ 140844663 w 1476"/>
                  <a:gd name="T37" fmla="*/ 140149223 h 1464"/>
                  <a:gd name="T38" fmla="*/ 140844663 w 1476"/>
                  <a:gd name="T39" fmla="*/ 140149223 h 1464"/>
                  <a:gd name="T40" fmla="*/ 140844663 w 1476"/>
                  <a:gd name="T41" fmla="*/ 140149223 h 1464"/>
                  <a:gd name="T42" fmla="*/ 140844663 w 1476"/>
                  <a:gd name="T43" fmla="*/ 140149223 h 1464"/>
                  <a:gd name="T44" fmla="*/ 140844663 w 1476"/>
                  <a:gd name="T45" fmla="*/ 140149223 h 1464"/>
                  <a:gd name="T46" fmla="*/ 140844663 w 1476"/>
                  <a:gd name="T47" fmla="*/ 140149223 h 1464"/>
                  <a:gd name="T48" fmla="*/ 140844663 w 1476"/>
                  <a:gd name="T49" fmla="*/ 140149223 h 1464"/>
                  <a:gd name="T50" fmla="*/ 140844663 w 1476"/>
                  <a:gd name="T51" fmla="*/ 140149223 h 1464"/>
                  <a:gd name="T52" fmla="*/ 140844663 w 1476"/>
                  <a:gd name="T53" fmla="*/ 140149223 h 1464"/>
                  <a:gd name="T54" fmla="*/ 140844663 w 1476"/>
                  <a:gd name="T55" fmla="*/ 140149223 h 1464"/>
                  <a:gd name="T56" fmla="*/ 140844663 w 1476"/>
                  <a:gd name="T57" fmla="*/ 140149223 h 1464"/>
                  <a:gd name="T58" fmla="*/ 140844663 w 1476"/>
                  <a:gd name="T59" fmla="*/ 140149223 h 1464"/>
                  <a:gd name="T60" fmla="*/ 140844663 w 1476"/>
                  <a:gd name="T61" fmla="*/ 140149223 h 1464"/>
                  <a:gd name="T62" fmla="*/ 140844663 w 1476"/>
                  <a:gd name="T63" fmla="*/ 140149223 h 1464"/>
                  <a:gd name="T64" fmla="*/ 140844663 w 1476"/>
                  <a:gd name="T65" fmla="*/ 140149223 h 1464"/>
                  <a:gd name="T66" fmla="*/ 140844663 w 1476"/>
                  <a:gd name="T67" fmla="*/ 140149223 h 1464"/>
                  <a:gd name="T68" fmla="*/ 140844663 w 1476"/>
                  <a:gd name="T69" fmla="*/ 140149223 h 1464"/>
                  <a:gd name="T70" fmla="*/ 140844663 w 1476"/>
                  <a:gd name="T71" fmla="*/ 140149223 h 1464"/>
                  <a:gd name="T72" fmla="*/ 140844663 w 1476"/>
                  <a:gd name="T73" fmla="*/ 140149223 h 1464"/>
                  <a:gd name="T74" fmla="*/ 140844663 w 1476"/>
                  <a:gd name="T75" fmla="*/ 140149223 h 1464"/>
                  <a:gd name="T76" fmla="*/ 140844663 w 1476"/>
                  <a:gd name="T77" fmla="*/ 140149223 h 1464"/>
                  <a:gd name="T78" fmla="*/ 140844663 w 1476"/>
                  <a:gd name="T79" fmla="*/ 140149223 h 1464"/>
                  <a:gd name="T80" fmla="*/ 140844663 w 1476"/>
                  <a:gd name="T81" fmla="*/ 140149223 h 1464"/>
                  <a:gd name="T82" fmla="*/ 140844663 w 1476"/>
                  <a:gd name="T83" fmla="*/ 140149223 h 1464"/>
                  <a:gd name="T84" fmla="*/ 140844663 w 1476"/>
                  <a:gd name="T85" fmla="*/ 140149223 h 1464"/>
                  <a:gd name="T86" fmla="*/ 140844663 w 1476"/>
                  <a:gd name="T87" fmla="*/ 140149223 h 1464"/>
                  <a:gd name="T88" fmla="*/ 140844663 w 1476"/>
                  <a:gd name="T89" fmla="*/ 140149223 h 1464"/>
                  <a:gd name="T90" fmla="*/ 140844663 w 1476"/>
                  <a:gd name="T91" fmla="*/ 140149223 h 1464"/>
                  <a:gd name="T92" fmla="*/ 140844663 w 1476"/>
                  <a:gd name="T93" fmla="*/ 140149223 h 1464"/>
                  <a:gd name="T94" fmla="*/ 140844663 w 1476"/>
                  <a:gd name="T95" fmla="*/ 140149223 h 1464"/>
                  <a:gd name="T96" fmla="*/ 140844663 w 1476"/>
                  <a:gd name="T97" fmla="*/ 140149223 h 1464"/>
                  <a:gd name="T98" fmla="*/ 140844663 w 1476"/>
                  <a:gd name="T99" fmla="*/ 140149223 h 1464"/>
                  <a:gd name="T100" fmla="*/ 140844663 w 1476"/>
                  <a:gd name="T101" fmla="*/ 140149223 h 1464"/>
                  <a:gd name="T102" fmla="*/ 140844663 w 1476"/>
                  <a:gd name="T103" fmla="*/ 140149223 h 1464"/>
                  <a:gd name="T104" fmla="*/ 140844663 w 1476"/>
                  <a:gd name="T105" fmla="*/ 140149223 h 1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6"/>
                  <a:gd name="T160" fmla="*/ 0 h 1464"/>
                  <a:gd name="T161" fmla="*/ 1476 w 1476"/>
                  <a:gd name="T162" fmla="*/ 1464 h 1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6" h="1464">
                    <a:moveTo>
                      <a:pt x="360" y="534"/>
                    </a:moveTo>
                    <a:lnTo>
                      <a:pt x="318" y="534"/>
                    </a:lnTo>
                    <a:lnTo>
                      <a:pt x="312" y="546"/>
                    </a:lnTo>
                    <a:lnTo>
                      <a:pt x="306" y="552"/>
                    </a:lnTo>
                    <a:lnTo>
                      <a:pt x="294" y="576"/>
                    </a:lnTo>
                    <a:lnTo>
                      <a:pt x="282" y="588"/>
                    </a:lnTo>
                    <a:lnTo>
                      <a:pt x="258" y="588"/>
                    </a:lnTo>
                    <a:lnTo>
                      <a:pt x="246" y="582"/>
                    </a:lnTo>
                    <a:lnTo>
                      <a:pt x="234" y="582"/>
                    </a:lnTo>
                    <a:lnTo>
                      <a:pt x="228" y="594"/>
                    </a:lnTo>
                    <a:lnTo>
                      <a:pt x="204" y="600"/>
                    </a:lnTo>
                    <a:lnTo>
                      <a:pt x="204" y="606"/>
                    </a:lnTo>
                    <a:lnTo>
                      <a:pt x="198" y="618"/>
                    </a:lnTo>
                    <a:lnTo>
                      <a:pt x="186" y="618"/>
                    </a:lnTo>
                    <a:lnTo>
                      <a:pt x="180" y="612"/>
                    </a:lnTo>
                    <a:lnTo>
                      <a:pt x="168" y="606"/>
                    </a:lnTo>
                    <a:lnTo>
                      <a:pt x="138" y="624"/>
                    </a:lnTo>
                    <a:lnTo>
                      <a:pt x="120" y="624"/>
                    </a:lnTo>
                    <a:lnTo>
                      <a:pt x="120" y="630"/>
                    </a:lnTo>
                    <a:lnTo>
                      <a:pt x="90" y="660"/>
                    </a:lnTo>
                    <a:lnTo>
                      <a:pt x="78" y="666"/>
                    </a:lnTo>
                    <a:lnTo>
                      <a:pt x="72" y="672"/>
                    </a:lnTo>
                    <a:lnTo>
                      <a:pt x="60" y="678"/>
                    </a:lnTo>
                    <a:lnTo>
                      <a:pt x="54" y="708"/>
                    </a:lnTo>
                    <a:lnTo>
                      <a:pt x="54" y="768"/>
                    </a:lnTo>
                    <a:lnTo>
                      <a:pt x="0" y="768"/>
                    </a:lnTo>
                    <a:lnTo>
                      <a:pt x="54" y="768"/>
                    </a:lnTo>
                    <a:lnTo>
                      <a:pt x="54" y="804"/>
                    </a:lnTo>
                    <a:lnTo>
                      <a:pt x="312" y="984"/>
                    </a:lnTo>
                    <a:lnTo>
                      <a:pt x="720" y="1296"/>
                    </a:lnTo>
                    <a:lnTo>
                      <a:pt x="720" y="1320"/>
                    </a:lnTo>
                    <a:lnTo>
                      <a:pt x="744" y="1320"/>
                    </a:lnTo>
                    <a:lnTo>
                      <a:pt x="750" y="1326"/>
                    </a:lnTo>
                    <a:lnTo>
                      <a:pt x="750" y="1344"/>
                    </a:lnTo>
                    <a:lnTo>
                      <a:pt x="762" y="1356"/>
                    </a:lnTo>
                    <a:lnTo>
                      <a:pt x="798" y="1356"/>
                    </a:lnTo>
                    <a:lnTo>
                      <a:pt x="804" y="1386"/>
                    </a:lnTo>
                    <a:lnTo>
                      <a:pt x="810" y="1386"/>
                    </a:lnTo>
                    <a:lnTo>
                      <a:pt x="816" y="1380"/>
                    </a:lnTo>
                    <a:lnTo>
                      <a:pt x="846" y="1380"/>
                    </a:lnTo>
                    <a:lnTo>
                      <a:pt x="858" y="1386"/>
                    </a:lnTo>
                    <a:lnTo>
                      <a:pt x="870" y="1410"/>
                    </a:lnTo>
                    <a:lnTo>
                      <a:pt x="870" y="1428"/>
                    </a:lnTo>
                    <a:lnTo>
                      <a:pt x="852" y="1446"/>
                    </a:lnTo>
                    <a:lnTo>
                      <a:pt x="852" y="1452"/>
                    </a:lnTo>
                    <a:lnTo>
                      <a:pt x="858" y="1458"/>
                    </a:lnTo>
                    <a:lnTo>
                      <a:pt x="870" y="1464"/>
                    </a:lnTo>
                    <a:lnTo>
                      <a:pt x="900" y="1464"/>
                    </a:lnTo>
                    <a:lnTo>
                      <a:pt x="906" y="1458"/>
                    </a:lnTo>
                    <a:lnTo>
                      <a:pt x="924" y="1458"/>
                    </a:lnTo>
                    <a:lnTo>
                      <a:pt x="954" y="1452"/>
                    </a:lnTo>
                    <a:lnTo>
                      <a:pt x="984" y="1440"/>
                    </a:lnTo>
                    <a:lnTo>
                      <a:pt x="1020" y="1434"/>
                    </a:lnTo>
                    <a:lnTo>
                      <a:pt x="1038" y="1434"/>
                    </a:lnTo>
                    <a:lnTo>
                      <a:pt x="1062" y="1416"/>
                    </a:lnTo>
                    <a:lnTo>
                      <a:pt x="1098" y="1386"/>
                    </a:lnTo>
                    <a:lnTo>
                      <a:pt x="1128" y="1350"/>
                    </a:lnTo>
                    <a:lnTo>
                      <a:pt x="1158" y="1326"/>
                    </a:lnTo>
                    <a:lnTo>
                      <a:pt x="1182" y="1314"/>
                    </a:lnTo>
                    <a:lnTo>
                      <a:pt x="1224" y="1284"/>
                    </a:lnTo>
                    <a:lnTo>
                      <a:pt x="1272" y="1248"/>
                    </a:lnTo>
                    <a:lnTo>
                      <a:pt x="1332" y="1206"/>
                    </a:lnTo>
                    <a:lnTo>
                      <a:pt x="1386" y="1170"/>
                    </a:lnTo>
                    <a:lnTo>
                      <a:pt x="1434" y="1134"/>
                    </a:lnTo>
                    <a:lnTo>
                      <a:pt x="1464" y="1110"/>
                    </a:lnTo>
                    <a:lnTo>
                      <a:pt x="1476" y="1104"/>
                    </a:lnTo>
                    <a:lnTo>
                      <a:pt x="1476" y="1098"/>
                    </a:lnTo>
                    <a:lnTo>
                      <a:pt x="1470" y="1092"/>
                    </a:lnTo>
                    <a:lnTo>
                      <a:pt x="1464" y="1080"/>
                    </a:lnTo>
                    <a:lnTo>
                      <a:pt x="1458" y="1062"/>
                    </a:lnTo>
                    <a:lnTo>
                      <a:pt x="1452" y="1050"/>
                    </a:lnTo>
                    <a:lnTo>
                      <a:pt x="1452" y="1044"/>
                    </a:lnTo>
                    <a:lnTo>
                      <a:pt x="1440" y="1032"/>
                    </a:lnTo>
                    <a:lnTo>
                      <a:pt x="1428" y="1032"/>
                    </a:lnTo>
                    <a:lnTo>
                      <a:pt x="1392" y="1014"/>
                    </a:lnTo>
                    <a:lnTo>
                      <a:pt x="1386" y="1014"/>
                    </a:lnTo>
                    <a:lnTo>
                      <a:pt x="1362" y="1026"/>
                    </a:lnTo>
                    <a:lnTo>
                      <a:pt x="1338" y="1002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26" y="942"/>
                    </a:lnTo>
                    <a:lnTo>
                      <a:pt x="1314" y="930"/>
                    </a:lnTo>
                    <a:lnTo>
                      <a:pt x="1308" y="912"/>
                    </a:lnTo>
                    <a:lnTo>
                      <a:pt x="1296" y="900"/>
                    </a:lnTo>
                    <a:lnTo>
                      <a:pt x="1290" y="888"/>
                    </a:lnTo>
                    <a:lnTo>
                      <a:pt x="1290" y="882"/>
                    </a:lnTo>
                    <a:lnTo>
                      <a:pt x="1296" y="876"/>
                    </a:lnTo>
                    <a:lnTo>
                      <a:pt x="1308" y="876"/>
                    </a:lnTo>
                    <a:lnTo>
                      <a:pt x="1320" y="870"/>
                    </a:lnTo>
                    <a:lnTo>
                      <a:pt x="1326" y="864"/>
                    </a:lnTo>
                    <a:lnTo>
                      <a:pt x="1332" y="852"/>
                    </a:lnTo>
                    <a:lnTo>
                      <a:pt x="1332" y="840"/>
                    </a:lnTo>
                    <a:lnTo>
                      <a:pt x="1326" y="834"/>
                    </a:lnTo>
                    <a:lnTo>
                      <a:pt x="1326" y="828"/>
                    </a:lnTo>
                    <a:lnTo>
                      <a:pt x="1320" y="774"/>
                    </a:lnTo>
                    <a:lnTo>
                      <a:pt x="1332" y="750"/>
                    </a:lnTo>
                    <a:lnTo>
                      <a:pt x="1326" y="732"/>
                    </a:lnTo>
                    <a:lnTo>
                      <a:pt x="1326" y="726"/>
                    </a:lnTo>
                    <a:lnTo>
                      <a:pt x="1332" y="720"/>
                    </a:lnTo>
                    <a:lnTo>
                      <a:pt x="1332" y="690"/>
                    </a:lnTo>
                    <a:lnTo>
                      <a:pt x="1338" y="678"/>
                    </a:lnTo>
                    <a:lnTo>
                      <a:pt x="1338" y="672"/>
                    </a:lnTo>
                    <a:lnTo>
                      <a:pt x="1326" y="648"/>
                    </a:lnTo>
                    <a:lnTo>
                      <a:pt x="1302" y="588"/>
                    </a:lnTo>
                    <a:lnTo>
                      <a:pt x="1290" y="570"/>
                    </a:lnTo>
                    <a:lnTo>
                      <a:pt x="1296" y="564"/>
                    </a:lnTo>
                    <a:lnTo>
                      <a:pt x="1308" y="558"/>
                    </a:lnTo>
                    <a:lnTo>
                      <a:pt x="1296" y="528"/>
                    </a:lnTo>
                    <a:lnTo>
                      <a:pt x="1284" y="480"/>
                    </a:lnTo>
                    <a:lnTo>
                      <a:pt x="1278" y="438"/>
                    </a:lnTo>
                    <a:lnTo>
                      <a:pt x="1272" y="414"/>
                    </a:lnTo>
                    <a:lnTo>
                      <a:pt x="1266" y="408"/>
                    </a:lnTo>
                    <a:lnTo>
                      <a:pt x="1260" y="396"/>
                    </a:lnTo>
                    <a:lnTo>
                      <a:pt x="1236" y="384"/>
                    </a:lnTo>
                    <a:lnTo>
                      <a:pt x="1230" y="378"/>
                    </a:lnTo>
                    <a:lnTo>
                      <a:pt x="1224" y="378"/>
                    </a:lnTo>
                    <a:lnTo>
                      <a:pt x="1224" y="336"/>
                    </a:lnTo>
                    <a:lnTo>
                      <a:pt x="1212" y="324"/>
                    </a:lnTo>
                    <a:lnTo>
                      <a:pt x="1194" y="318"/>
                    </a:lnTo>
                    <a:lnTo>
                      <a:pt x="1182" y="318"/>
                    </a:lnTo>
                    <a:lnTo>
                      <a:pt x="1182" y="288"/>
                    </a:lnTo>
                    <a:lnTo>
                      <a:pt x="1170" y="288"/>
                    </a:lnTo>
                    <a:lnTo>
                      <a:pt x="1170" y="246"/>
                    </a:lnTo>
                    <a:lnTo>
                      <a:pt x="1194" y="222"/>
                    </a:lnTo>
                    <a:lnTo>
                      <a:pt x="1218" y="204"/>
                    </a:lnTo>
                    <a:lnTo>
                      <a:pt x="1218" y="198"/>
                    </a:lnTo>
                    <a:lnTo>
                      <a:pt x="1224" y="192"/>
                    </a:lnTo>
                    <a:lnTo>
                      <a:pt x="1224" y="180"/>
                    </a:lnTo>
                    <a:lnTo>
                      <a:pt x="1230" y="168"/>
                    </a:lnTo>
                    <a:lnTo>
                      <a:pt x="1230" y="126"/>
                    </a:lnTo>
                    <a:lnTo>
                      <a:pt x="1224" y="114"/>
                    </a:lnTo>
                    <a:lnTo>
                      <a:pt x="1224" y="78"/>
                    </a:lnTo>
                    <a:lnTo>
                      <a:pt x="1230" y="66"/>
                    </a:lnTo>
                    <a:lnTo>
                      <a:pt x="1230" y="54"/>
                    </a:lnTo>
                    <a:lnTo>
                      <a:pt x="1212" y="48"/>
                    </a:lnTo>
                    <a:lnTo>
                      <a:pt x="1254" y="30"/>
                    </a:lnTo>
                    <a:lnTo>
                      <a:pt x="1254" y="18"/>
                    </a:lnTo>
                    <a:lnTo>
                      <a:pt x="1242" y="18"/>
                    </a:lnTo>
                    <a:lnTo>
                      <a:pt x="1236" y="12"/>
                    </a:lnTo>
                    <a:lnTo>
                      <a:pt x="1224" y="12"/>
                    </a:lnTo>
                    <a:lnTo>
                      <a:pt x="1206" y="24"/>
                    </a:lnTo>
                    <a:lnTo>
                      <a:pt x="1170" y="6"/>
                    </a:lnTo>
                    <a:lnTo>
                      <a:pt x="1152" y="6"/>
                    </a:lnTo>
                    <a:lnTo>
                      <a:pt x="1152" y="18"/>
                    </a:lnTo>
                    <a:lnTo>
                      <a:pt x="1116" y="18"/>
                    </a:lnTo>
                    <a:lnTo>
                      <a:pt x="1092" y="0"/>
                    </a:lnTo>
                    <a:lnTo>
                      <a:pt x="1086" y="30"/>
                    </a:lnTo>
                    <a:lnTo>
                      <a:pt x="1056" y="18"/>
                    </a:lnTo>
                    <a:lnTo>
                      <a:pt x="1026" y="42"/>
                    </a:lnTo>
                    <a:lnTo>
                      <a:pt x="1002" y="30"/>
                    </a:lnTo>
                    <a:lnTo>
                      <a:pt x="984" y="30"/>
                    </a:lnTo>
                    <a:lnTo>
                      <a:pt x="966" y="24"/>
                    </a:lnTo>
                    <a:lnTo>
                      <a:pt x="948" y="24"/>
                    </a:lnTo>
                    <a:lnTo>
                      <a:pt x="924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88" y="36"/>
                    </a:lnTo>
                    <a:lnTo>
                      <a:pt x="876" y="42"/>
                    </a:lnTo>
                    <a:lnTo>
                      <a:pt x="816" y="42"/>
                    </a:lnTo>
                    <a:lnTo>
                      <a:pt x="810" y="48"/>
                    </a:lnTo>
                    <a:lnTo>
                      <a:pt x="750" y="48"/>
                    </a:lnTo>
                    <a:lnTo>
                      <a:pt x="744" y="54"/>
                    </a:lnTo>
                    <a:lnTo>
                      <a:pt x="726" y="54"/>
                    </a:lnTo>
                    <a:lnTo>
                      <a:pt x="714" y="60"/>
                    </a:lnTo>
                    <a:lnTo>
                      <a:pt x="696" y="66"/>
                    </a:lnTo>
                    <a:lnTo>
                      <a:pt x="684" y="78"/>
                    </a:lnTo>
                    <a:lnTo>
                      <a:pt x="678" y="90"/>
                    </a:lnTo>
                    <a:lnTo>
                      <a:pt x="666" y="102"/>
                    </a:lnTo>
                    <a:lnTo>
                      <a:pt x="666" y="108"/>
                    </a:lnTo>
                    <a:lnTo>
                      <a:pt x="636" y="108"/>
                    </a:lnTo>
                    <a:lnTo>
                      <a:pt x="624" y="114"/>
                    </a:lnTo>
                    <a:lnTo>
                      <a:pt x="606" y="114"/>
                    </a:lnTo>
                    <a:lnTo>
                      <a:pt x="594" y="120"/>
                    </a:lnTo>
                    <a:lnTo>
                      <a:pt x="588" y="126"/>
                    </a:lnTo>
                    <a:lnTo>
                      <a:pt x="588" y="132"/>
                    </a:lnTo>
                    <a:lnTo>
                      <a:pt x="558" y="162"/>
                    </a:lnTo>
                    <a:lnTo>
                      <a:pt x="546" y="168"/>
                    </a:lnTo>
                    <a:lnTo>
                      <a:pt x="522" y="168"/>
                    </a:lnTo>
                    <a:lnTo>
                      <a:pt x="528" y="174"/>
                    </a:lnTo>
                    <a:lnTo>
                      <a:pt x="534" y="186"/>
                    </a:lnTo>
                    <a:lnTo>
                      <a:pt x="546" y="192"/>
                    </a:lnTo>
                    <a:lnTo>
                      <a:pt x="540" y="198"/>
                    </a:lnTo>
                    <a:lnTo>
                      <a:pt x="540" y="210"/>
                    </a:lnTo>
                    <a:lnTo>
                      <a:pt x="552" y="210"/>
                    </a:lnTo>
                    <a:lnTo>
                      <a:pt x="546" y="276"/>
                    </a:lnTo>
                    <a:lnTo>
                      <a:pt x="558" y="294"/>
                    </a:lnTo>
                    <a:lnTo>
                      <a:pt x="546" y="324"/>
                    </a:lnTo>
                    <a:lnTo>
                      <a:pt x="564" y="324"/>
                    </a:lnTo>
                    <a:lnTo>
                      <a:pt x="564" y="354"/>
                    </a:lnTo>
                    <a:lnTo>
                      <a:pt x="588" y="372"/>
                    </a:lnTo>
                    <a:lnTo>
                      <a:pt x="570" y="390"/>
                    </a:lnTo>
                    <a:lnTo>
                      <a:pt x="570" y="402"/>
                    </a:lnTo>
                    <a:lnTo>
                      <a:pt x="516" y="408"/>
                    </a:lnTo>
                    <a:lnTo>
                      <a:pt x="504" y="402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80" y="414"/>
                    </a:lnTo>
                    <a:lnTo>
                      <a:pt x="474" y="408"/>
                    </a:lnTo>
                    <a:lnTo>
                      <a:pt x="462" y="408"/>
                    </a:lnTo>
                    <a:lnTo>
                      <a:pt x="462" y="414"/>
                    </a:lnTo>
                    <a:lnTo>
                      <a:pt x="456" y="420"/>
                    </a:lnTo>
                    <a:lnTo>
                      <a:pt x="456" y="432"/>
                    </a:lnTo>
                    <a:lnTo>
                      <a:pt x="432" y="432"/>
                    </a:lnTo>
                    <a:lnTo>
                      <a:pt x="420" y="438"/>
                    </a:lnTo>
                    <a:lnTo>
                      <a:pt x="396" y="438"/>
                    </a:lnTo>
                    <a:lnTo>
                      <a:pt x="390" y="444"/>
                    </a:lnTo>
                    <a:lnTo>
                      <a:pt x="390" y="456"/>
                    </a:lnTo>
                    <a:lnTo>
                      <a:pt x="396" y="462"/>
                    </a:lnTo>
                    <a:lnTo>
                      <a:pt x="402" y="474"/>
                    </a:lnTo>
                    <a:lnTo>
                      <a:pt x="414" y="492"/>
                    </a:lnTo>
                    <a:lnTo>
                      <a:pt x="390" y="504"/>
                    </a:lnTo>
                    <a:lnTo>
                      <a:pt x="390" y="510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close/>
                  </a:path>
                </a:pathLst>
              </a:custGeom>
              <a:solidFill>
                <a:srgbClr val="C4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Albania"/>
              <p:cNvSpPr>
                <a:spLocks/>
              </p:cNvSpPr>
              <p:nvPr/>
            </p:nvSpPr>
            <p:spPr bwMode="gray">
              <a:xfrm>
                <a:off x="2983" y="1432"/>
                <a:ext cx="37" cy="63"/>
              </a:xfrm>
              <a:custGeom>
                <a:avLst/>
                <a:gdLst>
                  <a:gd name="T0" fmla="*/ 141777691 w 144"/>
                  <a:gd name="T1" fmla="*/ 140844675 h 246"/>
                  <a:gd name="T2" fmla="*/ 141777691 w 144"/>
                  <a:gd name="T3" fmla="*/ 140844675 h 246"/>
                  <a:gd name="T4" fmla="*/ 141777691 w 144"/>
                  <a:gd name="T5" fmla="*/ 140844675 h 246"/>
                  <a:gd name="T6" fmla="*/ 141777691 w 144"/>
                  <a:gd name="T7" fmla="*/ 140844675 h 246"/>
                  <a:gd name="T8" fmla="*/ 141777691 w 144"/>
                  <a:gd name="T9" fmla="*/ 140844675 h 246"/>
                  <a:gd name="T10" fmla="*/ 141777691 w 144"/>
                  <a:gd name="T11" fmla="*/ 140844675 h 246"/>
                  <a:gd name="T12" fmla="*/ 141777691 w 144"/>
                  <a:gd name="T13" fmla="*/ 140844675 h 246"/>
                  <a:gd name="T14" fmla="*/ 141777691 w 144"/>
                  <a:gd name="T15" fmla="*/ 140844675 h 246"/>
                  <a:gd name="T16" fmla="*/ 141777691 w 144"/>
                  <a:gd name="T17" fmla="*/ 140844675 h 246"/>
                  <a:gd name="T18" fmla="*/ 141777691 w 144"/>
                  <a:gd name="T19" fmla="*/ 140844675 h 246"/>
                  <a:gd name="T20" fmla="*/ 141777691 w 144"/>
                  <a:gd name="T21" fmla="*/ 140844675 h 246"/>
                  <a:gd name="T22" fmla="*/ 141777691 w 144"/>
                  <a:gd name="T23" fmla="*/ 140844675 h 246"/>
                  <a:gd name="T24" fmla="*/ 141777691 w 144"/>
                  <a:gd name="T25" fmla="*/ 140844675 h 246"/>
                  <a:gd name="T26" fmla="*/ 141777691 w 144"/>
                  <a:gd name="T27" fmla="*/ 140844675 h 246"/>
                  <a:gd name="T28" fmla="*/ 141777691 w 144"/>
                  <a:gd name="T29" fmla="*/ 140844675 h 246"/>
                  <a:gd name="T30" fmla="*/ 141777691 w 144"/>
                  <a:gd name="T31" fmla="*/ 140844675 h 246"/>
                  <a:gd name="T32" fmla="*/ 141777691 w 144"/>
                  <a:gd name="T33" fmla="*/ 140844675 h 246"/>
                  <a:gd name="T34" fmla="*/ 141777691 w 144"/>
                  <a:gd name="T35" fmla="*/ 140844675 h 246"/>
                  <a:gd name="T36" fmla="*/ 141777691 w 144"/>
                  <a:gd name="T37" fmla="*/ 140844675 h 246"/>
                  <a:gd name="T38" fmla="*/ 141777691 w 144"/>
                  <a:gd name="T39" fmla="*/ 0 h 246"/>
                  <a:gd name="T40" fmla="*/ 141777691 w 144"/>
                  <a:gd name="T41" fmla="*/ 140844675 h 246"/>
                  <a:gd name="T42" fmla="*/ 141777691 w 144"/>
                  <a:gd name="T43" fmla="*/ 140844675 h 246"/>
                  <a:gd name="T44" fmla="*/ 0 w 144"/>
                  <a:gd name="T45" fmla="*/ 140844675 h 246"/>
                  <a:gd name="T46" fmla="*/ 141777691 w 144"/>
                  <a:gd name="T47" fmla="*/ 140844675 h 246"/>
                  <a:gd name="T48" fmla="*/ 141777691 w 144"/>
                  <a:gd name="T49" fmla="*/ 140844675 h 246"/>
                  <a:gd name="T50" fmla="*/ 141777691 w 144"/>
                  <a:gd name="T51" fmla="*/ 140844675 h 246"/>
                  <a:gd name="T52" fmla="*/ 141777691 w 144"/>
                  <a:gd name="T53" fmla="*/ 140844675 h 246"/>
                  <a:gd name="T54" fmla="*/ 141777691 w 144"/>
                  <a:gd name="T55" fmla="*/ 140844675 h 246"/>
                  <a:gd name="T56" fmla="*/ 141777691 w 144"/>
                  <a:gd name="T57" fmla="*/ 140844675 h 246"/>
                  <a:gd name="T58" fmla="*/ 141777691 w 144"/>
                  <a:gd name="T59" fmla="*/ 140844675 h 246"/>
                  <a:gd name="T60" fmla="*/ 141777691 w 144"/>
                  <a:gd name="T61" fmla="*/ 140844675 h 246"/>
                  <a:gd name="T62" fmla="*/ 141777691 w 144"/>
                  <a:gd name="T63" fmla="*/ 140844675 h 246"/>
                  <a:gd name="T64" fmla="*/ 141777691 w 144"/>
                  <a:gd name="T65" fmla="*/ 140844675 h 246"/>
                  <a:gd name="T66" fmla="*/ 141777691 w 144"/>
                  <a:gd name="T67" fmla="*/ 140844675 h 246"/>
                  <a:gd name="T68" fmla="*/ 141777691 w 144"/>
                  <a:gd name="T69" fmla="*/ 140844675 h 246"/>
                  <a:gd name="T70" fmla="*/ 141777691 w 144"/>
                  <a:gd name="T71" fmla="*/ 140844675 h 246"/>
                  <a:gd name="T72" fmla="*/ 141777691 w 144"/>
                  <a:gd name="T73" fmla="*/ 140844675 h 246"/>
                  <a:gd name="T74" fmla="*/ 141777691 w 144"/>
                  <a:gd name="T75" fmla="*/ 140844675 h 246"/>
                  <a:gd name="T76" fmla="*/ 141777691 w 144"/>
                  <a:gd name="T77" fmla="*/ 140844675 h 246"/>
                  <a:gd name="T78" fmla="*/ 141777691 w 144"/>
                  <a:gd name="T79" fmla="*/ 140844675 h 246"/>
                  <a:gd name="T80" fmla="*/ 141777691 w 144"/>
                  <a:gd name="T81" fmla="*/ 140844675 h 246"/>
                  <a:gd name="T82" fmla="*/ 141777691 w 144"/>
                  <a:gd name="T83" fmla="*/ 140844675 h 246"/>
                  <a:gd name="T84" fmla="*/ 141777691 w 144"/>
                  <a:gd name="T85" fmla="*/ 140844675 h 246"/>
                  <a:gd name="T86" fmla="*/ 141777691 w 144"/>
                  <a:gd name="T87" fmla="*/ 140844675 h 246"/>
                  <a:gd name="T88" fmla="*/ 141777691 w 144"/>
                  <a:gd name="T89" fmla="*/ 140844675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19" name="South Africa"/>
              <p:cNvSpPr>
                <a:spLocks noEditPoints="1"/>
              </p:cNvSpPr>
              <p:nvPr/>
            </p:nvSpPr>
            <p:spPr bwMode="gray">
              <a:xfrm>
                <a:off x="2948" y="2767"/>
                <a:ext cx="290" cy="261"/>
              </a:xfrm>
              <a:custGeom>
                <a:avLst/>
                <a:gdLst>
                  <a:gd name="T0" fmla="*/ 549179754 w 1134"/>
                  <a:gd name="T1" fmla="*/ 549502906 h 1020"/>
                  <a:gd name="T2" fmla="*/ 549179754 w 1134"/>
                  <a:gd name="T3" fmla="*/ 549502906 h 1020"/>
                  <a:gd name="T4" fmla="*/ 549179754 w 1134"/>
                  <a:gd name="T5" fmla="*/ 549502906 h 1020"/>
                  <a:gd name="T6" fmla="*/ 549179754 w 1134"/>
                  <a:gd name="T7" fmla="*/ 549502906 h 1020"/>
                  <a:gd name="T8" fmla="*/ 549179754 w 1134"/>
                  <a:gd name="T9" fmla="*/ 549502906 h 1020"/>
                  <a:gd name="T10" fmla="*/ 549179754 w 1134"/>
                  <a:gd name="T11" fmla="*/ 549502906 h 1020"/>
                  <a:gd name="T12" fmla="*/ 549179754 w 1134"/>
                  <a:gd name="T13" fmla="*/ 549502906 h 1020"/>
                  <a:gd name="T14" fmla="*/ 549179754 w 1134"/>
                  <a:gd name="T15" fmla="*/ 549502906 h 1020"/>
                  <a:gd name="T16" fmla="*/ 549179754 w 1134"/>
                  <a:gd name="T17" fmla="*/ 549502906 h 1020"/>
                  <a:gd name="T18" fmla="*/ 549179754 w 1134"/>
                  <a:gd name="T19" fmla="*/ 549502906 h 1020"/>
                  <a:gd name="T20" fmla="*/ 549179754 w 1134"/>
                  <a:gd name="T21" fmla="*/ 549502906 h 1020"/>
                  <a:gd name="T22" fmla="*/ 549179754 w 1134"/>
                  <a:gd name="T23" fmla="*/ 549502906 h 1020"/>
                  <a:gd name="T24" fmla="*/ 549179754 w 1134"/>
                  <a:gd name="T25" fmla="*/ 549502906 h 1020"/>
                  <a:gd name="T26" fmla="*/ 549179754 w 1134"/>
                  <a:gd name="T27" fmla="*/ 549502906 h 1020"/>
                  <a:gd name="T28" fmla="*/ 549179754 w 1134"/>
                  <a:gd name="T29" fmla="*/ 549502906 h 1020"/>
                  <a:gd name="T30" fmla="*/ 549179754 w 1134"/>
                  <a:gd name="T31" fmla="*/ 549502906 h 1020"/>
                  <a:gd name="T32" fmla="*/ 549179754 w 1134"/>
                  <a:gd name="T33" fmla="*/ 549502906 h 1020"/>
                  <a:gd name="T34" fmla="*/ 549179754 w 1134"/>
                  <a:gd name="T35" fmla="*/ 549502906 h 1020"/>
                  <a:gd name="T36" fmla="*/ 549179754 w 1134"/>
                  <a:gd name="T37" fmla="*/ 549502906 h 1020"/>
                  <a:gd name="T38" fmla="*/ 549179754 w 1134"/>
                  <a:gd name="T39" fmla="*/ 549502906 h 1020"/>
                  <a:gd name="T40" fmla="*/ 549179754 w 1134"/>
                  <a:gd name="T41" fmla="*/ 549502906 h 1020"/>
                  <a:gd name="T42" fmla="*/ 549179754 w 1134"/>
                  <a:gd name="T43" fmla="*/ 549502906 h 1020"/>
                  <a:gd name="T44" fmla="*/ 549179754 w 1134"/>
                  <a:gd name="T45" fmla="*/ 549502906 h 1020"/>
                  <a:gd name="T46" fmla="*/ 549179754 w 1134"/>
                  <a:gd name="T47" fmla="*/ 549502906 h 1020"/>
                  <a:gd name="T48" fmla="*/ 549179754 w 1134"/>
                  <a:gd name="T49" fmla="*/ 549502906 h 1020"/>
                  <a:gd name="T50" fmla="*/ 549179754 w 1134"/>
                  <a:gd name="T51" fmla="*/ 549502906 h 1020"/>
                  <a:gd name="T52" fmla="*/ 549179754 w 1134"/>
                  <a:gd name="T53" fmla="*/ 549502906 h 1020"/>
                  <a:gd name="T54" fmla="*/ 549179754 w 1134"/>
                  <a:gd name="T55" fmla="*/ 549502906 h 1020"/>
                  <a:gd name="T56" fmla="*/ 549179754 w 1134"/>
                  <a:gd name="T57" fmla="*/ 549502906 h 1020"/>
                  <a:gd name="T58" fmla="*/ 549179754 w 1134"/>
                  <a:gd name="T59" fmla="*/ 549502906 h 1020"/>
                  <a:gd name="T60" fmla="*/ 549179754 w 1134"/>
                  <a:gd name="T61" fmla="*/ 549502906 h 1020"/>
                  <a:gd name="T62" fmla="*/ 0 w 1134"/>
                  <a:gd name="T63" fmla="*/ 549502906 h 1020"/>
                  <a:gd name="T64" fmla="*/ 549179754 w 1134"/>
                  <a:gd name="T65" fmla="*/ 549502906 h 1020"/>
                  <a:gd name="T66" fmla="*/ 549179754 w 1134"/>
                  <a:gd name="T67" fmla="*/ 549502906 h 1020"/>
                  <a:gd name="T68" fmla="*/ 549179754 w 1134"/>
                  <a:gd name="T69" fmla="*/ 549502906 h 1020"/>
                  <a:gd name="T70" fmla="*/ 549179754 w 1134"/>
                  <a:gd name="T71" fmla="*/ 549502906 h 1020"/>
                  <a:gd name="T72" fmla="*/ 549179754 w 1134"/>
                  <a:gd name="T73" fmla="*/ 549502906 h 1020"/>
                  <a:gd name="T74" fmla="*/ 549179754 w 1134"/>
                  <a:gd name="T75" fmla="*/ 549502906 h 1020"/>
                  <a:gd name="T76" fmla="*/ 549179754 w 1134"/>
                  <a:gd name="T77" fmla="*/ 549502906 h 1020"/>
                  <a:gd name="T78" fmla="*/ 549179754 w 1134"/>
                  <a:gd name="T79" fmla="*/ 549502906 h 1020"/>
                  <a:gd name="T80" fmla="*/ 549179754 w 1134"/>
                  <a:gd name="T81" fmla="*/ 549502906 h 1020"/>
                  <a:gd name="T82" fmla="*/ 549179754 w 1134"/>
                  <a:gd name="T83" fmla="*/ 549502906 h 1020"/>
                  <a:gd name="T84" fmla="*/ 549179754 w 1134"/>
                  <a:gd name="T85" fmla="*/ 549502906 h 1020"/>
                  <a:gd name="T86" fmla="*/ 549179754 w 1134"/>
                  <a:gd name="T87" fmla="*/ 549502906 h 1020"/>
                  <a:gd name="T88" fmla="*/ 549179754 w 1134"/>
                  <a:gd name="T89" fmla="*/ 549502906 h 1020"/>
                  <a:gd name="T90" fmla="*/ 549179754 w 1134"/>
                  <a:gd name="T91" fmla="*/ 549502906 h 1020"/>
                  <a:gd name="T92" fmla="*/ 549179754 w 1134"/>
                  <a:gd name="T93" fmla="*/ 549502906 h 1020"/>
                  <a:gd name="T94" fmla="*/ 549179754 w 1134"/>
                  <a:gd name="T95" fmla="*/ 549502906 h 1020"/>
                  <a:gd name="T96" fmla="*/ 549179754 w 1134"/>
                  <a:gd name="T97" fmla="*/ 549502906 h 1020"/>
                  <a:gd name="T98" fmla="*/ 549179754 w 1134"/>
                  <a:gd name="T99" fmla="*/ 549502906 h 1020"/>
                  <a:gd name="T100" fmla="*/ 549179754 w 1134"/>
                  <a:gd name="T101" fmla="*/ 549502906 h 1020"/>
                  <a:gd name="T102" fmla="*/ 549179754 w 1134"/>
                  <a:gd name="T103" fmla="*/ 549502906 h 1020"/>
                  <a:gd name="T104" fmla="*/ 549179754 w 1134"/>
                  <a:gd name="T105" fmla="*/ 549502906 h 1020"/>
                  <a:gd name="T106" fmla="*/ 549179754 w 1134"/>
                  <a:gd name="T107" fmla="*/ 549502906 h 1020"/>
                  <a:gd name="T108" fmla="*/ 549179754 w 1134"/>
                  <a:gd name="T109" fmla="*/ 549502906 h 1020"/>
                  <a:gd name="T110" fmla="*/ 549179754 w 1134"/>
                  <a:gd name="T111" fmla="*/ 549502906 h 1020"/>
                  <a:gd name="T112" fmla="*/ 549179754 w 1134"/>
                  <a:gd name="T113" fmla="*/ 549502906 h 1020"/>
                  <a:gd name="T114" fmla="*/ 549179754 w 1134"/>
                  <a:gd name="T115" fmla="*/ 549502906 h 1020"/>
                  <a:gd name="T116" fmla="*/ 549179754 w 1134"/>
                  <a:gd name="T117" fmla="*/ 549502906 h 1020"/>
                  <a:gd name="T118" fmla="*/ 549179754 w 1134"/>
                  <a:gd name="T119" fmla="*/ 549502906 h 1020"/>
                  <a:gd name="T120" fmla="*/ 549179754 w 1134"/>
                  <a:gd name="T121" fmla="*/ 549502906 h 1020"/>
                  <a:gd name="T122" fmla="*/ 549179754 w 1134"/>
                  <a:gd name="T123" fmla="*/ 549502906 h 1020"/>
                  <a:gd name="T124" fmla="*/ 549179754 w 1134"/>
                  <a:gd name="T125" fmla="*/ 549502906 h 10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4"/>
                  <a:gd name="T190" fmla="*/ 0 h 1020"/>
                  <a:gd name="T191" fmla="*/ 1134 w 1134"/>
                  <a:gd name="T192" fmla="*/ 1020 h 10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4" h="1020">
                    <a:moveTo>
                      <a:pt x="1116" y="372"/>
                    </a:moveTo>
                    <a:lnTo>
                      <a:pt x="1098" y="372"/>
                    </a:lnTo>
                    <a:lnTo>
                      <a:pt x="1092" y="378"/>
                    </a:lnTo>
                    <a:lnTo>
                      <a:pt x="1086" y="378"/>
                    </a:lnTo>
                    <a:lnTo>
                      <a:pt x="1074" y="420"/>
                    </a:lnTo>
                    <a:lnTo>
                      <a:pt x="1062" y="420"/>
                    </a:lnTo>
                    <a:lnTo>
                      <a:pt x="1050" y="414"/>
                    </a:lnTo>
                    <a:lnTo>
                      <a:pt x="1032" y="414"/>
                    </a:lnTo>
                    <a:lnTo>
                      <a:pt x="1020" y="402"/>
                    </a:lnTo>
                    <a:lnTo>
                      <a:pt x="1008" y="396"/>
                    </a:lnTo>
                    <a:lnTo>
                      <a:pt x="996" y="372"/>
                    </a:lnTo>
                    <a:lnTo>
                      <a:pt x="996" y="348"/>
                    </a:lnTo>
                    <a:lnTo>
                      <a:pt x="1002" y="336"/>
                    </a:lnTo>
                    <a:lnTo>
                      <a:pt x="1014" y="324"/>
                    </a:lnTo>
                    <a:lnTo>
                      <a:pt x="1014" y="312"/>
                    </a:lnTo>
                    <a:lnTo>
                      <a:pt x="1020" y="300"/>
                    </a:lnTo>
                    <a:lnTo>
                      <a:pt x="1032" y="288"/>
                    </a:lnTo>
                    <a:lnTo>
                      <a:pt x="1038" y="288"/>
                    </a:lnTo>
                    <a:lnTo>
                      <a:pt x="1050" y="294"/>
                    </a:lnTo>
                    <a:lnTo>
                      <a:pt x="1062" y="306"/>
                    </a:lnTo>
                    <a:lnTo>
                      <a:pt x="1086" y="270"/>
                    </a:lnTo>
                    <a:lnTo>
                      <a:pt x="1086" y="180"/>
                    </a:lnTo>
                    <a:lnTo>
                      <a:pt x="1056" y="120"/>
                    </a:lnTo>
                    <a:lnTo>
                      <a:pt x="1056" y="102"/>
                    </a:lnTo>
                    <a:lnTo>
                      <a:pt x="1050" y="90"/>
                    </a:lnTo>
                    <a:lnTo>
                      <a:pt x="1050" y="72"/>
                    </a:lnTo>
                    <a:lnTo>
                      <a:pt x="1044" y="54"/>
                    </a:lnTo>
                    <a:lnTo>
                      <a:pt x="1044" y="24"/>
                    </a:lnTo>
                    <a:lnTo>
                      <a:pt x="1026" y="12"/>
                    </a:lnTo>
                    <a:lnTo>
                      <a:pt x="966" y="12"/>
                    </a:lnTo>
                    <a:lnTo>
                      <a:pt x="954" y="6"/>
                    </a:lnTo>
                    <a:lnTo>
                      <a:pt x="948" y="6"/>
                    </a:lnTo>
                    <a:lnTo>
                      <a:pt x="936" y="0"/>
                    </a:lnTo>
                    <a:lnTo>
                      <a:pt x="876" y="0"/>
                    </a:lnTo>
                    <a:lnTo>
                      <a:pt x="864" y="24"/>
                    </a:lnTo>
                    <a:lnTo>
                      <a:pt x="852" y="24"/>
                    </a:lnTo>
                    <a:lnTo>
                      <a:pt x="840" y="30"/>
                    </a:lnTo>
                    <a:lnTo>
                      <a:pt x="828" y="30"/>
                    </a:lnTo>
                    <a:lnTo>
                      <a:pt x="822" y="36"/>
                    </a:lnTo>
                    <a:lnTo>
                      <a:pt x="810" y="60"/>
                    </a:lnTo>
                    <a:lnTo>
                      <a:pt x="768" y="102"/>
                    </a:lnTo>
                    <a:lnTo>
                      <a:pt x="756" y="108"/>
                    </a:lnTo>
                    <a:lnTo>
                      <a:pt x="750" y="108"/>
                    </a:lnTo>
                    <a:lnTo>
                      <a:pt x="738" y="114"/>
                    </a:lnTo>
                    <a:lnTo>
                      <a:pt x="726" y="138"/>
                    </a:lnTo>
                    <a:lnTo>
                      <a:pt x="726" y="174"/>
                    </a:lnTo>
                    <a:lnTo>
                      <a:pt x="714" y="180"/>
                    </a:lnTo>
                    <a:lnTo>
                      <a:pt x="708" y="192"/>
                    </a:lnTo>
                    <a:lnTo>
                      <a:pt x="702" y="198"/>
                    </a:lnTo>
                    <a:lnTo>
                      <a:pt x="690" y="204"/>
                    </a:lnTo>
                    <a:lnTo>
                      <a:pt x="672" y="210"/>
                    </a:lnTo>
                    <a:lnTo>
                      <a:pt x="654" y="228"/>
                    </a:lnTo>
                    <a:lnTo>
                      <a:pt x="654" y="240"/>
                    </a:lnTo>
                    <a:lnTo>
                      <a:pt x="648" y="252"/>
                    </a:lnTo>
                    <a:lnTo>
                      <a:pt x="642" y="270"/>
                    </a:lnTo>
                    <a:lnTo>
                      <a:pt x="636" y="282"/>
                    </a:lnTo>
                    <a:lnTo>
                      <a:pt x="630" y="288"/>
                    </a:lnTo>
                    <a:lnTo>
                      <a:pt x="618" y="294"/>
                    </a:lnTo>
                    <a:lnTo>
                      <a:pt x="606" y="294"/>
                    </a:lnTo>
                    <a:lnTo>
                      <a:pt x="600" y="288"/>
                    </a:lnTo>
                    <a:lnTo>
                      <a:pt x="594" y="294"/>
                    </a:lnTo>
                    <a:lnTo>
                      <a:pt x="582" y="300"/>
                    </a:lnTo>
                    <a:lnTo>
                      <a:pt x="570" y="300"/>
                    </a:lnTo>
                    <a:lnTo>
                      <a:pt x="564" y="294"/>
                    </a:lnTo>
                    <a:lnTo>
                      <a:pt x="552" y="288"/>
                    </a:lnTo>
                    <a:lnTo>
                      <a:pt x="546" y="282"/>
                    </a:lnTo>
                    <a:lnTo>
                      <a:pt x="516" y="282"/>
                    </a:lnTo>
                    <a:lnTo>
                      <a:pt x="504" y="270"/>
                    </a:lnTo>
                    <a:lnTo>
                      <a:pt x="492" y="264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2" y="252"/>
                    </a:lnTo>
                    <a:lnTo>
                      <a:pt x="450" y="258"/>
                    </a:lnTo>
                    <a:lnTo>
                      <a:pt x="444" y="264"/>
                    </a:lnTo>
                    <a:lnTo>
                      <a:pt x="438" y="276"/>
                    </a:lnTo>
                    <a:lnTo>
                      <a:pt x="438" y="288"/>
                    </a:lnTo>
                    <a:lnTo>
                      <a:pt x="432" y="300"/>
                    </a:lnTo>
                    <a:lnTo>
                      <a:pt x="432" y="324"/>
                    </a:lnTo>
                    <a:lnTo>
                      <a:pt x="420" y="324"/>
                    </a:lnTo>
                    <a:lnTo>
                      <a:pt x="414" y="330"/>
                    </a:lnTo>
                    <a:lnTo>
                      <a:pt x="408" y="330"/>
                    </a:lnTo>
                    <a:lnTo>
                      <a:pt x="402" y="336"/>
                    </a:lnTo>
                    <a:lnTo>
                      <a:pt x="396" y="348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366" y="360"/>
                    </a:lnTo>
                    <a:lnTo>
                      <a:pt x="366" y="378"/>
                    </a:lnTo>
                    <a:lnTo>
                      <a:pt x="288" y="378"/>
                    </a:lnTo>
                    <a:lnTo>
                      <a:pt x="288" y="348"/>
                    </a:lnTo>
                    <a:lnTo>
                      <a:pt x="294" y="336"/>
                    </a:lnTo>
                    <a:lnTo>
                      <a:pt x="294" y="330"/>
                    </a:lnTo>
                    <a:lnTo>
                      <a:pt x="300" y="318"/>
                    </a:lnTo>
                    <a:lnTo>
                      <a:pt x="300" y="294"/>
                    </a:lnTo>
                    <a:lnTo>
                      <a:pt x="294" y="288"/>
                    </a:lnTo>
                    <a:lnTo>
                      <a:pt x="294" y="270"/>
                    </a:lnTo>
                    <a:lnTo>
                      <a:pt x="288" y="258"/>
                    </a:lnTo>
                    <a:lnTo>
                      <a:pt x="282" y="240"/>
                    </a:lnTo>
                    <a:lnTo>
                      <a:pt x="276" y="234"/>
                    </a:lnTo>
                    <a:lnTo>
                      <a:pt x="264" y="228"/>
                    </a:lnTo>
                    <a:lnTo>
                      <a:pt x="258" y="222"/>
                    </a:lnTo>
                    <a:lnTo>
                      <a:pt x="246" y="216"/>
                    </a:lnTo>
                    <a:lnTo>
                      <a:pt x="240" y="510"/>
                    </a:lnTo>
                    <a:lnTo>
                      <a:pt x="222" y="510"/>
                    </a:lnTo>
                    <a:lnTo>
                      <a:pt x="210" y="516"/>
                    </a:lnTo>
                    <a:lnTo>
                      <a:pt x="204" y="522"/>
                    </a:lnTo>
                    <a:lnTo>
                      <a:pt x="204" y="528"/>
                    </a:lnTo>
                    <a:lnTo>
                      <a:pt x="192" y="528"/>
                    </a:lnTo>
                    <a:lnTo>
                      <a:pt x="192" y="552"/>
                    </a:lnTo>
                    <a:lnTo>
                      <a:pt x="168" y="552"/>
                    </a:lnTo>
                    <a:lnTo>
                      <a:pt x="156" y="540"/>
                    </a:lnTo>
                    <a:lnTo>
                      <a:pt x="144" y="540"/>
                    </a:lnTo>
                    <a:lnTo>
                      <a:pt x="132" y="552"/>
                    </a:lnTo>
                    <a:lnTo>
                      <a:pt x="108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34"/>
                    </a:lnTo>
                    <a:lnTo>
                      <a:pt x="72" y="534"/>
                    </a:lnTo>
                    <a:lnTo>
                      <a:pt x="66" y="528"/>
                    </a:lnTo>
                    <a:lnTo>
                      <a:pt x="60" y="516"/>
                    </a:lnTo>
                    <a:lnTo>
                      <a:pt x="60" y="492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80"/>
                    </a:lnTo>
                    <a:lnTo>
                      <a:pt x="30" y="486"/>
                    </a:lnTo>
                    <a:lnTo>
                      <a:pt x="24" y="498"/>
                    </a:lnTo>
                    <a:lnTo>
                      <a:pt x="18" y="504"/>
                    </a:lnTo>
                    <a:lnTo>
                      <a:pt x="18" y="510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0" y="528"/>
                    </a:lnTo>
                    <a:lnTo>
                      <a:pt x="6" y="540"/>
                    </a:lnTo>
                    <a:lnTo>
                      <a:pt x="6" y="552"/>
                    </a:lnTo>
                    <a:lnTo>
                      <a:pt x="36" y="582"/>
                    </a:lnTo>
                    <a:lnTo>
                      <a:pt x="42" y="600"/>
                    </a:lnTo>
                    <a:lnTo>
                      <a:pt x="42" y="648"/>
                    </a:lnTo>
                    <a:lnTo>
                      <a:pt x="48" y="672"/>
                    </a:lnTo>
                    <a:lnTo>
                      <a:pt x="54" y="690"/>
                    </a:lnTo>
                    <a:lnTo>
                      <a:pt x="72" y="714"/>
                    </a:lnTo>
                    <a:lnTo>
                      <a:pt x="96" y="738"/>
                    </a:lnTo>
                    <a:lnTo>
                      <a:pt x="114" y="762"/>
                    </a:lnTo>
                    <a:lnTo>
                      <a:pt x="120" y="786"/>
                    </a:lnTo>
                    <a:lnTo>
                      <a:pt x="120" y="834"/>
                    </a:lnTo>
                    <a:lnTo>
                      <a:pt x="114" y="846"/>
                    </a:lnTo>
                    <a:lnTo>
                      <a:pt x="114" y="852"/>
                    </a:lnTo>
                    <a:lnTo>
                      <a:pt x="90" y="852"/>
                    </a:lnTo>
                    <a:lnTo>
                      <a:pt x="90" y="876"/>
                    </a:lnTo>
                    <a:lnTo>
                      <a:pt x="96" y="888"/>
                    </a:lnTo>
                    <a:lnTo>
                      <a:pt x="108" y="906"/>
                    </a:lnTo>
                    <a:lnTo>
                      <a:pt x="114" y="918"/>
                    </a:lnTo>
                    <a:lnTo>
                      <a:pt x="114" y="960"/>
                    </a:lnTo>
                    <a:lnTo>
                      <a:pt x="120" y="972"/>
                    </a:lnTo>
                    <a:lnTo>
                      <a:pt x="120" y="978"/>
                    </a:lnTo>
                    <a:lnTo>
                      <a:pt x="126" y="978"/>
                    </a:lnTo>
                    <a:lnTo>
                      <a:pt x="126" y="972"/>
                    </a:lnTo>
                    <a:lnTo>
                      <a:pt x="132" y="966"/>
                    </a:lnTo>
                    <a:lnTo>
                      <a:pt x="144" y="966"/>
                    </a:lnTo>
                    <a:lnTo>
                      <a:pt x="150" y="972"/>
                    </a:lnTo>
                    <a:lnTo>
                      <a:pt x="180" y="984"/>
                    </a:lnTo>
                    <a:lnTo>
                      <a:pt x="180" y="996"/>
                    </a:lnTo>
                    <a:lnTo>
                      <a:pt x="204" y="1020"/>
                    </a:lnTo>
                    <a:lnTo>
                      <a:pt x="216" y="1020"/>
                    </a:lnTo>
                    <a:lnTo>
                      <a:pt x="240" y="1008"/>
                    </a:lnTo>
                    <a:lnTo>
                      <a:pt x="246" y="996"/>
                    </a:lnTo>
                    <a:lnTo>
                      <a:pt x="252" y="990"/>
                    </a:lnTo>
                    <a:lnTo>
                      <a:pt x="264" y="984"/>
                    </a:lnTo>
                    <a:lnTo>
                      <a:pt x="294" y="984"/>
                    </a:lnTo>
                    <a:lnTo>
                      <a:pt x="306" y="990"/>
                    </a:lnTo>
                    <a:lnTo>
                      <a:pt x="354" y="990"/>
                    </a:lnTo>
                    <a:lnTo>
                      <a:pt x="354" y="984"/>
                    </a:lnTo>
                    <a:lnTo>
                      <a:pt x="360" y="978"/>
                    </a:lnTo>
                    <a:lnTo>
                      <a:pt x="360" y="966"/>
                    </a:lnTo>
                    <a:lnTo>
                      <a:pt x="366" y="960"/>
                    </a:lnTo>
                    <a:lnTo>
                      <a:pt x="378" y="954"/>
                    </a:lnTo>
                    <a:lnTo>
                      <a:pt x="408" y="954"/>
                    </a:lnTo>
                    <a:lnTo>
                      <a:pt x="420" y="960"/>
                    </a:lnTo>
                    <a:lnTo>
                      <a:pt x="432" y="960"/>
                    </a:lnTo>
                    <a:lnTo>
                      <a:pt x="438" y="966"/>
                    </a:lnTo>
                    <a:lnTo>
                      <a:pt x="444" y="960"/>
                    </a:lnTo>
                    <a:lnTo>
                      <a:pt x="456" y="960"/>
                    </a:lnTo>
                    <a:lnTo>
                      <a:pt x="468" y="954"/>
                    </a:lnTo>
                    <a:lnTo>
                      <a:pt x="504" y="954"/>
                    </a:lnTo>
                    <a:lnTo>
                      <a:pt x="522" y="960"/>
                    </a:lnTo>
                    <a:lnTo>
                      <a:pt x="534" y="966"/>
                    </a:lnTo>
                    <a:lnTo>
                      <a:pt x="552" y="966"/>
                    </a:lnTo>
                    <a:lnTo>
                      <a:pt x="558" y="960"/>
                    </a:lnTo>
                    <a:lnTo>
                      <a:pt x="570" y="954"/>
                    </a:lnTo>
                    <a:lnTo>
                      <a:pt x="606" y="954"/>
                    </a:lnTo>
                    <a:lnTo>
                      <a:pt x="618" y="948"/>
                    </a:lnTo>
                    <a:lnTo>
                      <a:pt x="624" y="942"/>
                    </a:lnTo>
                    <a:lnTo>
                      <a:pt x="636" y="936"/>
                    </a:lnTo>
                    <a:lnTo>
                      <a:pt x="684" y="936"/>
                    </a:lnTo>
                    <a:lnTo>
                      <a:pt x="708" y="924"/>
                    </a:lnTo>
                    <a:lnTo>
                      <a:pt x="720" y="912"/>
                    </a:lnTo>
                    <a:lnTo>
                      <a:pt x="738" y="900"/>
                    </a:lnTo>
                    <a:lnTo>
                      <a:pt x="774" y="864"/>
                    </a:lnTo>
                    <a:lnTo>
                      <a:pt x="786" y="858"/>
                    </a:lnTo>
                    <a:lnTo>
                      <a:pt x="804" y="846"/>
                    </a:lnTo>
                    <a:lnTo>
                      <a:pt x="900" y="750"/>
                    </a:lnTo>
                    <a:lnTo>
                      <a:pt x="918" y="750"/>
                    </a:lnTo>
                    <a:lnTo>
                      <a:pt x="924" y="744"/>
                    </a:lnTo>
                    <a:lnTo>
                      <a:pt x="960" y="696"/>
                    </a:lnTo>
                    <a:lnTo>
                      <a:pt x="972" y="672"/>
                    </a:lnTo>
                    <a:lnTo>
                      <a:pt x="984" y="654"/>
                    </a:lnTo>
                    <a:lnTo>
                      <a:pt x="990" y="642"/>
                    </a:lnTo>
                    <a:lnTo>
                      <a:pt x="1002" y="606"/>
                    </a:lnTo>
                    <a:lnTo>
                      <a:pt x="1014" y="588"/>
                    </a:lnTo>
                    <a:lnTo>
                      <a:pt x="1020" y="576"/>
                    </a:lnTo>
                    <a:lnTo>
                      <a:pt x="1026" y="570"/>
                    </a:lnTo>
                    <a:lnTo>
                      <a:pt x="1038" y="564"/>
                    </a:lnTo>
                    <a:lnTo>
                      <a:pt x="1050" y="552"/>
                    </a:lnTo>
                    <a:lnTo>
                      <a:pt x="1068" y="546"/>
                    </a:lnTo>
                    <a:lnTo>
                      <a:pt x="1086" y="534"/>
                    </a:lnTo>
                    <a:lnTo>
                      <a:pt x="1098" y="510"/>
                    </a:lnTo>
                    <a:lnTo>
                      <a:pt x="1098" y="498"/>
                    </a:lnTo>
                    <a:lnTo>
                      <a:pt x="1104" y="486"/>
                    </a:lnTo>
                    <a:lnTo>
                      <a:pt x="1110" y="468"/>
                    </a:lnTo>
                    <a:lnTo>
                      <a:pt x="1116" y="456"/>
                    </a:lnTo>
                    <a:lnTo>
                      <a:pt x="1122" y="450"/>
                    </a:lnTo>
                    <a:lnTo>
                      <a:pt x="1122" y="438"/>
                    </a:lnTo>
                    <a:lnTo>
                      <a:pt x="1128" y="432"/>
                    </a:lnTo>
                    <a:lnTo>
                      <a:pt x="1128" y="414"/>
                    </a:lnTo>
                    <a:lnTo>
                      <a:pt x="1134" y="396"/>
                    </a:lnTo>
                    <a:lnTo>
                      <a:pt x="1128" y="384"/>
                    </a:lnTo>
                    <a:lnTo>
                      <a:pt x="1116" y="372"/>
                    </a:lnTo>
                    <a:close/>
                    <a:moveTo>
                      <a:pt x="870" y="624"/>
                    </a:moveTo>
                    <a:lnTo>
                      <a:pt x="858" y="630"/>
                    </a:lnTo>
                    <a:lnTo>
                      <a:pt x="852" y="636"/>
                    </a:lnTo>
                    <a:lnTo>
                      <a:pt x="840" y="642"/>
                    </a:lnTo>
                    <a:lnTo>
                      <a:pt x="822" y="642"/>
                    </a:lnTo>
                    <a:lnTo>
                      <a:pt x="810" y="648"/>
                    </a:lnTo>
                    <a:lnTo>
                      <a:pt x="804" y="654"/>
                    </a:lnTo>
                    <a:lnTo>
                      <a:pt x="798" y="666"/>
                    </a:lnTo>
                    <a:lnTo>
                      <a:pt x="792" y="672"/>
                    </a:lnTo>
                    <a:lnTo>
                      <a:pt x="792" y="684"/>
                    </a:lnTo>
                    <a:lnTo>
                      <a:pt x="774" y="684"/>
                    </a:lnTo>
                    <a:lnTo>
                      <a:pt x="744" y="654"/>
                    </a:lnTo>
                    <a:lnTo>
                      <a:pt x="744" y="636"/>
                    </a:lnTo>
                    <a:lnTo>
                      <a:pt x="720" y="600"/>
                    </a:lnTo>
                    <a:lnTo>
                      <a:pt x="744" y="600"/>
                    </a:lnTo>
                    <a:lnTo>
                      <a:pt x="750" y="582"/>
                    </a:lnTo>
                    <a:lnTo>
                      <a:pt x="768" y="564"/>
                    </a:lnTo>
                    <a:lnTo>
                      <a:pt x="768" y="546"/>
                    </a:lnTo>
                    <a:lnTo>
                      <a:pt x="774" y="540"/>
                    </a:lnTo>
                    <a:lnTo>
                      <a:pt x="798" y="540"/>
                    </a:lnTo>
                    <a:lnTo>
                      <a:pt x="798" y="528"/>
                    </a:lnTo>
                    <a:lnTo>
                      <a:pt x="810" y="522"/>
                    </a:lnTo>
                    <a:lnTo>
                      <a:pt x="846" y="522"/>
                    </a:lnTo>
                    <a:lnTo>
                      <a:pt x="852" y="528"/>
                    </a:lnTo>
                    <a:lnTo>
                      <a:pt x="858" y="540"/>
                    </a:lnTo>
                    <a:lnTo>
                      <a:pt x="864" y="546"/>
                    </a:lnTo>
                    <a:lnTo>
                      <a:pt x="870" y="558"/>
                    </a:lnTo>
                    <a:lnTo>
                      <a:pt x="882" y="564"/>
                    </a:lnTo>
                    <a:lnTo>
                      <a:pt x="888" y="588"/>
                    </a:lnTo>
                    <a:lnTo>
                      <a:pt x="864" y="606"/>
                    </a:lnTo>
                    <a:lnTo>
                      <a:pt x="870" y="6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62" name="Afghanistan"/>
              <p:cNvSpPr>
                <a:spLocks/>
              </p:cNvSpPr>
              <p:nvPr/>
            </p:nvSpPr>
            <p:spPr bwMode="gray">
              <a:xfrm>
                <a:off x="3703" y="1516"/>
                <a:ext cx="231" cy="189"/>
              </a:xfrm>
              <a:custGeom>
                <a:avLst/>
                <a:gdLst>
                  <a:gd name="T0" fmla="*/ 140208089 w 906"/>
                  <a:gd name="T1" fmla="*/ 140844663 h 738"/>
                  <a:gd name="T2" fmla="*/ 140208089 w 906"/>
                  <a:gd name="T3" fmla="*/ 140844663 h 738"/>
                  <a:gd name="T4" fmla="*/ 140208089 w 906"/>
                  <a:gd name="T5" fmla="*/ 140844663 h 738"/>
                  <a:gd name="T6" fmla="*/ 140208089 w 906"/>
                  <a:gd name="T7" fmla="*/ 140844663 h 738"/>
                  <a:gd name="T8" fmla="*/ 140208089 w 906"/>
                  <a:gd name="T9" fmla="*/ 140844663 h 738"/>
                  <a:gd name="T10" fmla="*/ 140208089 w 906"/>
                  <a:gd name="T11" fmla="*/ 0 h 738"/>
                  <a:gd name="T12" fmla="*/ 140208089 w 906"/>
                  <a:gd name="T13" fmla="*/ 140844663 h 738"/>
                  <a:gd name="T14" fmla="*/ 140208089 w 906"/>
                  <a:gd name="T15" fmla="*/ 140844663 h 738"/>
                  <a:gd name="T16" fmla="*/ 140208089 w 906"/>
                  <a:gd name="T17" fmla="*/ 140844663 h 738"/>
                  <a:gd name="T18" fmla="*/ 140208089 w 906"/>
                  <a:gd name="T19" fmla="*/ 140844663 h 738"/>
                  <a:gd name="T20" fmla="*/ 140208089 w 906"/>
                  <a:gd name="T21" fmla="*/ 140844663 h 738"/>
                  <a:gd name="T22" fmla="*/ 140208089 w 906"/>
                  <a:gd name="T23" fmla="*/ 140844663 h 738"/>
                  <a:gd name="T24" fmla="*/ 140208089 w 906"/>
                  <a:gd name="T25" fmla="*/ 140844663 h 738"/>
                  <a:gd name="T26" fmla="*/ 140208089 w 906"/>
                  <a:gd name="T27" fmla="*/ 140844663 h 738"/>
                  <a:gd name="T28" fmla="*/ 140208089 w 906"/>
                  <a:gd name="T29" fmla="*/ 140844663 h 738"/>
                  <a:gd name="T30" fmla="*/ 140208089 w 906"/>
                  <a:gd name="T31" fmla="*/ 140844663 h 738"/>
                  <a:gd name="T32" fmla="*/ 140208089 w 906"/>
                  <a:gd name="T33" fmla="*/ 140844663 h 738"/>
                  <a:gd name="T34" fmla="*/ 140208089 w 906"/>
                  <a:gd name="T35" fmla="*/ 140844663 h 738"/>
                  <a:gd name="T36" fmla="*/ 140208089 w 906"/>
                  <a:gd name="T37" fmla="*/ 140844663 h 738"/>
                  <a:gd name="T38" fmla="*/ 140208089 w 906"/>
                  <a:gd name="T39" fmla="*/ 140844663 h 738"/>
                  <a:gd name="T40" fmla="*/ 140208089 w 906"/>
                  <a:gd name="T41" fmla="*/ 140844663 h 738"/>
                  <a:gd name="T42" fmla="*/ 140208089 w 906"/>
                  <a:gd name="T43" fmla="*/ 140844663 h 738"/>
                  <a:gd name="T44" fmla="*/ 140208089 w 906"/>
                  <a:gd name="T45" fmla="*/ 140844663 h 738"/>
                  <a:gd name="T46" fmla="*/ 0 w 906"/>
                  <a:gd name="T47" fmla="*/ 140844663 h 738"/>
                  <a:gd name="T48" fmla="*/ 140208089 w 906"/>
                  <a:gd name="T49" fmla="*/ 140844663 h 738"/>
                  <a:gd name="T50" fmla="*/ 140208089 w 906"/>
                  <a:gd name="T51" fmla="*/ 140844663 h 738"/>
                  <a:gd name="T52" fmla="*/ 140208089 w 906"/>
                  <a:gd name="T53" fmla="*/ 140844663 h 738"/>
                  <a:gd name="T54" fmla="*/ 140208089 w 906"/>
                  <a:gd name="T55" fmla="*/ 140844663 h 738"/>
                  <a:gd name="T56" fmla="*/ 140208089 w 906"/>
                  <a:gd name="T57" fmla="*/ 140844663 h 738"/>
                  <a:gd name="T58" fmla="*/ 140208089 w 906"/>
                  <a:gd name="T59" fmla="*/ 140844663 h 738"/>
                  <a:gd name="T60" fmla="*/ 140208089 w 906"/>
                  <a:gd name="T61" fmla="*/ 140844663 h 738"/>
                  <a:gd name="T62" fmla="*/ 140208089 w 906"/>
                  <a:gd name="T63" fmla="*/ 140844663 h 738"/>
                  <a:gd name="T64" fmla="*/ 140208089 w 906"/>
                  <a:gd name="T65" fmla="*/ 140844663 h 738"/>
                  <a:gd name="T66" fmla="*/ 140208089 w 906"/>
                  <a:gd name="T67" fmla="*/ 140844663 h 738"/>
                  <a:gd name="T68" fmla="*/ 140208089 w 906"/>
                  <a:gd name="T69" fmla="*/ 140844663 h 738"/>
                  <a:gd name="T70" fmla="*/ 140208089 w 906"/>
                  <a:gd name="T71" fmla="*/ 140844663 h 738"/>
                  <a:gd name="T72" fmla="*/ 140208089 w 906"/>
                  <a:gd name="T73" fmla="*/ 140844663 h 738"/>
                  <a:gd name="T74" fmla="*/ 140208089 w 906"/>
                  <a:gd name="T75" fmla="*/ 140844663 h 738"/>
                  <a:gd name="T76" fmla="*/ 140208089 w 906"/>
                  <a:gd name="T77" fmla="*/ 140844663 h 738"/>
                  <a:gd name="T78" fmla="*/ 140208089 w 906"/>
                  <a:gd name="T79" fmla="*/ 140844663 h 738"/>
                  <a:gd name="T80" fmla="*/ 140208089 w 906"/>
                  <a:gd name="T81" fmla="*/ 140844663 h 738"/>
                  <a:gd name="T82" fmla="*/ 140208089 w 906"/>
                  <a:gd name="T83" fmla="*/ 140844663 h 738"/>
                  <a:gd name="T84" fmla="*/ 140208089 w 906"/>
                  <a:gd name="T85" fmla="*/ 140844663 h 738"/>
                  <a:gd name="T86" fmla="*/ 140208089 w 906"/>
                  <a:gd name="T87" fmla="*/ 140844663 h 738"/>
                  <a:gd name="T88" fmla="*/ 140208089 w 906"/>
                  <a:gd name="T89" fmla="*/ 140844663 h 738"/>
                  <a:gd name="T90" fmla="*/ 140208089 w 906"/>
                  <a:gd name="T91" fmla="*/ 140844663 h 738"/>
                  <a:gd name="T92" fmla="*/ 140208089 w 906"/>
                  <a:gd name="T93" fmla="*/ 140844663 h 738"/>
                  <a:gd name="T94" fmla="*/ 140208089 w 906"/>
                  <a:gd name="T95" fmla="*/ 140844663 h 738"/>
                  <a:gd name="T96" fmla="*/ 140208089 w 906"/>
                  <a:gd name="T97" fmla="*/ 140844663 h 738"/>
                  <a:gd name="T98" fmla="*/ 140208089 w 906"/>
                  <a:gd name="T99" fmla="*/ 140844663 h 738"/>
                  <a:gd name="T100" fmla="*/ 140208089 w 906"/>
                  <a:gd name="T101" fmla="*/ 140844663 h 738"/>
                  <a:gd name="T102" fmla="*/ 140208089 w 906"/>
                  <a:gd name="T103" fmla="*/ 140844663 h 738"/>
                  <a:gd name="T104" fmla="*/ 140208089 w 906"/>
                  <a:gd name="T105" fmla="*/ 140844663 h 738"/>
                  <a:gd name="T106" fmla="*/ 140208089 w 906"/>
                  <a:gd name="T107" fmla="*/ 140844663 h 738"/>
                  <a:gd name="T108" fmla="*/ 140208089 w 906"/>
                  <a:gd name="T109" fmla="*/ 140844663 h 7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6"/>
                  <a:gd name="T166" fmla="*/ 0 h 738"/>
                  <a:gd name="T167" fmla="*/ 906 w 906"/>
                  <a:gd name="T168" fmla="*/ 738 h 7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6" h="738">
                    <a:moveTo>
                      <a:pt x="894" y="108"/>
                    </a:moveTo>
                    <a:lnTo>
                      <a:pt x="894" y="96"/>
                    </a:lnTo>
                    <a:lnTo>
                      <a:pt x="906" y="96"/>
                    </a:lnTo>
                    <a:lnTo>
                      <a:pt x="900" y="90"/>
                    </a:lnTo>
                    <a:lnTo>
                      <a:pt x="876" y="90"/>
                    </a:lnTo>
                    <a:lnTo>
                      <a:pt x="840" y="102"/>
                    </a:lnTo>
                    <a:lnTo>
                      <a:pt x="840" y="84"/>
                    </a:lnTo>
                    <a:lnTo>
                      <a:pt x="816" y="84"/>
                    </a:lnTo>
                    <a:lnTo>
                      <a:pt x="792" y="96"/>
                    </a:lnTo>
                    <a:lnTo>
                      <a:pt x="786" y="102"/>
                    </a:lnTo>
                    <a:lnTo>
                      <a:pt x="780" y="114"/>
                    </a:lnTo>
                    <a:lnTo>
                      <a:pt x="774" y="120"/>
                    </a:lnTo>
                    <a:lnTo>
                      <a:pt x="756" y="120"/>
                    </a:lnTo>
                    <a:lnTo>
                      <a:pt x="750" y="126"/>
                    </a:lnTo>
                    <a:lnTo>
                      <a:pt x="744" y="138"/>
                    </a:lnTo>
                    <a:lnTo>
                      <a:pt x="732" y="144"/>
                    </a:lnTo>
                    <a:lnTo>
                      <a:pt x="726" y="150"/>
                    </a:lnTo>
                    <a:lnTo>
                      <a:pt x="720" y="150"/>
                    </a:lnTo>
                    <a:lnTo>
                      <a:pt x="690" y="120"/>
                    </a:lnTo>
                    <a:lnTo>
                      <a:pt x="690" y="114"/>
                    </a:lnTo>
                    <a:lnTo>
                      <a:pt x="678" y="48"/>
                    </a:lnTo>
                    <a:lnTo>
                      <a:pt x="660" y="48"/>
                    </a:lnTo>
                    <a:lnTo>
                      <a:pt x="660" y="18"/>
                    </a:lnTo>
                    <a:lnTo>
                      <a:pt x="642" y="0"/>
                    </a:lnTo>
                    <a:lnTo>
                      <a:pt x="624" y="0"/>
                    </a:lnTo>
                    <a:lnTo>
                      <a:pt x="618" y="6"/>
                    </a:lnTo>
                    <a:lnTo>
                      <a:pt x="618" y="30"/>
                    </a:lnTo>
                    <a:lnTo>
                      <a:pt x="612" y="36"/>
                    </a:lnTo>
                    <a:lnTo>
                      <a:pt x="606" y="36"/>
                    </a:lnTo>
                    <a:lnTo>
                      <a:pt x="594" y="48"/>
                    </a:lnTo>
                    <a:lnTo>
                      <a:pt x="594" y="54"/>
                    </a:lnTo>
                    <a:lnTo>
                      <a:pt x="600" y="60"/>
                    </a:lnTo>
                    <a:lnTo>
                      <a:pt x="606" y="60"/>
                    </a:lnTo>
                    <a:lnTo>
                      <a:pt x="600" y="84"/>
                    </a:lnTo>
                    <a:lnTo>
                      <a:pt x="588" y="72"/>
                    </a:lnTo>
                    <a:lnTo>
                      <a:pt x="570" y="72"/>
                    </a:lnTo>
                    <a:lnTo>
                      <a:pt x="558" y="78"/>
                    </a:lnTo>
                    <a:lnTo>
                      <a:pt x="546" y="90"/>
                    </a:lnTo>
                    <a:lnTo>
                      <a:pt x="546" y="120"/>
                    </a:lnTo>
                    <a:lnTo>
                      <a:pt x="540" y="120"/>
                    </a:lnTo>
                    <a:lnTo>
                      <a:pt x="534" y="114"/>
                    </a:lnTo>
                    <a:lnTo>
                      <a:pt x="528" y="102"/>
                    </a:lnTo>
                    <a:lnTo>
                      <a:pt x="522" y="96"/>
                    </a:lnTo>
                    <a:lnTo>
                      <a:pt x="510" y="96"/>
                    </a:lnTo>
                    <a:lnTo>
                      <a:pt x="504" y="102"/>
                    </a:lnTo>
                    <a:lnTo>
                      <a:pt x="492" y="108"/>
                    </a:lnTo>
                    <a:lnTo>
                      <a:pt x="474" y="126"/>
                    </a:lnTo>
                    <a:lnTo>
                      <a:pt x="468" y="126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14" y="108"/>
                    </a:lnTo>
                    <a:lnTo>
                      <a:pt x="396" y="84"/>
                    </a:lnTo>
                    <a:lnTo>
                      <a:pt x="384" y="96"/>
                    </a:lnTo>
                    <a:lnTo>
                      <a:pt x="342" y="96"/>
                    </a:lnTo>
                    <a:lnTo>
                      <a:pt x="330" y="90"/>
                    </a:lnTo>
                    <a:lnTo>
                      <a:pt x="324" y="84"/>
                    </a:lnTo>
                    <a:lnTo>
                      <a:pt x="312" y="78"/>
                    </a:lnTo>
                    <a:lnTo>
                      <a:pt x="300" y="78"/>
                    </a:lnTo>
                    <a:lnTo>
                      <a:pt x="300" y="102"/>
                    </a:lnTo>
                    <a:lnTo>
                      <a:pt x="264" y="102"/>
                    </a:lnTo>
                    <a:lnTo>
                      <a:pt x="252" y="108"/>
                    </a:lnTo>
                    <a:lnTo>
                      <a:pt x="246" y="120"/>
                    </a:lnTo>
                    <a:lnTo>
                      <a:pt x="246" y="180"/>
                    </a:lnTo>
                    <a:lnTo>
                      <a:pt x="234" y="180"/>
                    </a:lnTo>
                    <a:lnTo>
                      <a:pt x="222" y="186"/>
                    </a:lnTo>
                    <a:lnTo>
                      <a:pt x="216" y="198"/>
                    </a:lnTo>
                    <a:lnTo>
                      <a:pt x="180" y="216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56" y="252"/>
                    </a:lnTo>
                    <a:lnTo>
                      <a:pt x="150" y="258"/>
                    </a:lnTo>
                    <a:lnTo>
                      <a:pt x="138" y="264"/>
                    </a:lnTo>
                    <a:lnTo>
                      <a:pt x="114" y="264"/>
                    </a:lnTo>
                    <a:lnTo>
                      <a:pt x="90" y="240"/>
                    </a:lnTo>
                    <a:lnTo>
                      <a:pt x="84" y="240"/>
                    </a:lnTo>
                    <a:lnTo>
                      <a:pt x="78" y="246"/>
                    </a:lnTo>
                    <a:lnTo>
                      <a:pt x="66" y="246"/>
                    </a:lnTo>
                    <a:lnTo>
                      <a:pt x="60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40"/>
                    </a:lnTo>
                    <a:lnTo>
                      <a:pt x="30" y="252"/>
                    </a:lnTo>
                    <a:lnTo>
                      <a:pt x="30" y="258"/>
                    </a:lnTo>
                    <a:lnTo>
                      <a:pt x="36" y="270"/>
                    </a:lnTo>
                    <a:lnTo>
                      <a:pt x="36" y="294"/>
                    </a:lnTo>
                    <a:lnTo>
                      <a:pt x="42" y="300"/>
                    </a:lnTo>
                    <a:lnTo>
                      <a:pt x="42" y="306"/>
                    </a:lnTo>
                    <a:lnTo>
                      <a:pt x="18" y="312"/>
                    </a:lnTo>
                    <a:lnTo>
                      <a:pt x="30" y="330"/>
                    </a:lnTo>
                    <a:lnTo>
                      <a:pt x="24" y="330"/>
                    </a:lnTo>
                    <a:lnTo>
                      <a:pt x="18" y="336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54"/>
                    </a:lnTo>
                    <a:lnTo>
                      <a:pt x="12" y="366"/>
                    </a:lnTo>
                    <a:lnTo>
                      <a:pt x="12" y="396"/>
                    </a:lnTo>
                    <a:lnTo>
                      <a:pt x="36" y="396"/>
                    </a:lnTo>
                    <a:lnTo>
                      <a:pt x="42" y="402"/>
                    </a:lnTo>
                    <a:lnTo>
                      <a:pt x="42" y="408"/>
                    </a:lnTo>
                    <a:lnTo>
                      <a:pt x="24" y="426"/>
                    </a:lnTo>
                    <a:lnTo>
                      <a:pt x="18" y="438"/>
                    </a:lnTo>
                    <a:lnTo>
                      <a:pt x="30" y="462"/>
                    </a:lnTo>
                    <a:lnTo>
                      <a:pt x="42" y="480"/>
                    </a:lnTo>
                    <a:lnTo>
                      <a:pt x="54" y="504"/>
                    </a:lnTo>
                    <a:lnTo>
                      <a:pt x="60" y="510"/>
                    </a:lnTo>
                    <a:lnTo>
                      <a:pt x="60" y="564"/>
                    </a:lnTo>
                    <a:lnTo>
                      <a:pt x="66" y="570"/>
                    </a:lnTo>
                    <a:lnTo>
                      <a:pt x="72" y="570"/>
                    </a:lnTo>
                    <a:lnTo>
                      <a:pt x="84" y="576"/>
                    </a:lnTo>
                    <a:lnTo>
                      <a:pt x="120" y="576"/>
                    </a:lnTo>
                    <a:lnTo>
                      <a:pt x="126" y="582"/>
                    </a:lnTo>
                    <a:lnTo>
                      <a:pt x="138" y="606"/>
                    </a:lnTo>
                    <a:lnTo>
                      <a:pt x="114" y="654"/>
                    </a:lnTo>
                    <a:lnTo>
                      <a:pt x="108" y="660"/>
                    </a:lnTo>
                    <a:lnTo>
                      <a:pt x="102" y="672"/>
                    </a:lnTo>
                    <a:lnTo>
                      <a:pt x="84" y="690"/>
                    </a:lnTo>
                    <a:lnTo>
                      <a:pt x="84" y="702"/>
                    </a:lnTo>
                    <a:lnTo>
                      <a:pt x="120" y="702"/>
                    </a:lnTo>
                    <a:lnTo>
                      <a:pt x="132" y="708"/>
                    </a:lnTo>
                    <a:lnTo>
                      <a:pt x="150" y="720"/>
                    </a:lnTo>
                    <a:lnTo>
                      <a:pt x="168" y="726"/>
                    </a:lnTo>
                    <a:lnTo>
                      <a:pt x="192" y="738"/>
                    </a:lnTo>
                    <a:lnTo>
                      <a:pt x="210" y="738"/>
                    </a:lnTo>
                    <a:lnTo>
                      <a:pt x="228" y="732"/>
                    </a:lnTo>
                    <a:lnTo>
                      <a:pt x="234" y="732"/>
                    </a:lnTo>
                    <a:lnTo>
                      <a:pt x="240" y="726"/>
                    </a:lnTo>
                    <a:lnTo>
                      <a:pt x="294" y="726"/>
                    </a:lnTo>
                    <a:lnTo>
                      <a:pt x="294" y="732"/>
                    </a:lnTo>
                    <a:lnTo>
                      <a:pt x="318" y="732"/>
                    </a:lnTo>
                    <a:lnTo>
                      <a:pt x="324" y="726"/>
                    </a:lnTo>
                    <a:lnTo>
                      <a:pt x="348" y="726"/>
                    </a:lnTo>
                    <a:lnTo>
                      <a:pt x="366" y="720"/>
                    </a:lnTo>
                    <a:lnTo>
                      <a:pt x="396" y="720"/>
                    </a:lnTo>
                    <a:lnTo>
                      <a:pt x="444" y="696"/>
                    </a:lnTo>
                    <a:lnTo>
                      <a:pt x="450" y="696"/>
                    </a:lnTo>
                    <a:lnTo>
                      <a:pt x="456" y="690"/>
                    </a:lnTo>
                    <a:lnTo>
                      <a:pt x="456" y="660"/>
                    </a:lnTo>
                    <a:lnTo>
                      <a:pt x="450" y="654"/>
                    </a:lnTo>
                    <a:lnTo>
                      <a:pt x="450" y="636"/>
                    </a:lnTo>
                    <a:lnTo>
                      <a:pt x="444" y="624"/>
                    </a:lnTo>
                    <a:lnTo>
                      <a:pt x="444" y="606"/>
                    </a:lnTo>
                    <a:lnTo>
                      <a:pt x="450" y="594"/>
                    </a:lnTo>
                    <a:lnTo>
                      <a:pt x="462" y="588"/>
                    </a:lnTo>
                    <a:lnTo>
                      <a:pt x="468" y="576"/>
                    </a:lnTo>
                    <a:lnTo>
                      <a:pt x="486" y="576"/>
                    </a:lnTo>
                    <a:lnTo>
                      <a:pt x="486" y="588"/>
                    </a:lnTo>
                    <a:lnTo>
                      <a:pt x="528" y="588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28" y="570"/>
                    </a:lnTo>
                    <a:lnTo>
                      <a:pt x="522" y="570"/>
                    </a:lnTo>
                    <a:lnTo>
                      <a:pt x="522" y="564"/>
                    </a:lnTo>
                    <a:lnTo>
                      <a:pt x="528" y="558"/>
                    </a:lnTo>
                    <a:lnTo>
                      <a:pt x="534" y="558"/>
                    </a:lnTo>
                    <a:lnTo>
                      <a:pt x="546" y="552"/>
                    </a:lnTo>
                    <a:lnTo>
                      <a:pt x="552" y="546"/>
                    </a:lnTo>
                    <a:lnTo>
                      <a:pt x="564" y="540"/>
                    </a:lnTo>
                    <a:lnTo>
                      <a:pt x="594" y="540"/>
                    </a:lnTo>
                    <a:lnTo>
                      <a:pt x="594" y="552"/>
                    </a:lnTo>
                    <a:lnTo>
                      <a:pt x="600" y="558"/>
                    </a:lnTo>
                    <a:lnTo>
                      <a:pt x="612" y="558"/>
                    </a:lnTo>
                    <a:lnTo>
                      <a:pt x="624" y="552"/>
                    </a:lnTo>
                    <a:lnTo>
                      <a:pt x="630" y="540"/>
                    </a:lnTo>
                    <a:lnTo>
                      <a:pt x="636" y="534"/>
                    </a:lnTo>
                    <a:lnTo>
                      <a:pt x="636" y="528"/>
                    </a:lnTo>
                    <a:lnTo>
                      <a:pt x="630" y="522"/>
                    </a:lnTo>
                    <a:lnTo>
                      <a:pt x="630" y="510"/>
                    </a:lnTo>
                    <a:lnTo>
                      <a:pt x="624" y="498"/>
                    </a:lnTo>
                    <a:lnTo>
                      <a:pt x="624" y="480"/>
                    </a:lnTo>
                    <a:lnTo>
                      <a:pt x="630" y="474"/>
                    </a:lnTo>
                    <a:lnTo>
                      <a:pt x="636" y="474"/>
                    </a:lnTo>
                    <a:lnTo>
                      <a:pt x="636" y="438"/>
                    </a:lnTo>
                    <a:lnTo>
                      <a:pt x="642" y="432"/>
                    </a:lnTo>
                    <a:lnTo>
                      <a:pt x="660" y="432"/>
                    </a:lnTo>
                    <a:lnTo>
                      <a:pt x="690" y="414"/>
                    </a:lnTo>
                    <a:lnTo>
                      <a:pt x="684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66" y="396"/>
                    </a:lnTo>
                    <a:lnTo>
                      <a:pt x="666" y="390"/>
                    </a:lnTo>
                    <a:lnTo>
                      <a:pt x="654" y="384"/>
                    </a:lnTo>
                    <a:lnTo>
                      <a:pt x="642" y="372"/>
                    </a:lnTo>
                    <a:lnTo>
                      <a:pt x="642" y="360"/>
                    </a:lnTo>
                    <a:lnTo>
                      <a:pt x="660" y="360"/>
                    </a:lnTo>
                    <a:lnTo>
                      <a:pt x="666" y="366"/>
                    </a:lnTo>
                    <a:lnTo>
                      <a:pt x="684" y="372"/>
                    </a:lnTo>
                    <a:lnTo>
                      <a:pt x="690" y="372"/>
                    </a:lnTo>
                    <a:lnTo>
                      <a:pt x="696" y="366"/>
                    </a:lnTo>
                    <a:lnTo>
                      <a:pt x="714" y="366"/>
                    </a:lnTo>
                    <a:lnTo>
                      <a:pt x="714" y="336"/>
                    </a:lnTo>
                    <a:lnTo>
                      <a:pt x="708" y="330"/>
                    </a:lnTo>
                    <a:lnTo>
                      <a:pt x="708" y="318"/>
                    </a:lnTo>
                    <a:lnTo>
                      <a:pt x="714" y="306"/>
                    </a:lnTo>
                    <a:lnTo>
                      <a:pt x="738" y="282"/>
                    </a:lnTo>
                    <a:lnTo>
                      <a:pt x="738" y="276"/>
                    </a:lnTo>
                    <a:lnTo>
                      <a:pt x="732" y="264"/>
                    </a:lnTo>
                    <a:lnTo>
                      <a:pt x="726" y="258"/>
                    </a:lnTo>
                    <a:lnTo>
                      <a:pt x="726" y="228"/>
                    </a:lnTo>
                    <a:lnTo>
                      <a:pt x="696" y="198"/>
                    </a:lnTo>
                    <a:lnTo>
                      <a:pt x="696" y="192"/>
                    </a:lnTo>
                    <a:lnTo>
                      <a:pt x="702" y="186"/>
                    </a:lnTo>
                    <a:lnTo>
                      <a:pt x="708" y="174"/>
                    </a:lnTo>
                    <a:lnTo>
                      <a:pt x="714" y="168"/>
                    </a:lnTo>
                    <a:lnTo>
                      <a:pt x="738" y="156"/>
                    </a:lnTo>
                    <a:lnTo>
                      <a:pt x="744" y="150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80" y="132"/>
                    </a:lnTo>
                    <a:lnTo>
                      <a:pt x="822" y="132"/>
                    </a:lnTo>
                    <a:lnTo>
                      <a:pt x="828" y="126"/>
                    </a:lnTo>
                    <a:lnTo>
                      <a:pt x="852" y="126"/>
                    </a:lnTo>
                    <a:lnTo>
                      <a:pt x="864" y="132"/>
                    </a:lnTo>
                    <a:lnTo>
                      <a:pt x="876" y="132"/>
                    </a:lnTo>
                    <a:lnTo>
                      <a:pt x="882" y="126"/>
                    </a:lnTo>
                    <a:lnTo>
                      <a:pt x="894" y="126"/>
                    </a:lnTo>
                    <a:lnTo>
                      <a:pt x="900" y="120"/>
                    </a:lnTo>
                    <a:lnTo>
                      <a:pt x="894" y="114"/>
                    </a:lnTo>
                    <a:lnTo>
                      <a:pt x="894" y="108"/>
                    </a:lnTo>
                    <a:close/>
                  </a:path>
                </a:pathLst>
              </a:custGeom>
              <a:solidFill>
                <a:srgbClr val="C4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83"/>
            <p:cNvGrpSpPr>
              <a:grpSpLocks/>
            </p:cNvGrpSpPr>
            <p:nvPr/>
          </p:nvGrpSpPr>
          <p:grpSpPr bwMode="auto">
            <a:xfrm>
              <a:off x="2978" y="1360"/>
              <a:ext cx="70" cy="86"/>
              <a:chOff x="2184" y="1242"/>
              <a:chExt cx="257" cy="316"/>
            </a:xfrm>
          </p:grpSpPr>
          <p:sp>
            <p:nvSpPr>
              <p:cNvPr id="4123" name="Freeform 184"/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>
                  <a:gd name="T0" fmla="*/ 124 w 496"/>
                  <a:gd name="T1" fmla="*/ 101 h 542"/>
                  <a:gd name="T2" fmla="*/ 122 w 496"/>
                  <a:gd name="T3" fmla="*/ 84 h 542"/>
                  <a:gd name="T4" fmla="*/ 122 w 496"/>
                  <a:gd name="T5" fmla="*/ 63 h 542"/>
                  <a:gd name="T6" fmla="*/ 102 w 496"/>
                  <a:gd name="T7" fmla="*/ 61 h 542"/>
                  <a:gd name="T8" fmla="*/ 81 w 496"/>
                  <a:gd name="T9" fmla="*/ 46 h 542"/>
                  <a:gd name="T10" fmla="*/ 78 w 496"/>
                  <a:gd name="T11" fmla="*/ 32 h 542"/>
                  <a:gd name="T12" fmla="*/ 69 w 496"/>
                  <a:gd name="T13" fmla="*/ 35 h 542"/>
                  <a:gd name="T14" fmla="*/ 58 w 496"/>
                  <a:gd name="T15" fmla="*/ 15 h 542"/>
                  <a:gd name="T16" fmla="*/ 23 w 496"/>
                  <a:gd name="T17" fmla="*/ 0 h 542"/>
                  <a:gd name="T18" fmla="*/ 0 w 496"/>
                  <a:gd name="T19" fmla="*/ 11 h 542"/>
                  <a:gd name="T20" fmla="*/ 9 w 496"/>
                  <a:gd name="T21" fmla="*/ 26 h 542"/>
                  <a:gd name="T22" fmla="*/ 18 w 496"/>
                  <a:gd name="T23" fmla="*/ 37 h 542"/>
                  <a:gd name="T24" fmla="*/ 15 w 496"/>
                  <a:gd name="T25" fmla="*/ 41 h 542"/>
                  <a:gd name="T26" fmla="*/ 9 w 496"/>
                  <a:gd name="T27" fmla="*/ 49 h 542"/>
                  <a:gd name="T28" fmla="*/ 9 w 496"/>
                  <a:gd name="T29" fmla="*/ 52 h 542"/>
                  <a:gd name="T30" fmla="*/ 20 w 496"/>
                  <a:gd name="T31" fmla="*/ 55 h 542"/>
                  <a:gd name="T32" fmla="*/ 23 w 496"/>
                  <a:gd name="T33" fmla="*/ 72 h 542"/>
                  <a:gd name="T34" fmla="*/ 18 w 496"/>
                  <a:gd name="T35" fmla="*/ 84 h 542"/>
                  <a:gd name="T36" fmla="*/ 26 w 496"/>
                  <a:gd name="T37" fmla="*/ 98 h 542"/>
                  <a:gd name="T38" fmla="*/ 32 w 496"/>
                  <a:gd name="T39" fmla="*/ 107 h 542"/>
                  <a:gd name="T40" fmla="*/ 42 w 496"/>
                  <a:gd name="T41" fmla="*/ 120 h 542"/>
                  <a:gd name="T42" fmla="*/ 47 w 496"/>
                  <a:gd name="T43" fmla="*/ 119 h 542"/>
                  <a:gd name="T44" fmla="*/ 48 w 496"/>
                  <a:gd name="T45" fmla="*/ 120 h 542"/>
                  <a:gd name="T46" fmla="*/ 62 w 496"/>
                  <a:gd name="T47" fmla="*/ 121 h 542"/>
                  <a:gd name="T48" fmla="*/ 64 w 496"/>
                  <a:gd name="T49" fmla="*/ 117 h 542"/>
                  <a:gd name="T50" fmla="*/ 69 w 496"/>
                  <a:gd name="T51" fmla="*/ 112 h 542"/>
                  <a:gd name="T52" fmla="*/ 72 w 496"/>
                  <a:gd name="T53" fmla="*/ 113 h 542"/>
                  <a:gd name="T54" fmla="*/ 72 w 496"/>
                  <a:gd name="T55" fmla="*/ 110 h 542"/>
                  <a:gd name="T56" fmla="*/ 72 w 496"/>
                  <a:gd name="T57" fmla="*/ 108 h 542"/>
                  <a:gd name="T58" fmla="*/ 68 w 496"/>
                  <a:gd name="T59" fmla="*/ 105 h 542"/>
                  <a:gd name="T60" fmla="*/ 70 w 496"/>
                  <a:gd name="T61" fmla="*/ 105 h 542"/>
                  <a:gd name="T62" fmla="*/ 75 w 496"/>
                  <a:gd name="T63" fmla="*/ 103 h 542"/>
                  <a:gd name="T64" fmla="*/ 77 w 496"/>
                  <a:gd name="T65" fmla="*/ 101 h 542"/>
                  <a:gd name="T66" fmla="*/ 80 w 496"/>
                  <a:gd name="T67" fmla="*/ 105 h 542"/>
                  <a:gd name="T68" fmla="*/ 78 w 496"/>
                  <a:gd name="T69" fmla="*/ 108 h 542"/>
                  <a:gd name="T70" fmla="*/ 83 w 496"/>
                  <a:gd name="T71" fmla="*/ 109 h 542"/>
                  <a:gd name="T72" fmla="*/ 86 w 496"/>
                  <a:gd name="T73" fmla="*/ 109 h 542"/>
                  <a:gd name="T74" fmla="*/ 88 w 496"/>
                  <a:gd name="T75" fmla="*/ 110 h 542"/>
                  <a:gd name="T76" fmla="*/ 88 w 496"/>
                  <a:gd name="T77" fmla="*/ 117 h 542"/>
                  <a:gd name="T78" fmla="*/ 90 w 496"/>
                  <a:gd name="T79" fmla="*/ 116 h 542"/>
                  <a:gd name="T80" fmla="*/ 90 w 496"/>
                  <a:gd name="T81" fmla="*/ 121 h 542"/>
                  <a:gd name="T82" fmla="*/ 93 w 496"/>
                  <a:gd name="T83" fmla="*/ 122 h 542"/>
                  <a:gd name="T84" fmla="*/ 95 w 496"/>
                  <a:gd name="T85" fmla="*/ 126 h 542"/>
                  <a:gd name="T86" fmla="*/ 95 w 496"/>
                  <a:gd name="T87" fmla="*/ 130 h 542"/>
                  <a:gd name="T88" fmla="*/ 95 w 496"/>
                  <a:gd name="T89" fmla="*/ 131 h 542"/>
                  <a:gd name="T90" fmla="*/ 99 w 496"/>
                  <a:gd name="T91" fmla="*/ 131 h 542"/>
                  <a:gd name="T92" fmla="*/ 102 w 496"/>
                  <a:gd name="T93" fmla="*/ 133 h 542"/>
                  <a:gd name="T94" fmla="*/ 105 w 496"/>
                  <a:gd name="T95" fmla="*/ 134 h 542"/>
                  <a:gd name="T96" fmla="*/ 107 w 496"/>
                  <a:gd name="T97" fmla="*/ 136 h 542"/>
                  <a:gd name="T98" fmla="*/ 105 w 496"/>
                  <a:gd name="T99" fmla="*/ 139 h 542"/>
                  <a:gd name="T100" fmla="*/ 103 w 496"/>
                  <a:gd name="T101" fmla="*/ 143 h 542"/>
                  <a:gd name="T102" fmla="*/ 101 w 496"/>
                  <a:gd name="T103" fmla="*/ 147 h 542"/>
                  <a:gd name="T104" fmla="*/ 122 w 496"/>
                  <a:gd name="T105" fmla="*/ 133 h 542"/>
                  <a:gd name="T106" fmla="*/ 131 w 496"/>
                  <a:gd name="T107" fmla="*/ 127 h 542"/>
                  <a:gd name="T108" fmla="*/ 131 w 496"/>
                  <a:gd name="T109" fmla="*/ 110 h 5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6"/>
                  <a:gd name="T166" fmla="*/ 0 h 542"/>
                  <a:gd name="T167" fmla="*/ 496 w 496"/>
                  <a:gd name="T168" fmla="*/ 542 h 54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solidFill>
                <a:srgbClr val="C0C0C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" name="Freeform 185"/>
              <p:cNvSpPr>
                <a:spLocks noEditPoints="1"/>
              </p:cNvSpPr>
              <p:nvPr/>
            </p:nvSpPr>
            <p:spPr bwMode="gray">
              <a:xfrm>
                <a:off x="2268" y="1434"/>
                <a:ext cx="120" cy="122"/>
              </a:xfrm>
              <a:custGeom>
                <a:avLst/>
                <a:gdLst>
                  <a:gd name="T0" fmla="*/ 6 w 232"/>
                  <a:gd name="T1" fmla="*/ 75 h 237"/>
                  <a:gd name="T2" fmla="*/ 0 w 232"/>
                  <a:gd name="T3" fmla="*/ 72 h 237"/>
                  <a:gd name="T4" fmla="*/ 227 w 232"/>
                  <a:gd name="T5" fmla="*/ 122 h 237"/>
                  <a:gd name="T6" fmla="*/ 218 w 232"/>
                  <a:gd name="T7" fmla="*/ 127 h 237"/>
                  <a:gd name="T8" fmla="*/ 214 w 232"/>
                  <a:gd name="T9" fmla="*/ 120 h 237"/>
                  <a:gd name="T10" fmla="*/ 206 w 232"/>
                  <a:gd name="T11" fmla="*/ 113 h 237"/>
                  <a:gd name="T12" fmla="*/ 197 w 232"/>
                  <a:gd name="T13" fmla="*/ 111 h 237"/>
                  <a:gd name="T14" fmla="*/ 190 w 232"/>
                  <a:gd name="T15" fmla="*/ 110 h 237"/>
                  <a:gd name="T16" fmla="*/ 185 w 232"/>
                  <a:gd name="T17" fmla="*/ 110 h 237"/>
                  <a:gd name="T18" fmla="*/ 185 w 232"/>
                  <a:gd name="T19" fmla="*/ 101 h 237"/>
                  <a:gd name="T20" fmla="*/ 189 w 232"/>
                  <a:gd name="T21" fmla="*/ 95 h 237"/>
                  <a:gd name="T22" fmla="*/ 187 w 232"/>
                  <a:gd name="T23" fmla="*/ 84 h 237"/>
                  <a:gd name="T24" fmla="*/ 177 w 232"/>
                  <a:gd name="T25" fmla="*/ 78 h 237"/>
                  <a:gd name="T26" fmla="*/ 169 w 232"/>
                  <a:gd name="T27" fmla="*/ 76 h 237"/>
                  <a:gd name="T28" fmla="*/ 170 w 232"/>
                  <a:gd name="T29" fmla="*/ 61 h 237"/>
                  <a:gd name="T30" fmla="*/ 165 w 232"/>
                  <a:gd name="T31" fmla="*/ 56 h 237"/>
                  <a:gd name="T32" fmla="*/ 161 w 232"/>
                  <a:gd name="T33" fmla="*/ 61 h 237"/>
                  <a:gd name="T34" fmla="*/ 157 w 232"/>
                  <a:gd name="T35" fmla="*/ 53 h 237"/>
                  <a:gd name="T36" fmla="*/ 158 w 232"/>
                  <a:gd name="T37" fmla="*/ 35 h 237"/>
                  <a:gd name="T38" fmla="*/ 154 w 232"/>
                  <a:gd name="T39" fmla="*/ 32 h 237"/>
                  <a:gd name="T40" fmla="*/ 147 w 232"/>
                  <a:gd name="T41" fmla="*/ 32 h 237"/>
                  <a:gd name="T42" fmla="*/ 137 w 232"/>
                  <a:gd name="T43" fmla="*/ 32 h 237"/>
                  <a:gd name="T44" fmla="*/ 126 w 232"/>
                  <a:gd name="T45" fmla="*/ 27 h 237"/>
                  <a:gd name="T46" fmla="*/ 131 w 232"/>
                  <a:gd name="T47" fmla="*/ 20 h 237"/>
                  <a:gd name="T48" fmla="*/ 130 w 232"/>
                  <a:gd name="T49" fmla="*/ 12 h 237"/>
                  <a:gd name="T50" fmla="*/ 122 w 232"/>
                  <a:gd name="T51" fmla="*/ 0 h 237"/>
                  <a:gd name="T52" fmla="*/ 115 w 232"/>
                  <a:gd name="T53" fmla="*/ 6 h 237"/>
                  <a:gd name="T54" fmla="*/ 104 w 232"/>
                  <a:gd name="T55" fmla="*/ 13 h 237"/>
                  <a:gd name="T56" fmla="*/ 96 w 232"/>
                  <a:gd name="T57" fmla="*/ 15 h 237"/>
                  <a:gd name="T58" fmla="*/ 89 w 232"/>
                  <a:gd name="T59" fmla="*/ 13 h 237"/>
                  <a:gd name="T60" fmla="*/ 91 w 232"/>
                  <a:gd name="T61" fmla="*/ 22 h 237"/>
                  <a:gd name="T62" fmla="*/ 101 w 232"/>
                  <a:gd name="T63" fmla="*/ 27 h 237"/>
                  <a:gd name="T64" fmla="*/ 97 w 232"/>
                  <a:gd name="T65" fmla="*/ 33 h 237"/>
                  <a:gd name="T66" fmla="*/ 100 w 232"/>
                  <a:gd name="T67" fmla="*/ 40 h 237"/>
                  <a:gd name="T68" fmla="*/ 99 w 232"/>
                  <a:gd name="T69" fmla="*/ 46 h 237"/>
                  <a:gd name="T70" fmla="*/ 92 w 232"/>
                  <a:gd name="T71" fmla="*/ 49 h 237"/>
                  <a:gd name="T72" fmla="*/ 88 w 232"/>
                  <a:gd name="T73" fmla="*/ 45 h 237"/>
                  <a:gd name="T74" fmla="*/ 70 w 232"/>
                  <a:gd name="T75" fmla="*/ 59 h 237"/>
                  <a:gd name="T76" fmla="*/ 73 w 232"/>
                  <a:gd name="T77" fmla="*/ 71 h 237"/>
                  <a:gd name="T78" fmla="*/ 45 w 232"/>
                  <a:gd name="T79" fmla="*/ 74 h 237"/>
                  <a:gd name="T80" fmla="*/ 14 w 232"/>
                  <a:gd name="T81" fmla="*/ 72 h 237"/>
                  <a:gd name="T82" fmla="*/ 6 w 232"/>
                  <a:gd name="T83" fmla="*/ 75 h 237"/>
                  <a:gd name="T84" fmla="*/ 6 w 232"/>
                  <a:gd name="T85" fmla="*/ 141 h 237"/>
                  <a:gd name="T86" fmla="*/ 14 w 232"/>
                  <a:gd name="T87" fmla="*/ 155 h 237"/>
                  <a:gd name="T88" fmla="*/ 27 w 232"/>
                  <a:gd name="T89" fmla="*/ 173 h 237"/>
                  <a:gd name="T90" fmla="*/ 50 w 232"/>
                  <a:gd name="T91" fmla="*/ 175 h 237"/>
                  <a:gd name="T92" fmla="*/ 60 w 232"/>
                  <a:gd name="T93" fmla="*/ 211 h 237"/>
                  <a:gd name="T94" fmla="*/ 60 w 232"/>
                  <a:gd name="T95" fmla="*/ 237 h 237"/>
                  <a:gd name="T96" fmla="*/ 92 w 232"/>
                  <a:gd name="T97" fmla="*/ 226 h 237"/>
                  <a:gd name="T98" fmla="*/ 138 w 232"/>
                  <a:gd name="T99" fmla="*/ 205 h 237"/>
                  <a:gd name="T100" fmla="*/ 146 w 232"/>
                  <a:gd name="T101" fmla="*/ 184 h 237"/>
                  <a:gd name="T102" fmla="*/ 189 w 232"/>
                  <a:gd name="T103" fmla="*/ 173 h 237"/>
                  <a:gd name="T104" fmla="*/ 209 w 232"/>
                  <a:gd name="T105" fmla="*/ 163 h 237"/>
                  <a:gd name="T106" fmla="*/ 217 w 232"/>
                  <a:gd name="T107" fmla="*/ 156 h 237"/>
                  <a:gd name="T108" fmla="*/ 225 w 232"/>
                  <a:gd name="T109" fmla="*/ 144 h 237"/>
                  <a:gd name="T110" fmla="*/ 228 w 232"/>
                  <a:gd name="T111" fmla="*/ 137 h 237"/>
                  <a:gd name="T112" fmla="*/ 232 w 232"/>
                  <a:gd name="T113" fmla="*/ 129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2"/>
                  <a:gd name="T172" fmla="*/ 0 h 237"/>
                  <a:gd name="T173" fmla="*/ 232 w 232"/>
                  <a:gd name="T174" fmla="*/ 237 h 2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67" name="166 Metin kutusu"/>
          <p:cNvSpPr txBox="1"/>
          <p:nvPr/>
        </p:nvSpPr>
        <p:spPr>
          <a:xfrm>
            <a:off x="0" y="4286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C000"/>
                </a:solidFill>
                <a:latin typeface="+mn-lt"/>
              </a:rPr>
              <a:t>Bu istikrarsız zeminin ortasında güçlü bir aktör gerekiyor</a:t>
            </a:r>
            <a:endParaRPr lang="en-US" sz="3200" b="1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20880" cy="940966"/>
          </a:xfrm>
        </p:spPr>
        <p:txBody>
          <a:bodyPr>
            <a:noAutofit/>
          </a:bodyPr>
          <a:lstStyle/>
          <a:p>
            <a:r>
              <a:rPr lang="tr-TR" sz="4000" dirty="0" smtClean="0"/>
              <a:t>Büyüme performansı açısından ülkeleri 4 gruba ayırabiliriz</a:t>
            </a:r>
            <a:endParaRPr lang="tr-TR" sz="4000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899592" y="1844824"/>
          <a:ext cx="7488833" cy="4539852"/>
        </p:xfrm>
        <a:graphic>
          <a:graphicData uri="http://schemas.openxmlformats.org/drawingml/2006/table">
            <a:tbl>
              <a:tblPr/>
              <a:tblGrid>
                <a:gridCol w="1736267"/>
                <a:gridCol w="1736267"/>
                <a:gridCol w="1736267"/>
                <a:gridCol w="2280032"/>
              </a:tblGrid>
              <a:tr h="485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Krizde Büyüyenler</a:t>
                      </a:r>
                      <a:endParaRPr lang="tr-TR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Hızlı Toparlananlar</a:t>
                      </a:r>
                      <a:endParaRPr lang="tr-TR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Yavaş Toparlananlar</a:t>
                      </a:r>
                      <a:endParaRPr lang="tr-TR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Toparlanamayanlar</a:t>
                      </a:r>
                      <a:endParaRPr lang="tr-TR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Çin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Singapur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Kanada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Rusya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Hindistan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Arjantin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İsveç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Japonya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Endonezya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Peru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İsviçre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Danimarka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Polonya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İsrail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Meksika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İspanya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7640">
                <a:tc>
                  <a:txBody>
                    <a:bodyPr/>
                    <a:lstStyle/>
                    <a:p>
                      <a:endParaRPr lang="tr-TR" sz="1400" b="1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Türkiye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ABD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İngiltere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Brezilya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Norveç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Finlandiya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endParaRPr lang="tr-TR" sz="1400" b="1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Tayvan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Belçika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İtalya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Malezya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Almanya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Venezuela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endParaRPr lang="tr-TR" sz="1400" b="1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Kore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Fransa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Macaristan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Hong Kong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Çek C.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Yunanistan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endParaRPr lang="tr-TR" sz="1400" b="1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Şili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Hollanda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endParaRPr lang="tr-TR" sz="1400" b="1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Avustralya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endParaRPr lang="tr-TR" sz="1400" b="1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Tayland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endParaRPr lang="tr-TR" sz="1400" b="1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G. Afrika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b="1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endParaRPr lang="tr-TR" sz="1400" b="1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Avusturya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b="1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b="1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Türkiye; kriz öncesi üretim düzeyini yakalayan </a:t>
            </a:r>
            <a:br>
              <a:rPr lang="tr-TR" dirty="0" smtClean="0"/>
            </a:br>
            <a:r>
              <a:rPr lang="tr-TR" dirty="0" smtClean="0"/>
              <a:t>24 ülke arasına 9. oldu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72817"/>
            <a:ext cx="4176464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000" dirty="0" smtClean="0"/>
              <a:t>1	Çin		125.1%</a:t>
            </a:r>
          </a:p>
          <a:p>
            <a:pPr>
              <a:buNone/>
            </a:pPr>
            <a:r>
              <a:rPr lang="tr-TR" sz="2000" dirty="0" smtClean="0"/>
              <a:t>2	Hindistan	120.0%</a:t>
            </a:r>
          </a:p>
          <a:p>
            <a:pPr>
              <a:buNone/>
            </a:pPr>
            <a:r>
              <a:rPr lang="tr-TR" sz="2000" dirty="0" smtClean="0"/>
              <a:t>3	Singapur	115.3%</a:t>
            </a:r>
          </a:p>
          <a:p>
            <a:pPr>
              <a:buNone/>
            </a:pPr>
            <a:r>
              <a:rPr lang="tr-TR" sz="2000" dirty="0" smtClean="0"/>
              <a:t>4	Endonezya	114.2%</a:t>
            </a:r>
          </a:p>
          <a:p>
            <a:pPr>
              <a:buNone/>
            </a:pPr>
            <a:r>
              <a:rPr lang="tr-TR" sz="2000" dirty="0" smtClean="0"/>
              <a:t>5	Arjantin	113.8%</a:t>
            </a:r>
          </a:p>
          <a:p>
            <a:pPr>
              <a:buNone/>
            </a:pPr>
            <a:r>
              <a:rPr lang="tr-TR" sz="2000" dirty="0" smtClean="0"/>
              <a:t>6	Peru		113.6%</a:t>
            </a:r>
          </a:p>
          <a:p>
            <a:pPr>
              <a:buNone/>
            </a:pPr>
            <a:r>
              <a:rPr lang="tr-TR" sz="2000" dirty="0" smtClean="0"/>
              <a:t>7	İsrail		108.3%</a:t>
            </a:r>
          </a:p>
          <a:p>
            <a:pPr>
              <a:buNone/>
            </a:pPr>
            <a:r>
              <a:rPr lang="tr-TR" sz="2000" dirty="0" smtClean="0"/>
              <a:t>8	Polonya	107.8%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C000"/>
                </a:solidFill>
              </a:rPr>
              <a:t>9	Türkiye	107.1%</a:t>
            </a:r>
          </a:p>
          <a:p>
            <a:pPr>
              <a:buNone/>
            </a:pPr>
            <a:r>
              <a:rPr lang="tr-TR" sz="2000" dirty="0" smtClean="0"/>
              <a:t>10	Brezilya	107.0%</a:t>
            </a:r>
          </a:p>
          <a:p>
            <a:pPr>
              <a:buNone/>
            </a:pPr>
            <a:r>
              <a:rPr lang="tr-TR" sz="2000" dirty="0" smtClean="0"/>
              <a:t>…</a:t>
            </a:r>
          </a:p>
          <a:p>
            <a:pPr>
              <a:buNone/>
            </a:pPr>
            <a:r>
              <a:rPr lang="tr-TR" sz="2000" dirty="0" smtClean="0"/>
              <a:t>23	Meksika	100.9%</a:t>
            </a:r>
          </a:p>
          <a:p>
            <a:pPr>
              <a:buNone/>
            </a:pPr>
            <a:r>
              <a:rPr lang="tr-TR" sz="2000" dirty="0" smtClean="0"/>
              <a:t>24	ABD		100.2%</a:t>
            </a:r>
          </a:p>
          <a:p>
            <a:pPr>
              <a:buNone/>
            </a:pPr>
            <a:endParaRPr lang="tr-TR" sz="2000" dirty="0">
              <a:solidFill>
                <a:srgbClr val="FF0000"/>
              </a:solidFill>
            </a:endParaRPr>
          </a:p>
          <a:p>
            <a:pPr marL="514350" indent="-514350">
              <a:buAutoNum type="arabicPlain" startAt="31"/>
            </a:pPr>
            <a:endParaRPr lang="tr-TR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14993" y="6513983"/>
            <a:ext cx="29290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Kaynak: EIU, CIA </a:t>
            </a:r>
            <a:r>
              <a:rPr kumimoji="0" lang="tr-TR" sz="9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Factbook</a:t>
            </a:r>
            <a:r>
              <a:rPr kumimoji="0" lang="tr-TR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 ve TEPAV Hesaplamaları</a:t>
            </a:r>
            <a:endParaRPr kumimoji="0" lang="tr-T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Özel sektör ile Türkiye büyüdü</a:t>
            </a:r>
            <a:endParaRPr lang="tr-TR" sz="4000" dirty="0"/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539552" y="1556792"/>
            <a:ext cx="8604448" cy="565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Eğer ihracat artışı, ithalat artışını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yakalamış olsaydı, %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13,3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büyümek mümkündü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07490" y="6513983"/>
            <a:ext cx="22365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Kaynak: TÜİK</a:t>
            </a:r>
            <a:r>
              <a:rPr kumimoji="0" lang="tr-TR" sz="9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ntGarde Bk BT"/>
                <a:ea typeface="Calibri" pitchFamily="34" charset="0"/>
                <a:cs typeface="Times New Roman" pitchFamily="18" charset="0"/>
              </a:rPr>
              <a:t>ve TEPAV Hesaplamaları</a:t>
            </a:r>
            <a:endParaRPr kumimoji="0" lang="tr-T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683568" y="2492896"/>
          <a:ext cx="6984776" cy="3888432"/>
        </p:xfrm>
        <a:graphic>
          <a:graphicData uri="http://schemas.openxmlformats.org/drawingml/2006/table">
            <a:tbl>
              <a:tblPr/>
              <a:tblGrid>
                <a:gridCol w="4573902"/>
                <a:gridCol w="2410874"/>
              </a:tblGrid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2010 YILI BÜYÜMESİ</a:t>
                      </a:r>
                      <a:endParaRPr lang="tr-T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Büyümeye</a:t>
                      </a:r>
                      <a:r>
                        <a:rPr lang="tr-TR" sz="20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Katkı </a:t>
                      </a:r>
                    </a:p>
                    <a:p>
                      <a:pPr algn="ctr" fontAlgn="b"/>
                      <a:r>
                        <a:rPr lang="tr-TR" sz="20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(Puan olarak)</a:t>
                      </a:r>
                      <a:endParaRPr lang="tr-T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Özel Tüketim ve Yatırımlar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FFC000"/>
                          </a:solidFill>
                          <a:latin typeface="Calibri"/>
                        </a:rPr>
                        <a:t>10.1</a:t>
                      </a:r>
                      <a:endParaRPr lang="tr-TR" sz="2000" b="1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Kamu Harcamaları ve Yatırımları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0.8</a:t>
                      </a:r>
                      <a:endParaRPr lang="tr-T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Dış Ticaret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-4.4</a:t>
                      </a:r>
                      <a:endParaRPr lang="tr-T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Stok Değişimi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2.4</a:t>
                      </a:r>
                      <a:endParaRPr lang="tr-T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TOPLAM</a:t>
                      </a:r>
                      <a:endParaRPr lang="tr-T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8,9</a:t>
                      </a:r>
                      <a:endParaRPr lang="tr-T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7 Düz Bağlayıcı"/>
          <p:cNvCxnSpPr/>
          <p:nvPr/>
        </p:nvCxnSpPr>
        <p:spPr>
          <a:xfrm>
            <a:off x="5724128" y="5877272"/>
            <a:ext cx="1152128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Özel Yurtiçi Tüketim tarihi zirvede</a:t>
            </a:r>
            <a:br>
              <a:rPr lang="tr-TR" dirty="0" smtClean="0"/>
            </a:br>
            <a:r>
              <a:rPr lang="tr-TR" dirty="0" smtClean="0"/>
              <a:t>2010 yılında 520 milyar dolar </a:t>
            </a:r>
            <a:endParaRPr lang="tr-T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78488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Özel Sektör Makine Yatırımları tarihi zirvede</a:t>
            </a:r>
            <a:br>
              <a:rPr lang="tr-TR" dirty="0" smtClean="0"/>
            </a:br>
            <a:r>
              <a:rPr lang="tr-TR" dirty="0" smtClean="0"/>
              <a:t>2010 yılında 72 milyar dolar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78660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 piyasa canlanıyor</a:t>
            </a:r>
            <a:endParaRPr lang="en-US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57158" y="2000240"/>
          <a:ext cx="8143933" cy="2812444"/>
        </p:xfrm>
        <a:graphic>
          <a:graphicData uri="http://schemas.openxmlformats.org/drawingml/2006/table">
            <a:tbl>
              <a:tblPr/>
              <a:tblGrid>
                <a:gridCol w="4714908"/>
                <a:gridCol w="2343167"/>
                <a:gridCol w="1085858"/>
              </a:tblGrid>
              <a:tr h="491734">
                <a:tc>
                  <a:txBody>
                    <a:bodyPr/>
                    <a:lstStyle/>
                    <a:p>
                      <a:pPr algn="l" fontAlgn="b"/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sng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sng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2712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Yeni </a:t>
                      </a:r>
                      <a:r>
                        <a:rPr lang="tr-TR" sz="2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açılan şirket sayısı (değişim)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% -8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% 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226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Protestolu senet </a:t>
                      </a:r>
                      <a:r>
                        <a:rPr lang="tr-TR" sz="2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tutarı (değişim)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% 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% -26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8772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Çeklerin karşılıksız çıkma oranı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% </a:t>
                      </a:r>
                      <a:r>
                        <a:rPr lang="tr-TR" sz="2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8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% 4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074A429F0F3EEA46BC2EB3AE7DF587C1" ma:contentTypeVersion="4" ma:contentTypeDescription="Yeni belge oluşturun." ma:contentTypeScope="" ma:versionID="2bc6bfed7f2cc78c5afffc554ea7771d">
  <xsd:schema xmlns:xsd="http://www.w3.org/2001/XMLSchema" xmlns:xs="http://www.w3.org/2001/XMLSchema" xmlns:p="http://schemas.microsoft.com/office/2006/metadata/properties" xmlns:ns1="http://schemas.microsoft.com/sharepoint/v3" xmlns:ns2="02ef6456-6971-40a6-83fa-6b0619ff88f9" targetNamespace="http://schemas.microsoft.com/office/2006/metadata/properties" ma:root="true" ma:fieldsID="f268af14523a7d8f5ac6d22d1eed1532" ns1:_="" ns2:_="">
    <xsd:import namespace="http://schemas.microsoft.com/sharepoint/v3"/>
    <xsd:import namespace="02ef6456-6971-40a6-83fa-6b0619ff88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Zamanlama Başlangıç Tarihi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Zamanlama Bitiş Tarihi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f6456-6971-40a6-83fa-6b0619ff88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9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Kalıcı Kimlik" ma:description="Eklerken kimliği koru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2ef6456-6971-40a6-83fa-6b0619ff88f9">2275DMW4H6TN-44-500</_dlc_DocId>
    <_dlc_DocIdUrl xmlns="02ef6456-6971-40a6-83fa-6b0619ff88f9">
      <Url>http://sspsrv01:90/_layouts/DocIdRedir.aspx?ID=2275DMW4H6TN-44-500</Url>
      <Description>2275DMW4H6TN-44-500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EB6D19-806F-403D-B88E-D1960917F730}"/>
</file>

<file path=customXml/itemProps2.xml><?xml version="1.0" encoding="utf-8"?>
<ds:datastoreItem xmlns:ds="http://schemas.openxmlformats.org/officeDocument/2006/customXml" ds:itemID="{EBD19809-9545-43D8-AEB6-78C4BBA4BB05}"/>
</file>

<file path=customXml/itemProps3.xml><?xml version="1.0" encoding="utf-8"?>
<ds:datastoreItem xmlns:ds="http://schemas.openxmlformats.org/officeDocument/2006/customXml" ds:itemID="{F8E3F45C-1242-4447-9E18-B50CD6B8CA63}"/>
</file>

<file path=customXml/itemProps4.xml><?xml version="1.0" encoding="utf-8"?>
<ds:datastoreItem xmlns:ds="http://schemas.openxmlformats.org/officeDocument/2006/customXml" ds:itemID="{42F46825-C5FC-41E6-BB82-8A09A1D0C8ED}"/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1137</Words>
  <Application>Microsoft Office PowerPoint</Application>
  <PresentationFormat>Ekran Gösterisi (4:3)</PresentationFormat>
  <Paragraphs>439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Değişen dünyaya hazırlanalım 2011’i reform yılı yapalım</vt:lpstr>
      <vt:lpstr>2010’da yıllık büyümede Avrupa’da birinci, Dünya’da beşinci ülkeyiz</vt:lpstr>
      <vt:lpstr>Türkiye; krizde hızlı daraldı, hızlı toparlandı</vt:lpstr>
      <vt:lpstr>Büyüme performansı açısından ülkeleri 4 gruba ayırabiliriz</vt:lpstr>
      <vt:lpstr>Türkiye; kriz öncesi üretim düzeyini yakalayan  24 ülke arasına 9. oldu</vt:lpstr>
      <vt:lpstr>Özel sektör ile Türkiye büyüdü</vt:lpstr>
      <vt:lpstr>Özel Yurtiçi Tüketim tarihi zirvede 2010 yılında 520 milyar dolar </vt:lpstr>
      <vt:lpstr>Özel Sektör Makine Yatırımları tarihi zirvede 2010 yılında 72 milyar dolar </vt:lpstr>
      <vt:lpstr>İç piyasa canlanıyor</vt:lpstr>
      <vt:lpstr>Reel Sektör toparlanıyor</vt:lpstr>
      <vt:lpstr>Büyüme için, Yatırımların devamı için  Bankacılık sistemine ihtiyacımız var</vt:lpstr>
      <vt:lpstr>Slayt 12</vt:lpstr>
      <vt:lpstr>Kayıtlı İstihdam tarihi zirvede 2010 yılında özel sektör kayıtlı istihdamı 10,6 milyon kişiye ulaştı</vt:lpstr>
      <vt:lpstr>Birinci sorun alanımız işsizlik: İşsizlik, orta vadede sorun olmaya devam edecek</vt:lpstr>
      <vt:lpstr>UMEM BECERİ’10: Bugüne kadar yapılan en kapsamlı işsizlikle mücadele projesi</vt:lpstr>
      <vt:lpstr>Proje tüm Türkiye’de büyük heyecan yarattı</vt:lpstr>
      <vt:lpstr>Bu proje neden farklı?</vt:lpstr>
      <vt:lpstr>Kurs sürecinde 2. ayımızı tamamladık</vt:lpstr>
      <vt:lpstr>İkinci sorun alanımız dış ticaret: İhracatta 40 ülke arasında 33. sıradayız</vt:lpstr>
      <vt:lpstr>Slayt 20</vt:lpstr>
      <vt:lpstr>… Ama cari açık da gözardı edilmemeli</vt:lpstr>
      <vt:lpstr>Cari açığın finansmanı, kısa vadeli kaynak girişine dayalı</vt:lpstr>
      <vt:lpstr>Slayt 23</vt:lpstr>
      <vt:lpstr>Dünyanın yeni resmini iyi okumak gerekiyor</vt:lpstr>
      <vt:lpstr>Dünyada ne oluyor?</vt:lpstr>
      <vt:lpstr>Müteahhitlik gelirlerimiz olumsuz etkilenebilir</vt:lpstr>
      <vt:lpstr>AB’ye ve Orta Doğu’ya ihracatımız olumsuz etkilenebilir</vt:lpstr>
      <vt:lpstr>Son dönemde hangi konuları takip ettik</vt:lpstr>
      <vt:lpstr>Önümüzdeki dönemde takip etmeye devam edeceğimiz konular</vt:lpstr>
      <vt:lpstr>Önümüzdeki dönemde takip etmeye devam edeceğimiz konular</vt:lpstr>
      <vt:lpstr>Önümüzdeki dönemde takip etmeye devam edeceğimiz konular</vt:lpstr>
      <vt:lpstr>Seçimler sonrasında ilk gündem maddesi: Halkın anayasasını hep birlikte hazırlamak!</vt:lpstr>
      <vt:lpstr>İstikrar ve reform ortamını devam ettirmeliyiz</vt:lpstr>
      <vt:lpstr>Slayt 34</vt:lpstr>
      <vt:lpstr>Slayt 35</vt:lpstr>
    </vt:vector>
  </TitlesOfParts>
  <Company>TOBB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Değişen dünyaya hazırlanalım 2011’i reform yılı yapalım</dc:title>
  <dc:creator>TOBB</dc:creator>
  <cp:lastModifiedBy>TOBB</cp:lastModifiedBy>
  <cp:revision>1</cp:revision>
  <dcterms:created xsi:type="dcterms:W3CDTF">2011-03-31T14:58:37Z</dcterms:created>
  <dcterms:modified xsi:type="dcterms:W3CDTF">2011-04-11T10:48:09Z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0x010100074A429F0F3EEA46BC2EB3AE7DF587C1</vt:lpwstr>
  </property>
  <property fmtid="{D5CDD505-2E9C-101B-9397-08002B2CF9AE}" pid="3" name="_dlc_DocIdItemGuid">
    <vt:lpwstr>802f8b4a-a2cf-44a2-818c-3d48569ef146</vt:lpwstr>
  </property>
</Properties>
</file>