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diagrams/data1.xml" ContentType="application/vnd.openxmlformats-officedocument.drawingml.diagramData+xml"/>
  <Override PartName="/ppt/presentation.xml" ContentType="application/vnd.openxmlformats-officedocument.presentationml.presentation.main+xml"/>
  <Override PartName="/ppt/slides/slide42.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43.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notesSlides/notesSlide17.xml" ContentType="application/vnd.openxmlformats-officedocument.presentationml.notesSlide+xml"/>
  <Override PartName="/ppt/slideLayouts/slideLayout8.xml" ContentType="application/vnd.openxmlformats-officedocument.presentationml.slideLayout+xml"/>
  <Override PartName="/ppt/notesSlides/notesSlide37.xml" ContentType="application/vnd.openxmlformats-officedocument.presentationml.notesSlide+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Layouts/slideLayout7.xml" ContentType="application/vnd.openxmlformats-officedocument.presentationml.slideLayout+xml"/>
  <Override PartName="/ppt/notesSlides/notesSlide39.xml" ContentType="application/vnd.openxmlformats-officedocument.presentationml.notesSlide+xml"/>
  <Override PartName="/ppt/notesSlides/notesSlide1.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36.xml" ContentType="application/vnd.openxmlformats-officedocument.presentationml.notesSlide+xml"/>
  <Override PartName="/ppt/slideLayouts/slideLayout9.xml" ContentType="application/vnd.openxmlformats-officedocument.presentationml.slideLayout+xml"/>
  <Override PartName="/ppt/notesSlides/notesSlide40.xml" ContentType="application/vnd.openxmlformats-officedocument.presentationml.notesSlide+xml"/>
  <Override PartName="/ppt/slideLayouts/slideLayout3.xml" ContentType="application/vnd.openxmlformats-officedocument.presentationml.slideLayout+xml"/>
  <Override PartName="/ppt/notesSlides/notesSlide41.xml" ContentType="application/vnd.openxmlformats-officedocument.presentationml.notes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notesSlides/notesSlide43.xml" ContentType="application/vnd.openxmlformats-officedocument.presentationml.notesSlide+xml"/>
  <Override PartName="/ppt/notesSlides/notesSlide42.xml" ContentType="application/vnd.openxmlformats-officedocument.presentationml.notesSlide+xml"/>
  <Override PartName="/ppt/slideLayouts/slideLayout1.xml" ContentType="application/vnd.openxmlformats-officedocument.presentationml.slideLayout+xml"/>
  <Override PartName="/ppt/notesSlides/notesSlide16.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11.xml" ContentType="application/vnd.openxmlformats-officedocument.presentationml.notesSlide+xml"/>
  <Override PartName="/ppt/notesSlides/notesSlide25.xml" ContentType="application/vnd.openxmlformats-officedocument.presentationml.notesSlide+xml"/>
  <Override PartName="/ppt/notesSlides/notesSlide12.xml" ContentType="application/vnd.openxmlformats-officedocument.presentationml.notesSlide+xml"/>
  <Override PartName="/ppt/notesSlides/notesSlide22.xml" ContentType="application/vnd.openxmlformats-officedocument.presentationml.notesSlide+xml"/>
  <Override PartName="/ppt/notesSlides/notesSlide19.xml" ContentType="application/vnd.openxmlformats-officedocument.presentationml.notesSlide+xml"/>
  <Override PartName="/ppt/notesSlides/notesSlide15.xml" ContentType="application/vnd.openxmlformats-officedocument.presentationml.notesSlide+xml"/>
  <Override PartName="/ppt/notesSlides/notesSlide18.xml" ContentType="application/vnd.openxmlformats-officedocument.presentationml.notesSlide+xml"/>
  <Override PartName="/ppt/notesSlides/notesSlide20.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notesSlides/notesSlide30.xml" ContentType="application/vnd.openxmlformats-officedocument.presentationml.notesSlide+xml"/>
  <Override PartName="/ppt/notesSlides/notesSlide3.xml" ContentType="application/vnd.openxmlformats-officedocument.presentationml.notesSlide+xml"/>
  <Override PartName="/ppt/notesSlides/notesSlide29.xml" ContentType="application/vnd.openxmlformats-officedocument.presentationml.notesSlide+xml"/>
  <Override PartName="/ppt/notesSlides/notesSlide2.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4.xml" ContentType="application/vnd.openxmlformats-officedocument.presentationml.notesSlide+xml"/>
  <Override PartName="/ppt/notesSlides/notesSlide33.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27.xml" ContentType="application/vnd.openxmlformats-officedocument.presentationml.notesSlide+xml"/>
  <Override PartName="/ppt/notesSlides/notesSlide7.xml" ContentType="application/vnd.openxmlformats-officedocument.presentationml.notesSlide+xml"/>
  <Override PartName="/ppt/notesSlides/notesSlide5.xml" ContentType="application/vnd.openxmlformats-officedocument.presentationml.notesSlide+xml"/>
  <Override PartName="/ppt/notesSlides/notesSlide28.xml" ContentType="application/vnd.openxmlformats-officedocument.presentationml.notesSlide+xml"/>
  <Override PartName="/ppt/notesSlides/notesSlide6.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57" r:id="rId3"/>
    <p:sldId id="259" r:id="rId4"/>
    <p:sldId id="258" r:id="rId5"/>
    <p:sldId id="260" r:id="rId6"/>
    <p:sldId id="261" r:id="rId7"/>
    <p:sldId id="262" r:id="rId8"/>
    <p:sldId id="283" r:id="rId9"/>
    <p:sldId id="281" r:id="rId10"/>
    <p:sldId id="282" r:id="rId11"/>
    <p:sldId id="263" r:id="rId12"/>
    <p:sldId id="264" r:id="rId13"/>
    <p:sldId id="265" r:id="rId14"/>
    <p:sldId id="284" r:id="rId15"/>
    <p:sldId id="285" r:id="rId16"/>
    <p:sldId id="266" r:id="rId17"/>
    <p:sldId id="316" r:id="rId18"/>
    <p:sldId id="312" r:id="rId19"/>
    <p:sldId id="313" r:id="rId20"/>
    <p:sldId id="306" r:id="rId21"/>
    <p:sldId id="305" r:id="rId22"/>
    <p:sldId id="307" r:id="rId23"/>
    <p:sldId id="291" r:id="rId24"/>
    <p:sldId id="287" r:id="rId25"/>
    <p:sldId id="288" r:id="rId26"/>
    <p:sldId id="290" r:id="rId27"/>
    <p:sldId id="293" r:id="rId28"/>
    <p:sldId id="294" r:id="rId29"/>
    <p:sldId id="295" r:id="rId30"/>
    <p:sldId id="297" r:id="rId31"/>
    <p:sldId id="311" r:id="rId32"/>
    <p:sldId id="298" r:id="rId33"/>
    <p:sldId id="301" r:id="rId34"/>
    <p:sldId id="267" r:id="rId35"/>
    <p:sldId id="317" r:id="rId36"/>
    <p:sldId id="308" r:id="rId37"/>
    <p:sldId id="310" r:id="rId38"/>
    <p:sldId id="309" r:id="rId39"/>
    <p:sldId id="315" r:id="rId40"/>
    <p:sldId id="299" r:id="rId41"/>
    <p:sldId id="292" r:id="rId42"/>
    <p:sldId id="314" r:id="rId43"/>
    <p:sldId id="304" r:id="rId44"/>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27" autoAdjust="0"/>
    <p:restoredTop sz="94660"/>
  </p:normalViewPr>
  <p:slideViewPr>
    <p:cSldViewPr>
      <p:cViewPr>
        <p:scale>
          <a:sx n="100" d="100"/>
          <a:sy n="100" d="100"/>
        </p:scale>
        <p:origin x="-270" y="-15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customXml" Target="../customXml/item4.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315871-7036-4A99-8129-031233023E5B}" type="doc">
      <dgm:prSet loTypeId="urn:microsoft.com/office/officeart/2005/8/layout/orgChart1" loCatId="hierarchy" qsTypeId="urn:microsoft.com/office/officeart/2005/8/quickstyle/simple1" qsCatId="simple" csTypeId="urn:microsoft.com/office/officeart/2005/8/colors/accent1_2" csCatId="accent1" phldr="1"/>
      <dgm:spPr/>
    </dgm:pt>
    <dgm:pt modelId="{5F001788-B3F8-4007-BA49-FB8611CC5D20}">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000" b="1" i="0" u="none" strike="noStrike" cap="none" normalizeH="0" baseline="0" dirty="0" smtClean="0">
              <a:ln>
                <a:noFill/>
              </a:ln>
              <a:solidFill>
                <a:schemeClr val="tx1"/>
              </a:solidFill>
              <a:effectLst/>
              <a:latin typeface="Segoe Print" pitchFamily="2" charset="0"/>
              <a:ea typeface="Calibri" pitchFamily="34" charset="0"/>
              <a:cs typeface="Times New Roman" pitchFamily="18" charset="0"/>
            </a:rPr>
            <a:t>YÖNETİM KURULU</a:t>
          </a:r>
          <a:endParaRPr kumimoji="0" lang="tr-TR" sz="1000" b="0" i="0" u="none" strike="noStrike" cap="none" normalizeH="0" baseline="0" dirty="0" smtClean="0">
            <a:ln>
              <a:noFill/>
            </a:ln>
            <a:solidFill>
              <a:schemeClr val="tx1"/>
            </a:solidFill>
            <a:effectLst/>
            <a:latin typeface="Segoe Print" pitchFamily="2" charset="0"/>
            <a:cs typeface="Arial" pitchFamily="34" charset="0"/>
          </a:endParaRPr>
        </a:p>
      </dgm:t>
    </dgm:pt>
    <dgm:pt modelId="{51EEE0D3-6C37-414A-96E9-8A5BF8279C79}" type="parTrans" cxnId="{8AFF0BDF-ED0F-4500-ADD5-ED061A5288A8}">
      <dgm:prSet/>
      <dgm:spPr/>
      <dgm:t>
        <a:bodyPr/>
        <a:lstStyle/>
        <a:p>
          <a:endParaRPr lang="tr-TR" sz="1000">
            <a:solidFill>
              <a:schemeClr val="tx1"/>
            </a:solidFill>
            <a:latin typeface="Segoe Print" pitchFamily="2" charset="0"/>
          </a:endParaRPr>
        </a:p>
      </dgm:t>
    </dgm:pt>
    <dgm:pt modelId="{11DEAC6F-7805-46B7-8008-17C62E249E62}" type="sibTrans" cxnId="{8AFF0BDF-ED0F-4500-ADD5-ED061A5288A8}">
      <dgm:prSet/>
      <dgm:spPr/>
      <dgm:t>
        <a:bodyPr/>
        <a:lstStyle/>
        <a:p>
          <a:endParaRPr lang="tr-TR" sz="1000">
            <a:solidFill>
              <a:schemeClr val="tx1"/>
            </a:solidFill>
            <a:latin typeface="Segoe Print" pitchFamily="2" charset="0"/>
          </a:endParaRPr>
        </a:p>
      </dgm:t>
    </dgm:pt>
    <dgm:pt modelId="{1D2B8DAB-892D-4FFE-AA5C-C4E233D57998}">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000" b="1" i="0" u="none" strike="noStrike" cap="none" normalizeH="0" baseline="0" dirty="0" smtClean="0">
              <a:ln>
                <a:noFill/>
              </a:ln>
              <a:solidFill>
                <a:schemeClr val="tx1"/>
              </a:solidFill>
              <a:effectLst/>
              <a:latin typeface="Segoe Print" pitchFamily="2" charset="0"/>
              <a:ea typeface="Calibri" pitchFamily="34" charset="0"/>
              <a:cs typeface="Times New Roman" pitchFamily="18" charset="0"/>
            </a:rPr>
            <a:t>GENEL SEKRETER</a:t>
          </a:r>
          <a:endParaRPr kumimoji="0" lang="tr-TR" sz="1000" b="0" i="0" u="none" strike="noStrike" cap="none" normalizeH="0" baseline="0" dirty="0" smtClean="0">
            <a:ln>
              <a:noFill/>
            </a:ln>
            <a:solidFill>
              <a:schemeClr val="tx1"/>
            </a:solidFill>
            <a:effectLst/>
            <a:latin typeface="Segoe Print" pitchFamily="2" charset="0"/>
            <a:cs typeface="Arial" pitchFamily="34" charset="0"/>
          </a:endParaRPr>
        </a:p>
      </dgm:t>
    </dgm:pt>
    <dgm:pt modelId="{BFE4007C-E1F6-46E1-8B7E-13BAFAF424FF}" type="parTrans" cxnId="{D23AED72-700E-4C33-A4BE-EE9E06A10035}">
      <dgm:prSet/>
      <dgm:spPr/>
      <dgm:t>
        <a:bodyPr/>
        <a:lstStyle/>
        <a:p>
          <a:endParaRPr lang="tr-TR" sz="1000">
            <a:solidFill>
              <a:schemeClr val="tx1"/>
            </a:solidFill>
            <a:latin typeface="Segoe Print" pitchFamily="2" charset="0"/>
          </a:endParaRPr>
        </a:p>
      </dgm:t>
    </dgm:pt>
    <dgm:pt modelId="{C79876FC-EDA0-4263-92D4-745A32564758}" type="sibTrans" cxnId="{D23AED72-700E-4C33-A4BE-EE9E06A10035}">
      <dgm:prSet/>
      <dgm:spPr/>
      <dgm:t>
        <a:bodyPr/>
        <a:lstStyle/>
        <a:p>
          <a:endParaRPr lang="tr-TR" sz="1000">
            <a:solidFill>
              <a:schemeClr val="tx1"/>
            </a:solidFill>
            <a:latin typeface="Segoe Print" pitchFamily="2" charset="0"/>
          </a:endParaRPr>
        </a:p>
      </dgm:t>
    </dgm:pt>
    <dgm:pt modelId="{DD640BA3-F7D2-4172-9BCF-ACA389B0E6EE}" type="asst">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000" b="1" i="0" u="none" strike="noStrike" cap="none" normalizeH="0" baseline="0" dirty="0" smtClean="0">
              <a:ln>
                <a:noFill/>
              </a:ln>
              <a:solidFill>
                <a:schemeClr val="tx1"/>
              </a:solidFill>
              <a:effectLst/>
              <a:latin typeface="Segoe Print" pitchFamily="2" charset="0"/>
              <a:ea typeface="Calibri" pitchFamily="34" charset="0"/>
              <a:cs typeface="Times New Roman" pitchFamily="18" charset="0"/>
            </a:rPr>
            <a:t>BASIN VE SİYASİ İLİŞKİLER DANIŞMANI</a:t>
          </a:r>
          <a:endParaRPr kumimoji="0" lang="tr-TR" sz="1000" b="0" i="0" u="none" strike="noStrike" cap="none" normalizeH="0" baseline="0" dirty="0" smtClean="0">
            <a:ln>
              <a:noFill/>
            </a:ln>
            <a:solidFill>
              <a:schemeClr val="tx1"/>
            </a:solidFill>
            <a:effectLst/>
            <a:latin typeface="Segoe Print" pitchFamily="2" charset="0"/>
            <a:cs typeface="Arial" pitchFamily="34" charset="0"/>
          </a:endParaRPr>
        </a:p>
      </dgm:t>
    </dgm:pt>
    <dgm:pt modelId="{378EA962-1885-4524-AB80-D49EF0471593}" type="parTrans" cxnId="{C1E4F118-24FF-4010-80F6-73A2E83CBF70}">
      <dgm:prSet/>
      <dgm:spPr/>
      <dgm:t>
        <a:bodyPr/>
        <a:lstStyle/>
        <a:p>
          <a:endParaRPr lang="tr-TR" sz="1000">
            <a:solidFill>
              <a:schemeClr val="tx1"/>
            </a:solidFill>
            <a:latin typeface="Segoe Print" pitchFamily="2" charset="0"/>
          </a:endParaRPr>
        </a:p>
      </dgm:t>
    </dgm:pt>
    <dgm:pt modelId="{ABD3F1DF-C6BD-4AD7-AFDD-C261BF2551CD}" type="sibTrans" cxnId="{C1E4F118-24FF-4010-80F6-73A2E83CBF70}">
      <dgm:prSet/>
      <dgm:spPr/>
      <dgm:t>
        <a:bodyPr/>
        <a:lstStyle/>
        <a:p>
          <a:endParaRPr lang="tr-TR" sz="1000">
            <a:solidFill>
              <a:schemeClr val="tx1"/>
            </a:solidFill>
            <a:latin typeface="Segoe Print" pitchFamily="2" charset="0"/>
          </a:endParaRPr>
        </a:p>
      </dgm:t>
    </dgm:pt>
    <dgm:pt modelId="{6F16EA1C-7C10-459F-9A7E-A6F9505DE988}" type="asst">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000" b="1" i="0" u="none" strike="noStrike" cap="none" normalizeH="0" baseline="0" dirty="0" smtClean="0">
              <a:ln>
                <a:noFill/>
              </a:ln>
              <a:solidFill>
                <a:schemeClr val="tx1"/>
              </a:solidFill>
              <a:effectLst/>
              <a:latin typeface="Segoe Print" pitchFamily="2" charset="0"/>
              <a:ea typeface="Calibri" pitchFamily="34" charset="0"/>
              <a:cs typeface="Times New Roman" pitchFamily="18" charset="0"/>
            </a:rPr>
            <a:t>HUKUK DANIŞMANI</a:t>
          </a:r>
          <a:endParaRPr kumimoji="0" lang="tr-TR" sz="1000" b="0" i="0" u="none" strike="noStrike" cap="none" normalizeH="0" baseline="0" dirty="0" smtClean="0">
            <a:ln>
              <a:noFill/>
            </a:ln>
            <a:solidFill>
              <a:schemeClr val="tx1"/>
            </a:solidFill>
            <a:effectLst/>
            <a:latin typeface="Segoe Print" pitchFamily="2" charset="0"/>
            <a:cs typeface="Arial" pitchFamily="34" charset="0"/>
          </a:endParaRPr>
        </a:p>
      </dgm:t>
    </dgm:pt>
    <dgm:pt modelId="{930FAC2B-FF7A-4589-82DF-85DDF6F93309}" type="parTrans" cxnId="{A758509F-05CA-4912-AA65-16D570F44EF0}">
      <dgm:prSet/>
      <dgm:spPr/>
      <dgm:t>
        <a:bodyPr/>
        <a:lstStyle/>
        <a:p>
          <a:endParaRPr lang="tr-TR" sz="1000">
            <a:solidFill>
              <a:schemeClr val="tx1"/>
            </a:solidFill>
            <a:latin typeface="Segoe Print" pitchFamily="2" charset="0"/>
          </a:endParaRPr>
        </a:p>
      </dgm:t>
    </dgm:pt>
    <dgm:pt modelId="{ED86856E-33B7-48BF-BE4F-6780DDD841CB}" type="sibTrans" cxnId="{A758509F-05CA-4912-AA65-16D570F44EF0}">
      <dgm:prSet/>
      <dgm:spPr/>
      <dgm:t>
        <a:bodyPr/>
        <a:lstStyle/>
        <a:p>
          <a:endParaRPr lang="tr-TR" sz="1000">
            <a:solidFill>
              <a:schemeClr val="tx1"/>
            </a:solidFill>
            <a:latin typeface="Segoe Print" pitchFamily="2" charset="0"/>
          </a:endParaRPr>
        </a:p>
      </dgm:t>
    </dgm:pt>
    <dgm:pt modelId="{DADB6573-504A-4657-975C-F6C1288AFB0A}">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000" b="1" i="0" u="none" strike="noStrike" cap="none" normalizeH="0" baseline="0" dirty="0" smtClean="0">
              <a:ln>
                <a:noFill/>
              </a:ln>
              <a:solidFill>
                <a:schemeClr val="tx1"/>
              </a:solidFill>
              <a:effectLst/>
              <a:latin typeface="Segoe Print" pitchFamily="2" charset="0"/>
              <a:ea typeface="Calibri" pitchFamily="34" charset="0"/>
              <a:cs typeface="Times New Roman" pitchFamily="18" charset="0"/>
            </a:rPr>
            <a:t>GENEL SEKRETER YARDIMCILARI</a:t>
          </a:r>
          <a:endParaRPr kumimoji="0" lang="tr-TR" sz="1000" b="0" i="0" u="none" strike="noStrike" cap="none" normalizeH="0" baseline="0" dirty="0" smtClean="0">
            <a:ln>
              <a:noFill/>
            </a:ln>
            <a:solidFill>
              <a:schemeClr val="tx1"/>
            </a:solidFill>
            <a:effectLst/>
            <a:latin typeface="Segoe Print"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sz="1000" b="0" i="0" u="none" strike="noStrike" cap="none" normalizeH="0" baseline="0" dirty="0" smtClean="0">
            <a:ln>
              <a:noFill/>
            </a:ln>
            <a:solidFill>
              <a:schemeClr val="tx1"/>
            </a:solidFill>
            <a:effectLst/>
            <a:latin typeface="Segoe Print" pitchFamily="2" charset="0"/>
            <a:cs typeface="Arial" pitchFamily="34" charset="0"/>
          </a:endParaRPr>
        </a:p>
      </dgm:t>
    </dgm:pt>
    <dgm:pt modelId="{9CDFE88A-F943-4F74-B46B-4E5B36A3CB00}" type="parTrans" cxnId="{7BDCE204-6348-4A5E-A5A0-777DBEAEA3EC}">
      <dgm:prSet/>
      <dgm:spPr/>
      <dgm:t>
        <a:bodyPr/>
        <a:lstStyle/>
        <a:p>
          <a:endParaRPr lang="tr-TR" sz="1000">
            <a:solidFill>
              <a:schemeClr val="tx1"/>
            </a:solidFill>
            <a:latin typeface="Segoe Print" pitchFamily="2" charset="0"/>
          </a:endParaRPr>
        </a:p>
      </dgm:t>
    </dgm:pt>
    <dgm:pt modelId="{703E184F-3FFC-441F-83F1-A5C2A1CD8C51}" type="sibTrans" cxnId="{7BDCE204-6348-4A5E-A5A0-777DBEAEA3EC}">
      <dgm:prSet/>
      <dgm:spPr/>
      <dgm:t>
        <a:bodyPr/>
        <a:lstStyle/>
        <a:p>
          <a:endParaRPr lang="tr-TR" sz="1000">
            <a:solidFill>
              <a:schemeClr val="tx1"/>
            </a:solidFill>
            <a:latin typeface="Segoe Print" pitchFamily="2" charset="0"/>
          </a:endParaRPr>
        </a:p>
      </dgm:t>
    </dgm:pt>
    <dgm:pt modelId="{A61DABB1-C112-4DD3-9802-BE3C20E5F9F3}" type="asst">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000" b="1" i="0" u="none" strike="noStrike" cap="none" normalizeH="0" baseline="0" dirty="0" smtClean="0">
              <a:ln>
                <a:noFill/>
              </a:ln>
              <a:solidFill>
                <a:schemeClr val="tx1"/>
              </a:solidFill>
              <a:effectLst/>
              <a:latin typeface="Segoe Print" pitchFamily="2" charset="0"/>
              <a:ea typeface="Calibri" pitchFamily="34" charset="0"/>
              <a:cs typeface="Times New Roman" pitchFamily="18" charset="0"/>
            </a:rPr>
            <a:t>MESLEK KOMİTELERİ </a:t>
          </a:r>
          <a:endParaRPr kumimoji="0" lang="tr-TR" sz="1000" b="0" i="0" u="none" strike="noStrike" cap="none" normalizeH="0" baseline="0" dirty="0" smtClean="0">
            <a:ln>
              <a:noFill/>
            </a:ln>
            <a:solidFill>
              <a:schemeClr val="tx1"/>
            </a:solidFill>
            <a:effectLst/>
            <a:latin typeface="Segoe Print" pitchFamily="2"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tr-TR" sz="1000" b="0" i="0" u="none" strike="noStrike" cap="none" normalizeH="0" baseline="0" dirty="0" smtClean="0">
              <a:ln>
                <a:noFill/>
              </a:ln>
              <a:solidFill>
                <a:schemeClr val="tx1"/>
              </a:solidFill>
              <a:effectLst/>
              <a:latin typeface="Segoe Print" pitchFamily="2" charset="0"/>
              <a:ea typeface="Calibri" pitchFamily="34" charset="0"/>
              <a:cs typeface="Times New Roman" pitchFamily="18" charset="0"/>
            </a:rPr>
            <a:t>MESLEK KOMİTELERİ ŞEFİ</a:t>
          </a:r>
          <a:endParaRPr kumimoji="0" lang="tr-TR" sz="1000" b="0" i="0" u="none" strike="noStrike" cap="none" normalizeH="0" baseline="0" dirty="0" smtClean="0">
            <a:ln>
              <a:noFill/>
            </a:ln>
            <a:solidFill>
              <a:schemeClr val="tx1"/>
            </a:solidFill>
            <a:effectLst/>
            <a:latin typeface="Segoe Print" pitchFamily="2" charset="0"/>
            <a:cs typeface="Arial" pitchFamily="34" charset="0"/>
          </a:endParaRPr>
        </a:p>
      </dgm:t>
    </dgm:pt>
    <dgm:pt modelId="{92DA2B7D-D78A-4566-A233-385C1C335D00}" type="parTrans" cxnId="{E943B59A-45AE-4EBD-8CB6-2043E59AEC6F}">
      <dgm:prSet/>
      <dgm:spPr/>
      <dgm:t>
        <a:bodyPr/>
        <a:lstStyle/>
        <a:p>
          <a:endParaRPr lang="tr-TR" sz="1000">
            <a:solidFill>
              <a:schemeClr val="tx1"/>
            </a:solidFill>
            <a:latin typeface="Segoe Print" pitchFamily="2" charset="0"/>
          </a:endParaRPr>
        </a:p>
      </dgm:t>
    </dgm:pt>
    <dgm:pt modelId="{A769D706-6F07-4DF7-A3D4-C0FCD01A1573}" type="sibTrans" cxnId="{E943B59A-45AE-4EBD-8CB6-2043E59AEC6F}">
      <dgm:prSet/>
      <dgm:spPr/>
      <dgm:t>
        <a:bodyPr/>
        <a:lstStyle/>
        <a:p>
          <a:endParaRPr lang="tr-TR" sz="1000">
            <a:solidFill>
              <a:schemeClr val="tx1"/>
            </a:solidFill>
            <a:latin typeface="Segoe Print" pitchFamily="2" charset="0"/>
          </a:endParaRPr>
        </a:p>
      </dgm:t>
    </dgm:pt>
    <dgm:pt modelId="{1536F83F-63A0-4B92-BE63-8E798C832769}" type="asst">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000" b="1" i="0" u="none" strike="noStrike" cap="none" normalizeH="0" baseline="0" dirty="0" smtClean="0">
              <a:ln>
                <a:noFill/>
              </a:ln>
              <a:solidFill>
                <a:schemeClr val="tx1"/>
              </a:solidFill>
              <a:effectLst/>
              <a:latin typeface="Segoe Print" pitchFamily="2" charset="0"/>
              <a:ea typeface="Calibri" pitchFamily="34" charset="0"/>
              <a:cs typeface="Times New Roman" pitchFamily="18" charset="0"/>
            </a:rPr>
            <a:t>KALİTE SİSTEM SORUMLUSU</a:t>
          </a:r>
          <a:endParaRPr kumimoji="0" lang="tr-TR" sz="1000" b="0" i="0" u="none" strike="noStrike" cap="none" normalizeH="0" baseline="0" dirty="0" smtClean="0">
            <a:ln>
              <a:noFill/>
            </a:ln>
            <a:solidFill>
              <a:schemeClr val="tx1"/>
            </a:solidFill>
            <a:effectLst/>
            <a:latin typeface="Segoe Print" pitchFamily="2" charset="0"/>
            <a:cs typeface="Arial" pitchFamily="34" charset="0"/>
          </a:endParaRPr>
        </a:p>
      </dgm:t>
    </dgm:pt>
    <dgm:pt modelId="{C242530E-378D-4168-B1A7-7C6EAF2EBC02}" type="parTrans" cxnId="{B4EBBABD-3DAD-4749-A780-AC5648B3C407}">
      <dgm:prSet/>
      <dgm:spPr/>
      <dgm:t>
        <a:bodyPr/>
        <a:lstStyle/>
        <a:p>
          <a:endParaRPr lang="tr-TR" sz="1000">
            <a:solidFill>
              <a:schemeClr val="tx1"/>
            </a:solidFill>
            <a:latin typeface="Segoe Print" pitchFamily="2" charset="0"/>
          </a:endParaRPr>
        </a:p>
      </dgm:t>
    </dgm:pt>
    <dgm:pt modelId="{D72BA9DD-0D75-49E9-B41B-47B05858848D}" type="sibTrans" cxnId="{B4EBBABD-3DAD-4749-A780-AC5648B3C407}">
      <dgm:prSet/>
      <dgm:spPr/>
      <dgm:t>
        <a:bodyPr/>
        <a:lstStyle/>
        <a:p>
          <a:endParaRPr lang="tr-TR" sz="1000">
            <a:solidFill>
              <a:schemeClr val="tx1"/>
            </a:solidFill>
            <a:latin typeface="Segoe Print" pitchFamily="2" charset="0"/>
          </a:endParaRPr>
        </a:p>
      </dgm:t>
    </dgm:pt>
    <dgm:pt modelId="{F04AAC68-8210-4519-9F6C-8FEC5D41B2F7}">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000" b="1" i="0" u="none" strike="noStrike" cap="none" normalizeH="0" baseline="0" dirty="0" smtClean="0">
              <a:ln>
                <a:noFill/>
              </a:ln>
              <a:solidFill>
                <a:schemeClr val="tx1"/>
              </a:solidFill>
              <a:effectLst/>
              <a:latin typeface="Segoe Print" pitchFamily="2" charset="0"/>
              <a:cs typeface="Arial" pitchFamily="34" charset="0"/>
            </a:rPr>
            <a:t>YAYIN</a:t>
          </a:r>
          <a:endParaRPr kumimoji="0" lang="tr-TR" sz="1000" b="0" i="0" u="none" strike="noStrike" cap="none" normalizeH="0" baseline="0" dirty="0" smtClean="0">
            <a:ln>
              <a:noFill/>
            </a:ln>
            <a:solidFill>
              <a:schemeClr val="tx1"/>
            </a:solidFill>
            <a:effectLst/>
            <a:latin typeface="Segoe Print" pitchFamily="2"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tr-TR" sz="1000" b="0" i="0" u="none" strike="noStrike" cap="none" normalizeH="0" baseline="0" dirty="0" smtClean="0">
              <a:ln>
                <a:noFill/>
              </a:ln>
              <a:solidFill>
                <a:schemeClr val="tx1"/>
              </a:solidFill>
              <a:effectLst/>
              <a:latin typeface="Segoe Print" pitchFamily="2" charset="0"/>
              <a:cs typeface="Arial" pitchFamily="34" charset="0"/>
            </a:rPr>
            <a:t>BASIN-YAYIN SORUMLUSU</a:t>
          </a:r>
        </a:p>
      </dgm:t>
    </dgm:pt>
    <dgm:pt modelId="{2CAE1392-DB42-4403-877D-67B4DAFD664F}" type="parTrans" cxnId="{9E447898-D469-4DF8-B7E6-A66362F9E82A}">
      <dgm:prSet/>
      <dgm:spPr/>
      <dgm:t>
        <a:bodyPr/>
        <a:lstStyle/>
        <a:p>
          <a:endParaRPr lang="tr-TR" sz="1000">
            <a:solidFill>
              <a:schemeClr val="tx1"/>
            </a:solidFill>
            <a:latin typeface="Segoe Print" pitchFamily="2" charset="0"/>
          </a:endParaRPr>
        </a:p>
      </dgm:t>
    </dgm:pt>
    <dgm:pt modelId="{9F207022-BA6C-47A6-A399-8D4C24F282E9}" type="sibTrans" cxnId="{9E447898-D469-4DF8-B7E6-A66362F9E82A}">
      <dgm:prSet/>
      <dgm:spPr/>
      <dgm:t>
        <a:bodyPr/>
        <a:lstStyle/>
        <a:p>
          <a:endParaRPr lang="tr-TR" sz="1000">
            <a:solidFill>
              <a:schemeClr val="tx1"/>
            </a:solidFill>
            <a:latin typeface="Segoe Print" pitchFamily="2" charset="0"/>
          </a:endParaRPr>
        </a:p>
      </dgm:t>
    </dgm:pt>
    <dgm:pt modelId="{63392DA8-B95B-4891-BC26-A952AB2CE788}">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000" b="1" i="0" u="none" strike="noStrike" cap="none" normalizeH="0" baseline="0" dirty="0" smtClean="0">
              <a:ln>
                <a:noFill/>
              </a:ln>
              <a:solidFill>
                <a:schemeClr val="tx1"/>
              </a:solidFill>
              <a:effectLst/>
              <a:latin typeface="Segoe Print" pitchFamily="2" charset="0"/>
              <a:cs typeface="Arial" pitchFamily="34" charset="0"/>
            </a:rPr>
            <a:t>HUKUK</a:t>
          </a:r>
          <a:endParaRPr kumimoji="0" lang="tr-TR" sz="1000" b="0" i="0" u="none" strike="noStrike" cap="none" normalizeH="0" baseline="0" dirty="0" smtClean="0">
            <a:ln>
              <a:noFill/>
            </a:ln>
            <a:solidFill>
              <a:schemeClr val="tx1"/>
            </a:solidFill>
            <a:effectLst/>
            <a:latin typeface="Segoe Print" pitchFamily="2"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tr-TR" sz="1000" b="0" i="0" u="none" strike="noStrike" cap="none" normalizeH="0" baseline="0" dirty="0" smtClean="0">
              <a:ln>
                <a:noFill/>
              </a:ln>
              <a:solidFill>
                <a:schemeClr val="tx1"/>
              </a:solidFill>
              <a:effectLst/>
              <a:latin typeface="Segoe Print" pitchFamily="2" charset="0"/>
              <a:cs typeface="Arial" pitchFamily="34" charset="0"/>
            </a:rPr>
            <a:t>AVUKAT</a:t>
          </a:r>
        </a:p>
      </dgm:t>
    </dgm:pt>
    <dgm:pt modelId="{364960E7-7B45-4223-8577-05C3B2C4235E}" type="parTrans" cxnId="{A6D9A8F5-7A68-45C2-8B79-726975967B3A}">
      <dgm:prSet/>
      <dgm:spPr/>
      <dgm:t>
        <a:bodyPr/>
        <a:lstStyle/>
        <a:p>
          <a:endParaRPr lang="tr-TR" sz="1000">
            <a:solidFill>
              <a:schemeClr val="tx1"/>
            </a:solidFill>
            <a:latin typeface="Segoe Print" pitchFamily="2" charset="0"/>
          </a:endParaRPr>
        </a:p>
      </dgm:t>
    </dgm:pt>
    <dgm:pt modelId="{F2CBB48B-4637-4776-9B5F-98B8D46B513F}" type="sibTrans" cxnId="{A6D9A8F5-7A68-45C2-8B79-726975967B3A}">
      <dgm:prSet/>
      <dgm:spPr/>
      <dgm:t>
        <a:bodyPr/>
        <a:lstStyle/>
        <a:p>
          <a:endParaRPr lang="tr-TR" sz="1000">
            <a:solidFill>
              <a:schemeClr val="tx1"/>
            </a:solidFill>
            <a:latin typeface="Segoe Print" pitchFamily="2" charset="0"/>
          </a:endParaRPr>
        </a:p>
      </dgm:t>
    </dgm:pt>
    <dgm:pt modelId="{B5A56EE9-9822-42EA-959D-9422BEE16894}">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000" b="1" i="0" u="none" strike="noStrike" cap="none" normalizeH="0" baseline="0" dirty="0" smtClean="0">
              <a:ln>
                <a:noFill/>
              </a:ln>
              <a:solidFill>
                <a:schemeClr val="tx1"/>
              </a:solidFill>
              <a:effectLst/>
              <a:latin typeface="Segoe Print" pitchFamily="2" charset="0"/>
              <a:cs typeface="Arial" pitchFamily="34" charset="0"/>
            </a:rPr>
            <a:t>YAZI İŞLERİ&amp;ÜYE SİCİL</a:t>
          </a:r>
          <a:endParaRPr kumimoji="0" lang="tr-TR" sz="1000" b="0" i="0" u="none" strike="noStrike" cap="none" normalizeH="0" baseline="0" dirty="0" smtClean="0">
            <a:ln>
              <a:noFill/>
            </a:ln>
            <a:solidFill>
              <a:schemeClr val="tx1"/>
            </a:solidFill>
            <a:effectLst/>
            <a:latin typeface="Segoe Print" pitchFamily="2"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tr-TR" sz="1000" b="0" i="0" u="none" strike="noStrike" cap="none" normalizeH="0" baseline="0" dirty="0" smtClean="0">
              <a:ln>
                <a:noFill/>
              </a:ln>
              <a:solidFill>
                <a:schemeClr val="tx1"/>
              </a:solidFill>
              <a:effectLst/>
              <a:latin typeface="Segoe Print" pitchFamily="2" charset="0"/>
              <a:cs typeface="Arial" pitchFamily="34" charset="0"/>
            </a:rPr>
            <a:t>YAZI İŞLERİ MEMURU</a:t>
          </a:r>
        </a:p>
        <a:p>
          <a:pPr marL="0" marR="0" lvl="0" indent="0" algn="ctr" defTabSz="914400" rtl="0" eaLnBrk="0" fontAlgn="base" latinLnBrk="0" hangingPunct="0">
            <a:lnSpc>
              <a:spcPct val="100000"/>
            </a:lnSpc>
            <a:spcBef>
              <a:spcPct val="0"/>
            </a:spcBef>
            <a:spcAft>
              <a:spcPct val="0"/>
            </a:spcAft>
            <a:buClrTx/>
            <a:buSzTx/>
            <a:buFontTx/>
            <a:buNone/>
            <a:tabLst/>
          </a:pPr>
          <a:r>
            <a:rPr kumimoji="0" lang="tr-TR" sz="1000" b="0" i="0" u="none" strike="noStrike" cap="none" normalizeH="0" baseline="0" dirty="0" smtClean="0">
              <a:ln>
                <a:noFill/>
              </a:ln>
              <a:solidFill>
                <a:schemeClr val="tx1"/>
              </a:solidFill>
              <a:effectLst/>
              <a:latin typeface="Segoe Print" pitchFamily="2" charset="0"/>
              <a:ea typeface="Calibri" pitchFamily="34" charset="0"/>
              <a:cs typeface="Times New Roman" pitchFamily="18" charset="0"/>
            </a:rPr>
            <a:t>ÜYE SİCİL MEMURU</a:t>
          </a:r>
          <a:endParaRPr kumimoji="0" lang="tr-TR" sz="1000" b="0" i="0" u="none" strike="noStrike" cap="none" normalizeH="0" baseline="0" dirty="0" smtClean="0">
            <a:ln>
              <a:noFill/>
            </a:ln>
            <a:solidFill>
              <a:schemeClr val="tx1"/>
            </a:solidFill>
            <a:effectLst/>
            <a:latin typeface="Segoe Print" pitchFamily="2" charset="0"/>
            <a:cs typeface="Arial" pitchFamily="34" charset="0"/>
          </a:endParaRPr>
        </a:p>
      </dgm:t>
    </dgm:pt>
    <dgm:pt modelId="{8C718B5F-76B4-4EE2-8B8C-EF64532A2C1A}" type="parTrans" cxnId="{5DFEFB89-421F-449A-AD16-C93B85BCD115}">
      <dgm:prSet/>
      <dgm:spPr/>
      <dgm:t>
        <a:bodyPr/>
        <a:lstStyle/>
        <a:p>
          <a:endParaRPr lang="tr-TR" sz="1000">
            <a:solidFill>
              <a:schemeClr val="tx1"/>
            </a:solidFill>
            <a:latin typeface="Segoe Print" pitchFamily="2" charset="0"/>
          </a:endParaRPr>
        </a:p>
      </dgm:t>
    </dgm:pt>
    <dgm:pt modelId="{A5A9E2B1-78DF-4012-8688-A2E7ACC8F1C8}" type="sibTrans" cxnId="{5DFEFB89-421F-449A-AD16-C93B85BCD115}">
      <dgm:prSet/>
      <dgm:spPr/>
      <dgm:t>
        <a:bodyPr/>
        <a:lstStyle/>
        <a:p>
          <a:endParaRPr lang="tr-TR" sz="1000">
            <a:solidFill>
              <a:schemeClr val="tx1"/>
            </a:solidFill>
            <a:latin typeface="Segoe Print" pitchFamily="2" charset="0"/>
          </a:endParaRPr>
        </a:p>
      </dgm:t>
    </dgm:pt>
    <dgm:pt modelId="{D53E1450-B113-4D39-BF85-1BB3A0DFD24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000" b="1" i="0" u="none" strike="noStrike" cap="none" normalizeH="0" baseline="0" dirty="0" smtClean="0">
              <a:ln>
                <a:noFill/>
              </a:ln>
              <a:solidFill>
                <a:schemeClr val="tx1"/>
              </a:solidFill>
              <a:effectLst/>
              <a:latin typeface="Segoe Print" pitchFamily="2" charset="0"/>
              <a:cs typeface="Arial" pitchFamily="34" charset="0"/>
            </a:rPr>
            <a:t>İSTATİSTİK VE ARAŞTIRMA</a:t>
          </a:r>
          <a:endParaRPr kumimoji="0" lang="tr-TR" sz="1000" b="0" i="0" u="none" strike="noStrike" cap="none" normalizeH="0" baseline="0" dirty="0" smtClean="0">
            <a:ln>
              <a:noFill/>
            </a:ln>
            <a:solidFill>
              <a:schemeClr val="tx1"/>
            </a:solidFill>
            <a:effectLst/>
            <a:latin typeface="Segoe Print" pitchFamily="2"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tr-TR" sz="1000" b="0" i="0" u="none" strike="noStrike" cap="none" normalizeH="0" baseline="0" dirty="0" smtClean="0">
              <a:ln>
                <a:noFill/>
              </a:ln>
              <a:solidFill>
                <a:schemeClr val="tx1"/>
              </a:solidFill>
              <a:effectLst/>
              <a:latin typeface="Segoe Print" pitchFamily="2" charset="0"/>
              <a:cs typeface="Arial" pitchFamily="34" charset="0"/>
            </a:rPr>
            <a:t>İST. VE ARŞ. MEMURU</a:t>
          </a:r>
        </a:p>
        <a:p>
          <a:pPr marL="0" marR="0" lvl="0" indent="0" algn="ctr" defTabSz="914400" rtl="0" eaLnBrk="0" fontAlgn="base" latinLnBrk="0" hangingPunct="0">
            <a:lnSpc>
              <a:spcPct val="100000"/>
            </a:lnSpc>
            <a:spcBef>
              <a:spcPct val="0"/>
            </a:spcBef>
            <a:spcAft>
              <a:spcPct val="0"/>
            </a:spcAft>
            <a:buClrTx/>
            <a:buSzTx/>
            <a:buFontTx/>
            <a:buNone/>
            <a:tabLst/>
          </a:pPr>
          <a:r>
            <a:rPr kumimoji="0" lang="tr-TR" sz="1000" b="0" i="0" u="none" strike="noStrike" cap="none" normalizeH="0" baseline="0" dirty="0" smtClean="0">
              <a:ln>
                <a:noFill/>
              </a:ln>
              <a:solidFill>
                <a:schemeClr val="tx1"/>
              </a:solidFill>
              <a:effectLst/>
              <a:latin typeface="Segoe Print" pitchFamily="2" charset="0"/>
              <a:ea typeface="Calibri" pitchFamily="34" charset="0"/>
              <a:cs typeface="Times New Roman" pitchFamily="18" charset="0"/>
            </a:rPr>
            <a:t>İSTATİSTİK MEMURU</a:t>
          </a:r>
          <a:endParaRPr kumimoji="0" lang="tr-TR" sz="1000" b="0" i="0" u="none" strike="noStrike" cap="none" normalizeH="0" baseline="0" dirty="0" smtClean="0">
            <a:ln>
              <a:noFill/>
            </a:ln>
            <a:solidFill>
              <a:schemeClr val="tx1"/>
            </a:solidFill>
            <a:effectLst/>
            <a:latin typeface="Segoe Print" pitchFamily="2" charset="0"/>
            <a:cs typeface="Arial" pitchFamily="34" charset="0"/>
          </a:endParaRPr>
        </a:p>
      </dgm:t>
    </dgm:pt>
    <dgm:pt modelId="{A0BFF04E-2D21-4A04-A450-9CC21CEACFB1}" type="parTrans" cxnId="{4C0BDC75-2E9E-431C-BE49-27AAD3280E80}">
      <dgm:prSet/>
      <dgm:spPr/>
      <dgm:t>
        <a:bodyPr/>
        <a:lstStyle/>
        <a:p>
          <a:endParaRPr lang="tr-TR" sz="1000">
            <a:solidFill>
              <a:schemeClr val="tx1"/>
            </a:solidFill>
            <a:latin typeface="Segoe Print" pitchFamily="2" charset="0"/>
          </a:endParaRPr>
        </a:p>
      </dgm:t>
    </dgm:pt>
    <dgm:pt modelId="{770C39C8-F54E-4272-B209-10F12FDCC8A8}" type="sibTrans" cxnId="{4C0BDC75-2E9E-431C-BE49-27AAD3280E80}">
      <dgm:prSet/>
      <dgm:spPr/>
      <dgm:t>
        <a:bodyPr/>
        <a:lstStyle/>
        <a:p>
          <a:endParaRPr lang="tr-TR" sz="1000">
            <a:solidFill>
              <a:schemeClr val="tx1"/>
            </a:solidFill>
            <a:latin typeface="Segoe Print" pitchFamily="2" charset="0"/>
          </a:endParaRPr>
        </a:p>
      </dgm:t>
    </dgm:pt>
    <dgm:pt modelId="{B1D79A5C-FAEC-4AB3-8003-AFB746FCBF37}">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000" b="1" i="0" u="none" strike="noStrike" cap="none" normalizeH="0" baseline="0" dirty="0" smtClean="0">
              <a:ln>
                <a:noFill/>
              </a:ln>
              <a:solidFill>
                <a:schemeClr val="tx1"/>
              </a:solidFill>
              <a:effectLst/>
              <a:latin typeface="Segoe Print" pitchFamily="2" charset="0"/>
              <a:cs typeface="Arial" pitchFamily="34" charset="0"/>
            </a:rPr>
            <a:t>MUHASEBE</a:t>
          </a:r>
          <a:endParaRPr kumimoji="0" lang="tr-TR" sz="1000" b="0" i="0" u="none" strike="noStrike" cap="none" normalizeH="0" baseline="0" dirty="0" smtClean="0">
            <a:ln>
              <a:noFill/>
            </a:ln>
            <a:solidFill>
              <a:schemeClr val="tx1"/>
            </a:solidFill>
            <a:effectLst/>
            <a:latin typeface="Segoe Print" pitchFamily="2"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tr-TR" sz="1000" b="0" i="0" u="none" strike="noStrike" cap="none" normalizeH="0" baseline="0" dirty="0" smtClean="0">
              <a:ln>
                <a:noFill/>
              </a:ln>
              <a:solidFill>
                <a:schemeClr val="tx1"/>
              </a:solidFill>
              <a:effectLst/>
              <a:latin typeface="Segoe Print" pitchFamily="2" charset="0"/>
              <a:cs typeface="Arial" pitchFamily="34" charset="0"/>
            </a:rPr>
            <a:t>MUHASEBECİ</a:t>
          </a:r>
        </a:p>
        <a:p>
          <a:pPr marL="0" marR="0" lvl="0" indent="0" algn="ctr" defTabSz="914400" rtl="0" eaLnBrk="0" fontAlgn="base" latinLnBrk="0" hangingPunct="0">
            <a:lnSpc>
              <a:spcPct val="100000"/>
            </a:lnSpc>
            <a:spcBef>
              <a:spcPct val="0"/>
            </a:spcBef>
            <a:spcAft>
              <a:spcPct val="0"/>
            </a:spcAft>
            <a:buClrTx/>
            <a:buSzTx/>
            <a:buFontTx/>
            <a:buNone/>
            <a:tabLst/>
          </a:pPr>
          <a:r>
            <a:rPr kumimoji="0" lang="tr-TR" sz="1000" b="0" i="0" u="none" strike="noStrike" cap="none" normalizeH="0" baseline="0" dirty="0" smtClean="0">
              <a:ln>
                <a:noFill/>
              </a:ln>
              <a:solidFill>
                <a:schemeClr val="tx1"/>
              </a:solidFill>
              <a:effectLst/>
              <a:latin typeface="Segoe Print" pitchFamily="2" charset="0"/>
              <a:ea typeface="Calibri" pitchFamily="34" charset="0"/>
              <a:cs typeface="Times New Roman" pitchFamily="18" charset="0"/>
            </a:rPr>
            <a:t>MUHASEBE MEMURU                   TAHAKKUK MEMURU/VEZNEDAR</a:t>
          </a:r>
          <a:endParaRPr kumimoji="0" lang="tr-TR" sz="1000" b="0" i="0" u="none" strike="noStrike" cap="none" normalizeH="0" baseline="0" dirty="0" smtClean="0">
            <a:ln>
              <a:noFill/>
            </a:ln>
            <a:solidFill>
              <a:schemeClr val="tx1"/>
            </a:solidFill>
            <a:effectLst/>
            <a:latin typeface="Segoe Print" pitchFamily="2" charset="0"/>
            <a:cs typeface="Arial" pitchFamily="34" charset="0"/>
          </a:endParaRPr>
        </a:p>
      </dgm:t>
    </dgm:pt>
    <dgm:pt modelId="{776E51EC-A617-46DC-B813-D7FFAC0C983A}" type="parTrans" cxnId="{DC907A20-AB46-4EA4-83DD-C5D320900FE4}">
      <dgm:prSet/>
      <dgm:spPr/>
      <dgm:t>
        <a:bodyPr/>
        <a:lstStyle/>
        <a:p>
          <a:endParaRPr lang="tr-TR" sz="1000">
            <a:solidFill>
              <a:schemeClr val="tx1"/>
            </a:solidFill>
            <a:latin typeface="Segoe Print" pitchFamily="2" charset="0"/>
          </a:endParaRPr>
        </a:p>
      </dgm:t>
    </dgm:pt>
    <dgm:pt modelId="{449827EB-07DA-4088-B814-747A101E8F0B}" type="sibTrans" cxnId="{DC907A20-AB46-4EA4-83DD-C5D320900FE4}">
      <dgm:prSet/>
      <dgm:spPr/>
      <dgm:t>
        <a:bodyPr/>
        <a:lstStyle/>
        <a:p>
          <a:endParaRPr lang="tr-TR" sz="1000">
            <a:solidFill>
              <a:schemeClr val="tx1"/>
            </a:solidFill>
            <a:latin typeface="Segoe Print" pitchFamily="2" charset="0"/>
          </a:endParaRPr>
        </a:p>
      </dgm:t>
    </dgm:pt>
    <dgm:pt modelId="{24EB6D43-09C9-4B88-8DDA-713B54BF4D8B}">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000" b="1" i="0" u="none" strike="noStrike" cap="none" normalizeH="0" baseline="0" dirty="0" smtClean="0">
              <a:ln>
                <a:noFill/>
              </a:ln>
              <a:solidFill>
                <a:schemeClr val="tx1"/>
              </a:solidFill>
              <a:effectLst/>
              <a:latin typeface="Segoe Print" pitchFamily="2" charset="0"/>
              <a:cs typeface="Arial" pitchFamily="34" charset="0"/>
            </a:rPr>
            <a:t>YARDIMCI HİZMETLER</a:t>
          </a:r>
          <a:endParaRPr kumimoji="0" lang="tr-TR" sz="1000" b="0" i="0" u="none" strike="noStrike" cap="none" normalizeH="0" baseline="0" dirty="0" smtClean="0">
            <a:ln>
              <a:noFill/>
            </a:ln>
            <a:solidFill>
              <a:schemeClr val="tx1"/>
            </a:solidFill>
            <a:effectLst/>
            <a:latin typeface="Segoe Print" pitchFamily="2"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tr-TR" sz="1000" b="0" i="0" u="none" strike="noStrike" cap="none" normalizeH="0" baseline="0" dirty="0" smtClean="0">
              <a:ln>
                <a:noFill/>
              </a:ln>
              <a:solidFill>
                <a:schemeClr val="tx1"/>
              </a:solidFill>
              <a:effectLst/>
              <a:latin typeface="Segoe Print" pitchFamily="2" charset="0"/>
              <a:cs typeface="Arial" pitchFamily="34" charset="0"/>
            </a:rPr>
            <a:t>HİZMETLİ/</a:t>
          </a:r>
        </a:p>
        <a:p>
          <a:pPr marL="0" marR="0" lvl="0" indent="0" algn="ctr" defTabSz="914400" rtl="0" eaLnBrk="0" fontAlgn="base" latinLnBrk="0" hangingPunct="0">
            <a:lnSpc>
              <a:spcPct val="100000"/>
            </a:lnSpc>
            <a:spcBef>
              <a:spcPct val="0"/>
            </a:spcBef>
            <a:spcAft>
              <a:spcPct val="0"/>
            </a:spcAft>
            <a:buClrTx/>
            <a:buSzTx/>
            <a:buFontTx/>
            <a:buNone/>
            <a:tabLst/>
          </a:pPr>
          <a:r>
            <a:rPr kumimoji="0" lang="tr-TR" sz="1000" b="0" i="0" u="none" strike="noStrike" cap="none" normalizeH="0" baseline="0" dirty="0" smtClean="0">
              <a:ln>
                <a:noFill/>
              </a:ln>
              <a:solidFill>
                <a:schemeClr val="tx1"/>
              </a:solidFill>
              <a:effectLst/>
              <a:latin typeface="Segoe Print" pitchFamily="2" charset="0"/>
              <a:cs typeface="Arial" pitchFamily="34" charset="0"/>
            </a:rPr>
            <a:t>MÜSTAHDEM</a:t>
          </a:r>
        </a:p>
        <a:p>
          <a:pPr marL="0" marR="0" lvl="0" indent="0" algn="ctr" defTabSz="914400" rtl="0" eaLnBrk="0" fontAlgn="base" latinLnBrk="0" hangingPunct="0">
            <a:lnSpc>
              <a:spcPct val="100000"/>
            </a:lnSpc>
            <a:spcBef>
              <a:spcPct val="0"/>
            </a:spcBef>
            <a:spcAft>
              <a:spcPct val="0"/>
            </a:spcAft>
            <a:buClrTx/>
            <a:buSzTx/>
            <a:buFontTx/>
            <a:buNone/>
            <a:tabLst/>
          </a:pPr>
          <a:r>
            <a:rPr kumimoji="0" lang="tr-TR" sz="1000" b="0" i="0" u="none" strike="noStrike" cap="none" normalizeH="0" baseline="0" dirty="0" smtClean="0">
              <a:ln>
                <a:noFill/>
              </a:ln>
              <a:solidFill>
                <a:schemeClr val="tx1"/>
              </a:solidFill>
              <a:effectLst/>
              <a:latin typeface="Segoe Print" pitchFamily="2" charset="0"/>
              <a:ea typeface="Calibri" pitchFamily="34" charset="0"/>
              <a:cs typeface="Times New Roman" pitchFamily="18" charset="0"/>
            </a:rPr>
            <a:t>ŞOFÖR</a:t>
          </a:r>
          <a:endParaRPr kumimoji="0" lang="tr-TR" sz="1000" b="0" i="0" u="none" strike="noStrike" cap="none" normalizeH="0" baseline="0" dirty="0" smtClean="0">
            <a:ln>
              <a:noFill/>
            </a:ln>
            <a:solidFill>
              <a:schemeClr val="tx1"/>
            </a:solidFill>
            <a:effectLst/>
            <a:latin typeface="Segoe Print" pitchFamily="2" charset="0"/>
            <a:cs typeface="Arial" pitchFamily="34" charset="0"/>
          </a:endParaRPr>
        </a:p>
      </dgm:t>
    </dgm:pt>
    <dgm:pt modelId="{1D2B53CD-48C1-4C5D-8890-F263BA4408F0}" type="parTrans" cxnId="{DE075269-41E7-4AEA-975F-CA9D0A202207}">
      <dgm:prSet/>
      <dgm:spPr/>
      <dgm:t>
        <a:bodyPr/>
        <a:lstStyle/>
        <a:p>
          <a:endParaRPr lang="tr-TR" sz="1000">
            <a:solidFill>
              <a:schemeClr val="tx1"/>
            </a:solidFill>
            <a:latin typeface="Segoe Print" pitchFamily="2" charset="0"/>
          </a:endParaRPr>
        </a:p>
      </dgm:t>
    </dgm:pt>
    <dgm:pt modelId="{6E4FE037-17F5-4100-8D57-6CB3A385EF22}" type="sibTrans" cxnId="{DE075269-41E7-4AEA-975F-CA9D0A202207}">
      <dgm:prSet/>
      <dgm:spPr/>
      <dgm:t>
        <a:bodyPr/>
        <a:lstStyle/>
        <a:p>
          <a:endParaRPr lang="tr-TR" sz="1000">
            <a:solidFill>
              <a:schemeClr val="tx1"/>
            </a:solidFill>
            <a:latin typeface="Segoe Print" pitchFamily="2" charset="0"/>
          </a:endParaRPr>
        </a:p>
      </dgm:t>
    </dgm:pt>
    <dgm:pt modelId="{F8DEE55E-9247-4CF0-8461-CBDF2BA733C7}">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000" b="1" i="0" u="none" strike="noStrike" cap="none" normalizeH="0" baseline="0" dirty="0" smtClean="0">
              <a:ln>
                <a:noFill/>
              </a:ln>
              <a:solidFill>
                <a:schemeClr val="tx1"/>
              </a:solidFill>
              <a:effectLst/>
              <a:latin typeface="Segoe Print" pitchFamily="2" charset="0"/>
              <a:ea typeface="Calibri" pitchFamily="34" charset="0"/>
              <a:cs typeface="Times New Roman" pitchFamily="18" charset="0"/>
            </a:rPr>
            <a:t>YÖNETİCİ ASİSTANI</a:t>
          </a:r>
          <a:endParaRPr kumimoji="0" lang="tr-TR" sz="1000" b="0" i="0" u="none" strike="noStrike" cap="none" normalizeH="0" baseline="0" dirty="0" smtClean="0">
            <a:ln>
              <a:noFill/>
            </a:ln>
            <a:solidFill>
              <a:schemeClr val="tx1"/>
            </a:solidFill>
            <a:effectLst/>
            <a:latin typeface="Segoe Print" pitchFamily="2" charset="0"/>
            <a:cs typeface="Arial" pitchFamily="34" charset="0"/>
          </a:endParaRPr>
        </a:p>
      </dgm:t>
    </dgm:pt>
    <dgm:pt modelId="{268D81E4-082C-45FA-8CB5-701DC58568EC}" type="parTrans" cxnId="{4D71AEF8-6AE6-4203-A95C-FD663E650141}">
      <dgm:prSet/>
      <dgm:spPr/>
      <dgm:t>
        <a:bodyPr/>
        <a:lstStyle/>
        <a:p>
          <a:endParaRPr lang="tr-TR" sz="1000">
            <a:solidFill>
              <a:schemeClr val="tx1"/>
            </a:solidFill>
            <a:latin typeface="Segoe Print" pitchFamily="2" charset="0"/>
          </a:endParaRPr>
        </a:p>
      </dgm:t>
    </dgm:pt>
    <dgm:pt modelId="{8E6FC7AD-B9DD-4B20-BF16-34D85B531768}" type="sibTrans" cxnId="{4D71AEF8-6AE6-4203-A95C-FD663E650141}">
      <dgm:prSet/>
      <dgm:spPr/>
      <dgm:t>
        <a:bodyPr/>
        <a:lstStyle/>
        <a:p>
          <a:endParaRPr lang="tr-TR" sz="1000">
            <a:solidFill>
              <a:schemeClr val="tx1"/>
            </a:solidFill>
            <a:latin typeface="Segoe Print" pitchFamily="2" charset="0"/>
          </a:endParaRPr>
        </a:p>
      </dgm:t>
    </dgm:pt>
    <dgm:pt modelId="{172C09DF-1E0B-44D7-A2C6-2F5B34DD5F0C}" type="asst">
      <dgm:prSet custT="1"/>
      <dgm:spPr/>
      <dgm:t>
        <a:bodyPr/>
        <a:lstStyle/>
        <a:p>
          <a:pPr marR="0" rtl="0" eaLnBrk="1" fontAlgn="base" latinLnBrk="0" hangingPunct="1">
            <a:buClrTx/>
            <a:buSzTx/>
            <a:buFontTx/>
            <a:tabLst/>
          </a:pPr>
          <a:r>
            <a:rPr kumimoji="0" lang="tr-TR" sz="1000" b="1" i="0" u="none" strike="noStrike" cap="none" normalizeH="0" baseline="0" dirty="0" smtClean="0">
              <a:ln>
                <a:noFill/>
              </a:ln>
              <a:solidFill>
                <a:schemeClr val="tx1"/>
              </a:solidFill>
              <a:effectLst/>
              <a:latin typeface="Segoe Print" pitchFamily="2" charset="0"/>
              <a:cs typeface="Arial" pitchFamily="34" charset="0"/>
            </a:rPr>
            <a:t>MALİ MÜŞAVİR</a:t>
          </a:r>
        </a:p>
      </dgm:t>
    </dgm:pt>
    <dgm:pt modelId="{A477A2B8-1D52-4904-856C-605B4C380A86}" type="parTrans" cxnId="{11F4D103-9EDF-4F05-A118-1CAE7DD3B368}">
      <dgm:prSet/>
      <dgm:spPr/>
      <dgm:t>
        <a:bodyPr/>
        <a:lstStyle/>
        <a:p>
          <a:endParaRPr lang="tr-TR"/>
        </a:p>
      </dgm:t>
    </dgm:pt>
    <dgm:pt modelId="{0A8322AD-760E-4A9F-A470-B1F6B06305D3}" type="sibTrans" cxnId="{11F4D103-9EDF-4F05-A118-1CAE7DD3B368}">
      <dgm:prSet/>
      <dgm:spPr/>
      <dgm:t>
        <a:bodyPr/>
        <a:lstStyle/>
        <a:p>
          <a:endParaRPr lang="tr-TR"/>
        </a:p>
      </dgm:t>
    </dgm:pt>
    <dgm:pt modelId="{508D36F1-FE20-4D7C-8C1E-52169C1F8860}" type="pres">
      <dgm:prSet presAssocID="{F2315871-7036-4A99-8129-031233023E5B}" presName="hierChild1" presStyleCnt="0">
        <dgm:presLayoutVars>
          <dgm:orgChart val="1"/>
          <dgm:chPref val="1"/>
          <dgm:dir/>
          <dgm:animOne val="branch"/>
          <dgm:animLvl val="lvl"/>
          <dgm:resizeHandles/>
        </dgm:presLayoutVars>
      </dgm:prSet>
      <dgm:spPr/>
    </dgm:pt>
    <dgm:pt modelId="{9501B9A0-63F0-48CD-9144-712F975CCBF7}" type="pres">
      <dgm:prSet presAssocID="{5F001788-B3F8-4007-BA49-FB8611CC5D20}" presName="hierRoot1" presStyleCnt="0">
        <dgm:presLayoutVars>
          <dgm:hierBranch/>
        </dgm:presLayoutVars>
      </dgm:prSet>
      <dgm:spPr/>
    </dgm:pt>
    <dgm:pt modelId="{9CB777C2-C978-44C3-9B42-FEA4F6778536}" type="pres">
      <dgm:prSet presAssocID="{5F001788-B3F8-4007-BA49-FB8611CC5D20}" presName="rootComposite1" presStyleCnt="0"/>
      <dgm:spPr/>
    </dgm:pt>
    <dgm:pt modelId="{C3FAF4D7-2251-417E-B478-102697AF8084}" type="pres">
      <dgm:prSet presAssocID="{5F001788-B3F8-4007-BA49-FB8611CC5D20}" presName="rootText1" presStyleLbl="node0" presStyleIdx="0" presStyleCnt="1" custScaleX="571235" custScaleY="324722">
        <dgm:presLayoutVars>
          <dgm:chPref val="3"/>
        </dgm:presLayoutVars>
      </dgm:prSet>
      <dgm:spPr/>
      <dgm:t>
        <a:bodyPr/>
        <a:lstStyle/>
        <a:p>
          <a:endParaRPr lang="tr-TR"/>
        </a:p>
      </dgm:t>
    </dgm:pt>
    <dgm:pt modelId="{20ACB3BB-ACF0-46DB-ABE1-9642D7749B2F}" type="pres">
      <dgm:prSet presAssocID="{5F001788-B3F8-4007-BA49-FB8611CC5D20}" presName="rootConnector1" presStyleLbl="node1" presStyleIdx="0" presStyleCnt="0"/>
      <dgm:spPr/>
      <dgm:t>
        <a:bodyPr/>
        <a:lstStyle/>
        <a:p>
          <a:endParaRPr lang="tr-TR"/>
        </a:p>
      </dgm:t>
    </dgm:pt>
    <dgm:pt modelId="{C1BBE200-212D-418C-9C4B-06D416F19E80}" type="pres">
      <dgm:prSet presAssocID="{5F001788-B3F8-4007-BA49-FB8611CC5D20}" presName="hierChild2" presStyleCnt="0"/>
      <dgm:spPr/>
    </dgm:pt>
    <dgm:pt modelId="{A417B32D-AFBD-41A3-958E-3E90E61FBFBD}" type="pres">
      <dgm:prSet presAssocID="{BFE4007C-E1F6-46E1-8B7E-13BAFAF424FF}" presName="Name35" presStyleLbl="parChTrans1D2" presStyleIdx="0" presStyleCnt="1"/>
      <dgm:spPr/>
      <dgm:t>
        <a:bodyPr/>
        <a:lstStyle/>
        <a:p>
          <a:endParaRPr lang="tr-TR"/>
        </a:p>
      </dgm:t>
    </dgm:pt>
    <dgm:pt modelId="{3832DB1E-0FD5-4625-83CB-48963570AE5E}" type="pres">
      <dgm:prSet presAssocID="{1D2B8DAB-892D-4FFE-AA5C-C4E233D57998}" presName="hierRoot2" presStyleCnt="0">
        <dgm:presLayoutVars>
          <dgm:hierBranch/>
        </dgm:presLayoutVars>
      </dgm:prSet>
      <dgm:spPr/>
    </dgm:pt>
    <dgm:pt modelId="{7869DEC7-1850-4FEF-AE08-F2A5F01833A5}" type="pres">
      <dgm:prSet presAssocID="{1D2B8DAB-892D-4FFE-AA5C-C4E233D57998}" presName="rootComposite" presStyleCnt="0"/>
      <dgm:spPr/>
    </dgm:pt>
    <dgm:pt modelId="{34CD97BF-4932-473B-A6CF-54E54F3695DF}" type="pres">
      <dgm:prSet presAssocID="{1D2B8DAB-892D-4FFE-AA5C-C4E233D57998}" presName="rootText" presStyleLbl="node2" presStyleIdx="0" presStyleCnt="1" custScaleX="564882" custScaleY="260588">
        <dgm:presLayoutVars>
          <dgm:chPref val="3"/>
        </dgm:presLayoutVars>
      </dgm:prSet>
      <dgm:spPr/>
      <dgm:t>
        <a:bodyPr/>
        <a:lstStyle/>
        <a:p>
          <a:endParaRPr lang="tr-TR"/>
        </a:p>
      </dgm:t>
    </dgm:pt>
    <dgm:pt modelId="{39893C26-A59C-4329-9B35-A9D3A19D7D80}" type="pres">
      <dgm:prSet presAssocID="{1D2B8DAB-892D-4FFE-AA5C-C4E233D57998}" presName="rootConnector" presStyleLbl="node2" presStyleIdx="0" presStyleCnt="1"/>
      <dgm:spPr/>
      <dgm:t>
        <a:bodyPr/>
        <a:lstStyle/>
        <a:p>
          <a:endParaRPr lang="tr-TR"/>
        </a:p>
      </dgm:t>
    </dgm:pt>
    <dgm:pt modelId="{90A6F143-068E-459E-A975-40A85EB34735}" type="pres">
      <dgm:prSet presAssocID="{1D2B8DAB-892D-4FFE-AA5C-C4E233D57998}" presName="hierChild4" presStyleCnt="0"/>
      <dgm:spPr/>
    </dgm:pt>
    <dgm:pt modelId="{E725D5CE-A2C8-471A-A9CF-DC3D2F3BB3CD}" type="pres">
      <dgm:prSet presAssocID="{9CDFE88A-F943-4F74-B46B-4E5B36A3CB00}" presName="Name35" presStyleLbl="parChTrans1D3" presStyleIdx="0" presStyleCnt="4"/>
      <dgm:spPr/>
      <dgm:t>
        <a:bodyPr/>
        <a:lstStyle/>
        <a:p>
          <a:endParaRPr lang="tr-TR"/>
        </a:p>
      </dgm:t>
    </dgm:pt>
    <dgm:pt modelId="{2018336D-53F8-43EA-B6B1-A9FA6985831C}" type="pres">
      <dgm:prSet presAssocID="{DADB6573-504A-4657-975C-F6C1288AFB0A}" presName="hierRoot2" presStyleCnt="0">
        <dgm:presLayoutVars>
          <dgm:hierBranch/>
        </dgm:presLayoutVars>
      </dgm:prSet>
      <dgm:spPr/>
    </dgm:pt>
    <dgm:pt modelId="{3F923D52-505F-4363-824E-CAF2B0976944}" type="pres">
      <dgm:prSet presAssocID="{DADB6573-504A-4657-975C-F6C1288AFB0A}" presName="rootComposite" presStyleCnt="0"/>
      <dgm:spPr/>
    </dgm:pt>
    <dgm:pt modelId="{03F410C6-6049-45DF-BD11-9C15D2BE1E25}" type="pres">
      <dgm:prSet presAssocID="{DADB6573-504A-4657-975C-F6C1288AFB0A}" presName="rootText" presStyleLbl="node3" presStyleIdx="0" presStyleCnt="1" custScaleX="866789" custScaleY="466588">
        <dgm:presLayoutVars>
          <dgm:chPref val="3"/>
        </dgm:presLayoutVars>
      </dgm:prSet>
      <dgm:spPr/>
      <dgm:t>
        <a:bodyPr/>
        <a:lstStyle/>
        <a:p>
          <a:endParaRPr lang="tr-TR"/>
        </a:p>
      </dgm:t>
    </dgm:pt>
    <dgm:pt modelId="{95331E81-1A83-4D46-B2D2-DF485F561A13}" type="pres">
      <dgm:prSet presAssocID="{DADB6573-504A-4657-975C-F6C1288AFB0A}" presName="rootConnector" presStyleLbl="node3" presStyleIdx="0" presStyleCnt="1"/>
      <dgm:spPr/>
      <dgm:t>
        <a:bodyPr/>
        <a:lstStyle/>
        <a:p>
          <a:endParaRPr lang="tr-TR"/>
        </a:p>
      </dgm:t>
    </dgm:pt>
    <dgm:pt modelId="{B3D38CB9-7DFF-4425-B5E5-1C18687DF1D3}" type="pres">
      <dgm:prSet presAssocID="{DADB6573-504A-4657-975C-F6C1288AFB0A}" presName="hierChild4" presStyleCnt="0"/>
      <dgm:spPr/>
    </dgm:pt>
    <dgm:pt modelId="{A778B28E-80C1-4708-A65F-B245FFFB3C92}" type="pres">
      <dgm:prSet presAssocID="{2CAE1392-DB42-4403-877D-67B4DAFD664F}" presName="Name35" presStyleLbl="parChTrans1D4" presStyleIdx="0" presStyleCnt="9"/>
      <dgm:spPr/>
      <dgm:t>
        <a:bodyPr/>
        <a:lstStyle/>
        <a:p>
          <a:endParaRPr lang="tr-TR"/>
        </a:p>
      </dgm:t>
    </dgm:pt>
    <dgm:pt modelId="{D98CA916-7D56-4678-B912-75ABDDFA6676}" type="pres">
      <dgm:prSet presAssocID="{F04AAC68-8210-4519-9F6C-8FEC5D41B2F7}" presName="hierRoot2" presStyleCnt="0">
        <dgm:presLayoutVars>
          <dgm:hierBranch val="r"/>
        </dgm:presLayoutVars>
      </dgm:prSet>
      <dgm:spPr/>
    </dgm:pt>
    <dgm:pt modelId="{095DF5C2-CB8C-44A1-95A4-C81B777AF5F3}" type="pres">
      <dgm:prSet presAssocID="{F04AAC68-8210-4519-9F6C-8FEC5D41B2F7}" presName="rootComposite" presStyleCnt="0"/>
      <dgm:spPr/>
    </dgm:pt>
    <dgm:pt modelId="{9365A7E6-E7AE-4F11-B218-41723CEEE4EC}" type="pres">
      <dgm:prSet presAssocID="{F04AAC68-8210-4519-9F6C-8FEC5D41B2F7}" presName="rootText" presStyleLbl="node4" presStyleIdx="0" presStyleCnt="7" custScaleX="370084" custScaleY="693174">
        <dgm:presLayoutVars>
          <dgm:chPref val="3"/>
        </dgm:presLayoutVars>
      </dgm:prSet>
      <dgm:spPr/>
      <dgm:t>
        <a:bodyPr/>
        <a:lstStyle/>
        <a:p>
          <a:endParaRPr lang="tr-TR"/>
        </a:p>
      </dgm:t>
    </dgm:pt>
    <dgm:pt modelId="{D1931CA6-B588-450D-872C-B35D3EB825D7}" type="pres">
      <dgm:prSet presAssocID="{F04AAC68-8210-4519-9F6C-8FEC5D41B2F7}" presName="rootConnector" presStyleLbl="node4" presStyleIdx="0" presStyleCnt="7"/>
      <dgm:spPr/>
      <dgm:t>
        <a:bodyPr/>
        <a:lstStyle/>
        <a:p>
          <a:endParaRPr lang="tr-TR"/>
        </a:p>
      </dgm:t>
    </dgm:pt>
    <dgm:pt modelId="{2912FAA1-D046-4AB9-B67B-51ACE5C7FF42}" type="pres">
      <dgm:prSet presAssocID="{F04AAC68-8210-4519-9F6C-8FEC5D41B2F7}" presName="hierChild4" presStyleCnt="0"/>
      <dgm:spPr/>
    </dgm:pt>
    <dgm:pt modelId="{C5E0DB7B-106B-4ECA-AB95-05E2F071C192}" type="pres">
      <dgm:prSet presAssocID="{F04AAC68-8210-4519-9F6C-8FEC5D41B2F7}" presName="hierChild5" presStyleCnt="0"/>
      <dgm:spPr/>
    </dgm:pt>
    <dgm:pt modelId="{7F02E340-ECCB-4177-A622-8E2AE4F5B4B3}" type="pres">
      <dgm:prSet presAssocID="{364960E7-7B45-4223-8577-05C3B2C4235E}" presName="Name35" presStyleLbl="parChTrans1D4" presStyleIdx="1" presStyleCnt="9"/>
      <dgm:spPr/>
      <dgm:t>
        <a:bodyPr/>
        <a:lstStyle/>
        <a:p>
          <a:endParaRPr lang="tr-TR"/>
        </a:p>
      </dgm:t>
    </dgm:pt>
    <dgm:pt modelId="{A031DB80-E98C-48F4-B693-9F058714D560}" type="pres">
      <dgm:prSet presAssocID="{63392DA8-B95B-4891-BC26-A952AB2CE788}" presName="hierRoot2" presStyleCnt="0">
        <dgm:presLayoutVars>
          <dgm:hierBranch val="r"/>
        </dgm:presLayoutVars>
      </dgm:prSet>
      <dgm:spPr/>
    </dgm:pt>
    <dgm:pt modelId="{5F768B79-0F35-4342-BB11-F081D788820C}" type="pres">
      <dgm:prSet presAssocID="{63392DA8-B95B-4891-BC26-A952AB2CE788}" presName="rootComposite" presStyleCnt="0"/>
      <dgm:spPr/>
    </dgm:pt>
    <dgm:pt modelId="{5FC4AE77-4103-4751-939D-F2536EC39B5F}" type="pres">
      <dgm:prSet presAssocID="{63392DA8-B95B-4891-BC26-A952AB2CE788}" presName="rootText" presStyleLbl="node4" presStyleIdx="1" presStyleCnt="7" custScaleX="214103" custScaleY="536233">
        <dgm:presLayoutVars>
          <dgm:chPref val="3"/>
        </dgm:presLayoutVars>
      </dgm:prSet>
      <dgm:spPr/>
      <dgm:t>
        <a:bodyPr/>
        <a:lstStyle/>
        <a:p>
          <a:endParaRPr lang="tr-TR"/>
        </a:p>
      </dgm:t>
    </dgm:pt>
    <dgm:pt modelId="{43C7DBE9-463B-4B04-A0AA-C1B6646166EB}" type="pres">
      <dgm:prSet presAssocID="{63392DA8-B95B-4891-BC26-A952AB2CE788}" presName="rootConnector" presStyleLbl="node4" presStyleIdx="1" presStyleCnt="7"/>
      <dgm:spPr/>
      <dgm:t>
        <a:bodyPr/>
        <a:lstStyle/>
        <a:p>
          <a:endParaRPr lang="tr-TR"/>
        </a:p>
      </dgm:t>
    </dgm:pt>
    <dgm:pt modelId="{12C66728-DF42-40D7-BA8B-04509788CB23}" type="pres">
      <dgm:prSet presAssocID="{63392DA8-B95B-4891-BC26-A952AB2CE788}" presName="hierChild4" presStyleCnt="0"/>
      <dgm:spPr/>
    </dgm:pt>
    <dgm:pt modelId="{F447CEF6-2E2A-4A1B-BB3E-8BDF366FCB26}" type="pres">
      <dgm:prSet presAssocID="{63392DA8-B95B-4891-BC26-A952AB2CE788}" presName="hierChild5" presStyleCnt="0"/>
      <dgm:spPr/>
    </dgm:pt>
    <dgm:pt modelId="{363D441A-6E3B-4059-A055-C468031018B0}" type="pres">
      <dgm:prSet presAssocID="{8C718B5F-76B4-4EE2-8B8C-EF64532A2C1A}" presName="Name35" presStyleLbl="parChTrans1D4" presStyleIdx="2" presStyleCnt="9"/>
      <dgm:spPr/>
      <dgm:t>
        <a:bodyPr/>
        <a:lstStyle/>
        <a:p>
          <a:endParaRPr lang="tr-TR"/>
        </a:p>
      </dgm:t>
    </dgm:pt>
    <dgm:pt modelId="{258C347E-C4BE-4DA8-9510-A512FAAFE416}" type="pres">
      <dgm:prSet presAssocID="{B5A56EE9-9822-42EA-959D-9422BEE16894}" presName="hierRoot2" presStyleCnt="0">
        <dgm:presLayoutVars>
          <dgm:hierBranch val="r"/>
        </dgm:presLayoutVars>
      </dgm:prSet>
      <dgm:spPr/>
    </dgm:pt>
    <dgm:pt modelId="{81C05D6E-FEC5-4EA3-8042-2592FCB29E76}" type="pres">
      <dgm:prSet presAssocID="{B5A56EE9-9822-42EA-959D-9422BEE16894}" presName="rootComposite" presStyleCnt="0"/>
      <dgm:spPr/>
    </dgm:pt>
    <dgm:pt modelId="{269F876C-23AF-4080-8D9F-7BEFBF7C97DB}" type="pres">
      <dgm:prSet presAssocID="{B5A56EE9-9822-42EA-959D-9422BEE16894}" presName="rootText" presStyleLbl="node4" presStyleIdx="2" presStyleCnt="7" custScaleX="329322" custScaleY="1136660">
        <dgm:presLayoutVars>
          <dgm:chPref val="3"/>
        </dgm:presLayoutVars>
      </dgm:prSet>
      <dgm:spPr/>
      <dgm:t>
        <a:bodyPr/>
        <a:lstStyle/>
        <a:p>
          <a:endParaRPr lang="tr-TR"/>
        </a:p>
      </dgm:t>
    </dgm:pt>
    <dgm:pt modelId="{A1311D45-09AA-43D9-80B0-7CC2A12A2B98}" type="pres">
      <dgm:prSet presAssocID="{B5A56EE9-9822-42EA-959D-9422BEE16894}" presName="rootConnector" presStyleLbl="node4" presStyleIdx="2" presStyleCnt="7"/>
      <dgm:spPr/>
      <dgm:t>
        <a:bodyPr/>
        <a:lstStyle/>
        <a:p>
          <a:endParaRPr lang="tr-TR"/>
        </a:p>
      </dgm:t>
    </dgm:pt>
    <dgm:pt modelId="{836F9375-C846-449B-913C-2B9D7F581E68}" type="pres">
      <dgm:prSet presAssocID="{B5A56EE9-9822-42EA-959D-9422BEE16894}" presName="hierChild4" presStyleCnt="0"/>
      <dgm:spPr/>
    </dgm:pt>
    <dgm:pt modelId="{CDE9D005-297E-4645-B557-B294683DF8F6}" type="pres">
      <dgm:prSet presAssocID="{B5A56EE9-9822-42EA-959D-9422BEE16894}" presName="hierChild5" presStyleCnt="0"/>
      <dgm:spPr/>
    </dgm:pt>
    <dgm:pt modelId="{229071FA-B6D9-44DC-96F5-EBCA16E2C88C}" type="pres">
      <dgm:prSet presAssocID="{A0BFF04E-2D21-4A04-A450-9CC21CEACFB1}" presName="Name35" presStyleLbl="parChTrans1D4" presStyleIdx="3" presStyleCnt="9"/>
      <dgm:spPr/>
      <dgm:t>
        <a:bodyPr/>
        <a:lstStyle/>
        <a:p>
          <a:endParaRPr lang="tr-TR"/>
        </a:p>
      </dgm:t>
    </dgm:pt>
    <dgm:pt modelId="{65B599D7-887C-474A-AD5F-4F1267774800}" type="pres">
      <dgm:prSet presAssocID="{D53E1450-B113-4D39-BF85-1BB3A0DFD24F}" presName="hierRoot2" presStyleCnt="0">
        <dgm:presLayoutVars>
          <dgm:hierBranch val="r"/>
        </dgm:presLayoutVars>
      </dgm:prSet>
      <dgm:spPr/>
    </dgm:pt>
    <dgm:pt modelId="{19964B2C-5E83-499D-9DE7-BF5CF0FE381D}" type="pres">
      <dgm:prSet presAssocID="{D53E1450-B113-4D39-BF85-1BB3A0DFD24F}" presName="rootComposite" presStyleCnt="0"/>
      <dgm:spPr/>
    </dgm:pt>
    <dgm:pt modelId="{1C03B3A2-AE58-4E6D-814E-05D9A23E0FAC}" type="pres">
      <dgm:prSet presAssocID="{D53E1450-B113-4D39-BF85-1BB3A0DFD24F}" presName="rootText" presStyleLbl="node4" presStyleIdx="3" presStyleCnt="7" custAng="0" custScaleX="344592" custScaleY="924300">
        <dgm:presLayoutVars>
          <dgm:chPref val="3"/>
        </dgm:presLayoutVars>
      </dgm:prSet>
      <dgm:spPr/>
      <dgm:t>
        <a:bodyPr/>
        <a:lstStyle/>
        <a:p>
          <a:endParaRPr lang="tr-TR"/>
        </a:p>
      </dgm:t>
    </dgm:pt>
    <dgm:pt modelId="{AB7C47A0-39FE-4D9E-955F-3D0E1086EF05}" type="pres">
      <dgm:prSet presAssocID="{D53E1450-B113-4D39-BF85-1BB3A0DFD24F}" presName="rootConnector" presStyleLbl="node4" presStyleIdx="3" presStyleCnt="7"/>
      <dgm:spPr/>
      <dgm:t>
        <a:bodyPr/>
        <a:lstStyle/>
        <a:p>
          <a:endParaRPr lang="tr-TR"/>
        </a:p>
      </dgm:t>
    </dgm:pt>
    <dgm:pt modelId="{50B4E4DA-0608-4D8A-9FD5-C26BB5DDF69B}" type="pres">
      <dgm:prSet presAssocID="{D53E1450-B113-4D39-BF85-1BB3A0DFD24F}" presName="hierChild4" presStyleCnt="0"/>
      <dgm:spPr/>
    </dgm:pt>
    <dgm:pt modelId="{378CD80B-A702-4D52-ADC2-4990127B2CCA}" type="pres">
      <dgm:prSet presAssocID="{D53E1450-B113-4D39-BF85-1BB3A0DFD24F}" presName="hierChild5" presStyleCnt="0"/>
      <dgm:spPr/>
    </dgm:pt>
    <dgm:pt modelId="{35FA20CC-6C6E-4E16-9313-A7A9F9FF92BE}" type="pres">
      <dgm:prSet presAssocID="{776E51EC-A617-46DC-B813-D7FFAC0C983A}" presName="Name35" presStyleLbl="parChTrans1D4" presStyleIdx="4" presStyleCnt="9"/>
      <dgm:spPr/>
      <dgm:t>
        <a:bodyPr/>
        <a:lstStyle/>
        <a:p>
          <a:endParaRPr lang="tr-TR"/>
        </a:p>
      </dgm:t>
    </dgm:pt>
    <dgm:pt modelId="{CF666A99-AFCB-414E-B51C-44475BE02789}" type="pres">
      <dgm:prSet presAssocID="{B1D79A5C-FAEC-4AB3-8003-AFB746FCBF37}" presName="hierRoot2" presStyleCnt="0">
        <dgm:presLayoutVars>
          <dgm:hierBranch val="r"/>
        </dgm:presLayoutVars>
      </dgm:prSet>
      <dgm:spPr/>
    </dgm:pt>
    <dgm:pt modelId="{B7F24D45-B2EC-4940-8E7D-56C93E307984}" type="pres">
      <dgm:prSet presAssocID="{B1D79A5C-FAEC-4AB3-8003-AFB746FCBF37}" presName="rootComposite" presStyleCnt="0"/>
      <dgm:spPr/>
    </dgm:pt>
    <dgm:pt modelId="{A47647AF-AD8A-4C1A-AECA-A23FCDD5576E}" type="pres">
      <dgm:prSet presAssocID="{B1D79A5C-FAEC-4AB3-8003-AFB746FCBF37}" presName="rootText" presStyleLbl="node4" presStyleIdx="4" presStyleCnt="7" custScaleX="518209" custScaleY="1150282">
        <dgm:presLayoutVars>
          <dgm:chPref val="3"/>
        </dgm:presLayoutVars>
      </dgm:prSet>
      <dgm:spPr/>
      <dgm:t>
        <a:bodyPr/>
        <a:lstStyle/>
        <a:p>
          <a:endParaRPr lang="tr-TR"/>
        </a:p>
      </dgm:t>
    </dgm:pt>
    <dgm:pt modelId="{85CEBE90-397F-4B8A-A40C-BF3E5573E847}" type="pres">
      <dgm:prSet presAssocID="{B1D79A5C-FAEC-4AB3-8003-AFB746FCBF37}" presName="rootConnector" presStyleLbl="node4" presStyleIdx="4" presStyleCnt="7"/>
      <dgm:spPr/>
      <dgm:t>
        <a:bodyPr/>
        <a:lstStyle/>
        <a:p>
          <a:endParaRPr lang="tr-TR"/>
        </a:p>
      </dgm:t>
    </dgm:pt>
    <dgm:pt modelId="{DDD2B44C-0DAC-4726-B09F-A82B97D1F625}" type="pres">
      <dgm:prSet presAssocID="{B1D79A5C-FAEC-4AB3-8003-AFB746FCBF37}" presName="hierChild4" presStyleCnt="0"/>
      <dgm:spPr/>
    </dgm:pt>
    <dgm:pt modelId="{C1DDBC47-7E57-4F61-8C35-F08C37F07A59}" type="pres">
      <dgm:prSet presAssocID="{B1D79A5C-FAEC-4AB3-8003-AFB746FCBF37}" presName="hierChild5" presStyleCnt="0"/>
      <dgm:spPr/>
    </dgm:pt>
    <dgm:pt modelId="{7BD10A8B-5C4C-40BB-BF8B-313FCC4E889F}" type="pres">
      <dgm:prSet presAssocID="{1D2B53CD-48C1-4C5D-8890-F263BA4408F0}" presName="Name35" presStyleLbl="parChTrans1D4" presStyleIdx="5" presStyleCnt="9"/>
      <dgm:spPr/>
      <dgm:t>
        <a:bodyPr/>
        <a:lstStyle/>
        <a:p>
          <a:endParaRPr lang="tr-TR"/>
        </a:p>
      </dgm:t>
    </dgm:pt>
    <dgm:pt modelId="{486A23F5-D5CE-44AA-9825-DD3A1C286673}" type="pres">
      <dgm:prSet presAssocID="{24EB6D43-09C9-4B88-8DDA-713B54BF4D8B}" presName="hierRoot2" presStyleCnt="0">
        <dgm:presLayoutVars>
          <dgm:hierBranch/>
        </dgm:presLayoutVars>
      </dgm:prSet>
      <dgm:spPr/>
    </dgm:pt>
    <dgm:pt modelId="{5D512FF6-0202-4CA5-B5A2-D270EB5FBDBE}" type="pres">
      <dgm:prSet presAssocID="{24EB6D43-09C9-4B88-8DDA-713B54BF4D8B}" presName="rootComposite" presStyleCnt="0"/>
      <dgm:spPr/>
    </dgm:pt>
    <dgm:pt modelId="{6A0B3082-E984-4A3B-A47D-DB0E9E1B9123}" type="pres">
      <dgm:prSet presAssocID="{24EB6D43-09C9-4B88-8DDA-713B54BF4D8B}" presName="rootText" presStyleLbl="node4" presStyleIdx="5" presStyleCnt="7" custScaleX="362764" custScaleY="1006499">
        <dgm:presLayoutVars>
          <dgm:chPref val="3"/>
        </dgm:presLayoutVars>
      </dgm:prSet>
      <dgm:spPr/>
      <dgm:t>
        <a:bodyPr/>
        <a:lstStyle/>
        <a:p>
          <a:endParaRPr lang="tr-TR"/>
        </a:p>
      </dgm:t>
    </dgm:pt>
    <dgm:pt modelId="{34654FF9-2276-438B-800A-D4AEC7AF0299}" type="pres">
      <dgm:prSet presAssocID="{24EB6D43-09C9-4B88-8DDA-713B54BF4D8B}" presName="rootConnector" presStyleLbl="node4" presStyleIdx="5" presStyleCnt="7"/>
      <dgm:spPr/>
      <dgm:t>
        <a:bodyPr/>
        <a:lstStyle/>
        <a:p>
          <a:endParaRPr lang="tr-TR"/>
        </a:p>
      </dgm:t>
    </dgm:pt>
    <dgm:pt modelId="{1CDEF0BB-1870-4F8A-B6D0-F3CBA276D544}" type="pres">
      <dgm:prSet presAssocID="{24EB6D43-09C9-4B88-8DDA-713B54BF4D8B}" presName="hierChild4" presStyleCnt="0"/>
      <dgm:spPr/>
    </dgm:pt>
    <dgm:pt modelId="{66724320-F990-4456-B8BD-37B7BF0538EC}" type="pres">
      <dgm:prSet presAssocID="{24EB6D43-09C9-4B88-8DDA-713B54BF4D8B}" presName="hierChild5" presStyleCnt="0"/>
      <dgm:spPr/>
    </dgm:pt>
    <dgm:pt modelId="{5BA9A949-BBD6-41B0-B2F2-EE9B42BE12D7}" type="pres">
      <dgm:prSet presAssocID="{268D81E4-082C-45FA-8CB5-701DC58568EC}" presName="Name35" presStyleLbl="parChTrans1D4" presStyleIdx="6" presStyleCnt="9"/>
      <dgm:spPr/>
      <dgm:t>
        <a:bodyPr/>
        <a:lstStyle/>
        <a:p>
          <a:endParaRPr lang="tr-TR"/>
        </a:p>
      </dgm:t>
    </dgm:pt>
    <dgm:pt modelId="{FE46F771-6ABD-4C4E-B40F-501C3EF185AD}" type="pres">
      <dgm:prSet presAssocID="{F8DEE55E-9247-4CF0-8461-CBDF2BA733C7}" presName="hierRoot2" presStyleCnt="0">
        <dgm:presLayoutVars>
          <dgm:hierBranch/>
        </dgm:presLayoutVars>
      </dgm:prSet>
      <dgm:spPr/>
    </dgm:pt>
    <dgm:pt modelId="{A43B7775-BDB8-41CA-B28B-41EDE5EBE547}" type="pres">
      <dgm:prSet presAssocID="{F8DEE55E-9247-4CF0-8461-CBDF2BA733C7}" presName="rootComposite" presStyleCnt="0"/>
      <dgm:spPr/>
    </dgm:pt>
    <dgm:pt modelId="{2B04F927-700E-452C-A9D3-8DE697EA8CD3}" type="pres">
      <dgm:prSet presAssocID="{F8DEE55E-9247-4CF0-8461-CBDF2BA733C7}" presName="rootText" presStyleLbl="node4" presStyleIdx="6" presStyleCnt="7" custScaleX="274011" custScaleY="1062099">
        <dgm:presLayoutVars>
          <dgm:chPref val="3"/>
        </dgm:presLayoutVars>
      </dgm:prSet>
      <dgm:spPr/>
      <dgm:t>
        <a:bodyPr/>
        <a:lstStyle/>
        <a:p>
          <a:endParaRPr lang="tr-TR"/>
        </a:p>
      </dgm:t>
    </dgm:pt>
    <dgm:pt modelId="{6400EFBC-B03B-4A25-8D00-F5390BB8F2D0}" type="pres">
      <dgm:prSet presAssocID="{F8DEE55E-9247-4CF0-8461-CBDF2BA733C7}" presName="rootConnector" presStyleLbl="node4" presStyleIdx="6" presStyleCnt="7"/>
      <dgm:spPr/>
      <dgm:t>
        <a:bodyPr/>
        <a:lstStyle/>
        <a:p>
          <a:endParaRPr lang="tr-TR"/>
        </a:p>
      </dgm:t>
    </dgm:pt>
    <dgm:pt modelId="{9719CF58-BC07-461D-9617-87372710E711}" type="pres">
      <dgm:prSet presAssocID="{F8DEE55E-9247-4CF0-8461-CBDF2BA733C7}" presName="hierChild4" presStyleCnt="0"/>
      <dgm:spPr/>
    </dgm:pt>
    <dgm:pt modelId="{E48C40A8-B6C8-4835-8F97-FA96C4FFF33C}" type="pres">
      <dgm:prSet presAssocID="{F8DEE55E-9247-4CF0-8461-CBDF2BA733C7}" presName="hierChild5" presStyleCnt="0"/>
      <dgm:spPr/>
    </dgm:pt>
    <dgm:pt modelId="{4701983D-8A16-4B89-A2ED-00671CEE410F}" type="pres">
      <dgm:prSet presAssocID="{DADB6573-504A-4657-975C-F6C1288AFB0A}" presName="hierChild5" presStyleCnt="0"/>
      <dgm:spPr/>
    </dgm:pt>
    <dgm:pt modelId="{63681079-BAE7-45A7-8772-3F4264E35743}" type="pres">
      <dgm:prSet presAssocID="{92DA2B7D-D78A-4566-A233-385C1C335D00}" presName="Name111" presStyleLbl="parChTrans1D4" presStyleIdx="7" presStyleCnt="9"/>
      <dgm:spPr/>
      <dgm:t>
        <a:bodyPr/>
        <a:lstStyle/>
        <a:p>
          <a:endParaRPr lang="tr-TR"/>
        </a:p>
      </dgm:t>
    </dgm:pt>
    <dgm:pt modelId="{2C65CFC8-ECF8-4F58-8310-49E8125B7DB5}" type="pres">
      <dgm:prSet presAssocID="{A61DABB1-C112-4DD3-9802-BE3C20E5F9F3}" presName="hierRoot3" presStyleCnt="0">
        <dgm:presLayoutVars>
          <dgm:hierBranch/>
        </dgm:presLayoutVars>
      </dgm:prSet>
      <dgm:spPr/>
    </dgm:pt>
    <dgm:pt modelId="{86188AE0-7369-4F3E-9B5A-B5C23B53E700}" type="pres">
      <dgm:prSet presAssocID="{A61DABB1-C112-4DD3-9802-BE3C20E5F9F3}" presName="rootComposite3" presStyleCnt="0"/>
      <dgm:spPr/>
    </dgm:pt>
    <dgm:pt modelId="{446B0BF5-D042-4180-A80F-CBAA8923D1D6}" type="pres">
      <dgm:prSet presAssocID="{A61DABB1-C112-4DD3-9802-BE3C20E5F9F3}" presName="rootText3" presStyleLbl="asst3" presStyleIdx="0" presStyleCnt="2" custScaleX="851764" custScaleY="373532">
        <dgm:presLayoutVars>
          <dgm:chPref val="3"/>
        </dgm:presLayoutVars>
      </dgm:prSet>
      <dgm:spPr/>
      <dgm:t>
        <a:bodyPr/>
        <a:lstStyle/>
        <a:p>
          <a:endParaRPr lang="tr-TR"/>
        </a:p>
      </dgm:t>
    </dgm:pt>
    <dgm:pt modelId="{0C79C4AC-E9B4-400C-B684-83420B1B735E}" type="pres">
      <dgm:prSet presAssocID="{A61DABB1-C112-4DD3-9802-BE3C20E5F9F3}" presName="rootConnector3" presStyleLbl="asst3" presStyleIdx="0" presStyleCnt="2"/>
      <dgm:spPr/>
      <dgm:t>
        <a:bodyPr/>
        <a:lstStyle/>
        <a:p>
          <a:endParaRPr lang="tr-TR"/>
        </a:p>
      </dgm:t>
    </dgm:pt>
    <dgm:pt modelId="{08A10817-CDFE-45D4-B3D6-CDF0C94131F4}" type="pres">
      <dgm:prSet presAssocID="{A61DABB1-C112-4DD3-9802-BE3C20E5F9F3}" presName="hierChild6" presStyleCnt="0"/>
      <dgm:spPr/>
    </dgm:pt>
    <dgm:pt modelId="{70D1945A-1928-4A08-8255-AB1DA2636CD2}" type="pres">
      <dgm:prSet presAssocID="{A61DABB1-C112-4DD3-9802-BE3C20E5F9F3}" presName="hierChild7" presStyleCnt="0"/>
      <dgm:spPr/>
    </dgm:pt>
    <dgm:pt modelId="{DCEE108C-CF2B-4701-8F4F-31100707B59F}" type="pres">
      <dgm:prSet presAssocID="{C242530E-378D-4168-B1A7-7C6EAF2EBC02}" presName="Name111" presStyleLbl="parChTrans1D4" presStyleIdx="8" presStyleCnt="9"/>
      <dgm:spPr/>
      <dgm:t>
        <a:bodyPr/>
        <a:lstStyle/>
        <a:p>
          <a:endParaRPr lang="tr-TR"/>
        </a:p>
      </dgm:t>
    </dgm:pt>
    <dgm:pt modelId="{BF0A9857-DFC0-4495-AC3E-B961CAC733FB}" type="pres">
      <dgm:prSet presAssocID="{1536F83F-63A0-4B92-BE63-8E798C832769}" presName="hierRoot3" presStyleCnt="0">
        <dgm:presLayoutVars>
          <dgm:hierBranch/>
        </dgm:presLayoutVars>
      </dgm:prSet>
      <dgm:spPr/>
    </dgm:pt>
    <dgm:pt modelId="{EA9F1824-89AD-4ABD-9184-50372457DC1C}" type="pres">
      <dgm:prSet presAssocID="{1536F83F-63A0-4B92-BE63-8E798C832769}" presName="rootComposite3" presStyleCnt="0"/>
      <dgm:spPr/>
    </dgm:pt>
    <dgm:pt modelId="{18BC716E-987D-4AAB-94C7-0616BE38B8FE}" type="pres">
      <dgm:prSet presAssocID="{1536F83F-63A0-4B92-BE63-8E798C832769}" presName="rootText3" presStyleLbl="asst3" presStyleIdx="1" presStyleCnt="2" custScaleX="732913" custScaleY="465813">
        <dgm:presLayoutVars>
          <dgm:chPref val="3"/>
        </dgm:presLayoutVars>
      </dgm:prSet>
      <dgm:spPr/>
      <dgm:t>
        <a:bodyPr/>
        <a:lstStyle/>
        <a:p>
          <a:endParaRPr lang="tr-TR"/>
        </a:p>
      </dgm:t>
    </dgm:pt>
    <dgm:pt modelId="{BADE5DDD-F669-405F-A6E5-04E7CB3BDA88}" type="pres">
      <dgm:prSet presAssocID="{1536F83F-63A0-4B92-BE63-8E798C832769}" presName="rootConnector3" presStyleLbl="asst3" presStyleIdx="1" presStyleCnt="2"/>
      <dgm:spPr/>
      <dgm:t>
        <a:bodyPr/>
        <a:lstStyle/>
        <a:p>
          <a:endParaRPr lang="tr-TR"/>
        </a:p>
      </dgm:t>
    </dgm:pt>
    <dgm:pt modelId="{0DB30F01-A887-4497-9D43-468D8EE6586A}" type="pres">
      <dgm:prSet presAssocID="{1536F83F-63A0-4B92-BE63-8E798C832769}" presName="hierChild6" presStyleCnt="0"/>
      <dgm:spPr/>
    </dgm:pt>
    <dgm:pt modelId="{4DED2DE0-97CE-43F9-B054-E502DCD03267}" type="pres">
      <dgm:prSet presAssocID="{1536F83F-63A0-4B92-BE63-8E798C832769}" presName="hierChild7" presStyleCnt="0"/>
      <dgm:spPr/>
    </dgm:pt>
    <dgm:pt modelId="{C3E8886D-1536-4512-9F7C-ED99B68B6CE0}" type="pres">
      <dgm:prSet presAssocID="{1D2B8DAB-892D-4FFE-AA5C-C4E233D57998}" presName="hierChild5" presStyleCnt="0"/>
      <dgm:spPr/>
    </dgm:pt>
    <dgm:pt modelId="{540C1F6E-9CC8-40B2-8EB5-278641DC56FC}" type="pres">
      <dgm:prSet presAssocID="{378EA962-1885-4524-AB80-D49EF0471593}" presName="Name111" presStyleLbl="parChTrans1D3" presStyleIdx="1" presStyleCnt="4"/>
      <dgm:spPr/>
      <dgm:t>
        <a:bodyPr/>
        <a:lstStyle/>
        <a:p>
          <a:endParaRPr lang="tr-TR"/>
        </a:p>
      </dgm:t>
    </dgm:pt>
    <dgm:pt modelId="{4AEED548-0196-455E-B58B-9042EDCCDD3A}" type="pres">
      <dgm:prSet presAssocID="{DD640BA3-F7D2-4172-9BCF-ACA389B0E6EE}" presName="hierRoot3" presStyleCnt="0">
        <dgm:presLayoutVars>
          <dgm:hierBranch/>
        </dgm:presLayoutVars>
      </dgm:prSet>
      <dgm:spPr/>
    </dgm:pt>
    <dgm:pt modelId="{CCBF9CF0-E199-4A57-BBD0-6CBC50A72F39}" type="pres">
      <dgm:prSet presAssocID="{DD640BA3-F7D2-4172-9BCF-ACA389B0E6EE}" presName="rootComposite3" presStyleCnt="0"/>
      <dgm:spPr/>
    </dgm:pt>
    <dgm:pt modelId="{8509984A-07AA-4819-9C74-1B20EFA37E29}" type="pres">
      <dgm:prSet presAssocID="{DD640BA3-F7D2-4172-9BCF-ACA389B0E6EE}" presName="rootText3" presStyleLbl="asst2" presStyleIdx="0" presStyleCnt="3" custScaleX="642654" custScaleY="450710">
        <dgm:presLayoutVars>
          <dgm:chPref val="3"/>
        </dgm:presLayoutVars>
      </dgm:prSet>
      <dgm:spPr/>
      <dgm:t>
        <a:bodyPr/>
        <a:lstStyle/>
        <a:p>
          <a:endParaRPr lang="tr-TR"/>
        </a:p>
      </dgm:t>
    </dgm:pt>
    <dgm:pt modelId="{E82A9CE3-4E23-40A3-AFFD-808560C26575}" type="pres">
      <dgm:prSet presAssocID="{DD640BA3-F7D2-4172-9BCF-ACA389B0E6EE}" presName="rootConnector3" presStyleLbl="asst2" presStyleIdx="0" presStyleCnt="3"/>
      <dgm:spPr/>
      <dgm:t>
        <a:bodyPr/>
        <a:lstStyle/>
        <a:p>
          <a:endParaRPr lang="tr-TR"/>
        </a:p>
      </dgm:t>
    </dgm:pt>
    <dgm:pt modelId="{08967BDA-D0D3-4A24-B3E0-25BD07DBB537}" type="pres">
      <dgm:prSet presAssocID="{DD640BA3-F7D2-4172-9BCF-ACA389B0E6EE}" presName="hierChild6" presStyleCnt="0"/>
      <dgm:spPr/>
    </dgm:pt>
    <dgm:pt modelId="{4BB729BC-6659-4F1C-8506-4B9ECD8681E0}" type="pres">
      <dgm:prSet presAssocID="{DD640BA3-F7D2-4172-9BCF-ACA389B0E6EE}" presName="hierChild7" presStyleCnt="0"/>
      <dgm:spPr/>
    </dgm:pt>
    <dgm:pt modelId="{7609FC91-F5C5-4FA8-83C2-2047BDD22C8D}" type="pres">
      <dgm:prSet presAssocID="{930FAC2B-FF7A-4589-82DF-85DDF6F93309}" presName="Name111" presStyleLbl="parChTrans1D3" presStyleIdx="2" presStyleCnt="4"/>
      <dgm:spPr/>
      <dgm:t>
        <a:bodyPr/>
        <a:lstStyle/>
        <a:p>
          <a:endParaRPr lang="tr-TR"/>
        </a:p>
      </dgm:t>
    </dgm:pt>
    <dgm:pt modelId="{C66B5AF5-04E3-4F28-BF89-D8FC05F9EC43}" type="pres">
      <dgm:prSet presAssocID="{6F16EA1C-7C10-459F-9A7E-A6F9505DE988}" presName="hierRoot3" presStyleCnt="0">
        <dgm:presLayoutVars>
          <dgm:hierBranch/>
        </dgm:presLayoutVars>
      </dgm:prSet>
      <dgm:spPr/>
    </dgm:pt>
    <dgm:pt modelId="{42AE65C0-0BEC-4C58-BB93-8900521AB90A}" type="pres">
      <dgm:prSet presAssocID="{6F16EA1C-7C10-459F-9A7E-A6F9505DE988}" presName="rootComposite3" presStyleCnt="0"/>
      <dgm:spPr/>
    </dgm:pt>
    <dgm:pt modelId="{759EB6FA-EE13-4FCF-8DC8-B55D4D7443CD}" type="pres">
      <dgm:prSet presAssocID="{6F16EA1C-7C10-459F-9A7E-A6F9505DE988}" presName="rootText3" presStyleLbl="asst2" presStyleIdx="1" presStyleCnt="3" custScaleX="615434" custScaleY="445774">
        <dgm:presLayoutVars>
          <dgm:chPref val="3"/>
        </dgm:presLayoutVars>
      </dgm:prSet>
      <dgm:spPr/>
      <dgm:t>
        <a:bodyPr/>
        <a:lstStyle/>
        <a:p>
          <a:endParaRPr lang="tr-TR"/>
        </a:p>
      </dgm:t>
    </dgm:pt>
    <dgm:pt modelId="{5F7B62AF-6086-4EA0-AF57-BC965A0BC6D7}" type="pres">
      <dgm:prSet presAssocID="{6F16EA1C-7C10-459F-9A7E-A6F9505DE988}" presName="rootConnector3" presStyleLbl="asst2" presStyleIdx="1" presStyleCnt="3"/>
      <dgm:spPr/>
      <dgm:t>
        <a:bodyPr/>
        <a:lstStyle/>
        <a:p>
          <a:endParaRPr lang="tr-TR"/>
        </a:p>
      </dgm:t>
    </dgm:pt>
    <dgm:pt modelId="{92EF5AAF-0AE0-4B00-936A-C3C0C602D72C}" type="pres">
      <dgm:prSet presAssocID="{6F16EA1C-7C10-459F-9A7E-A6F9505DE988}" presName="hierChild6" presStyleCnt="0"/>
      <dgm:spPr/>
    </dgm:pt>
    <dgm:pt modelId="{02264ECB-CBEB-49F0-A255-D5E6AC11F78B}" type="pres">
      <dgm:prSet presAssocID="{6F16EA1C-7C10-459F-9A7E-A6F9505DE988}" presName="hierChild7" presStyleCnt="0"/>
      <dgm:spPr/>
    </dgm:pt>
    <dgm:pt modelId="{C2135564-52A5-4B8F-A59C-7B72C09E3617}" type="pres">
      <dgm:prSet presAssocID="{A477A2B8-1D52-4904-856C-605B4C380A86}" presName="Name111" presStyleLbl="parChTrans1D3" presStyleIdx="3" presStyleCnt="4"/>
      <dgm:spPr/>
      <dgm:t>
        <a:bodyPr/>
        <a:lstStyle/>
        <a:p>
          <a:endParaRPr lang="tr-TR"/>
        </a:p>
      </dgm:t>
    </dgm:pt>
    <dgm:pt modelId="{FB9C476C-B6B1-43AF-A1EC-8B1FF7748ADC}" type="pres">
      <dgm:prSet presAssocID="{172C09DF-1E0B-44D7-A2C6-2F5B34DD5F0C}" presName="hierRoot3" presStyleCnt="0">
        <dgm:presLayoutVars>
          <dgm:hierBranch val="init"/>
        </dgm:presLayoutVars>
      </dgm:prSet>
      <dgm:spPr/>
    </dgm:pt>
    <dgm:pt modelId="{E0BADD51-F1C0-4959-925C-9E5C25670557}" type="pres">
      <dgm:prSet presAssocID="{172C09DF-1E0B-44D7-A2C6-2F5B34DD5F0C}" presName="rootComposite3" presStyleCnt="0"/>
      <dgm:spPr/>
    </dgm:pt>
    <dgm:pt modelId="{99C8AAA1-2A24-43D7-8212-881694D8A0D2}" type="pres">
      <dgm:prSet presAssocID="{172C09DF-1E0B-44D7-A2C6-2F5B34DD5F0C}" presName="rootText3" presStyleLbl="asst2" presStyleIdx="2" presStyleCnt="3" custScaleX="496892" custScaleY="358953" custLinFactNeighborX="36006" custLinFactNeighborY="9239">
        <dgm:presLayoutVars>
          <dgm:chPref val="3"/>
        </dgm:presLayoutVars>
      </dgm:prSet>
      <dgm:spPr/>
      <dgm:t>
        <a:bodyPr/>
        <a:lstStyle/>
        <a:p>
          <a:endParaRPr lang="tr-TR"/>
        </a:p>
      </dgm:t>
    </dgm:pt>
    <dgm:pt modelId="{5E9C5DE7-C475-454C-B0A8-D9640F2C3E01}" type="pres">
      <dgm:prSet presAssocID="{172C09DF-1E0B-44D7-A2C6-2F5B34DD5F0C}" presName="rootConnector3" presStyleLbl="asst2" presStyleIdx="2" presStyleCnt="3"/>
      <dgm:spPr/>
      <dgm:t>
        <a:bodyPr/>
        <a:lstStyle/>
        <a:p>
          <a:endParaRPr lang="tr-TR"/>
        </a:p>
      </dgm:t>
    </dgm:pt>
    <dgm:pt modelId="{74AB2D37-AE74-466C-887B-B82299F716EA}" type="pres">
      <dgm:prSet presAssocID="{172C09DF-1E0B-44D7-A2C6-2F5B34DD5F0C}" presName="hierChild6" presStyleCnt="0"/>
      <dgm:spPr/>
    </dgm:pt>
    <dgm:pt modelId="{940E56CA-9DC3-4CBA-B924-168B8126D83E}" type="pres">
      <dgm:prSet presAssocID="{172C09DF-1E0B-44D7-A2C6-2F5B34DD5F0C}" presName="hierChild7" presStyleCnt="0"/>
      <dgm:spPr/>
    </dgm:pt>
    <dgm:pt modelId="{6F022842-02FD-4DAF-A56D-22262CAFF7B8}" type="pres">
      <dgm:prSet presAssocID="{5F001788-B3F8-4007-BA49-FB8611CC5D20}" presName="hierChild3" presStyleCnt="0"/>
      <dgm:spPr/>
    </dgm:pt>
  </dgm:ptLst>
  <dgm:cxnLst>
    <dgm:cxn modelId="{7F9080FB-1573-4808-8A77-E5C2C2D889D6}" type="presOf" srcId="{F04AAC68-8210-4519-9F6C-8FEC5D41B2F7}" destId="{D1931CA6-B588-450D-872C-B35D3EB825D7}" srcOrd="1" destOrd="0" presId="urn:microsoft.com/office/officeart/2005/8/layout/orgChart1"/>
    <dgm:cxn modelId="{9E447898-D469-4DF8-B7E6-A66362F9E82A}" srcId="{DADB6573-504A-4657-975C-F6C1288AFB0A}" destId="{F04AAC68-8210-4519-9F6C-8FEC5D41B2F7}" srcOrd="2" destOrd="0" parTransId="{2CAE1392-DB42-4403-877D-67B4DAFD664F}" sibTransId="{9F207022-BA6C-47A6-A399-8D4C24F282E9}"/>
    <dgm:cxn modelId="{4FC462DF-9748-447B-940A-1217C80603D5}" type="presOf" srcId="{F04AAC68-8210-4519-9F6C-8FEC5D41B2F7}" destId="{9365A7E6-E7AE-4F11-B218-41723CEEE4EC}" srcOrd="0" destOrd="0" presId="urn:microsoft.com/office/officeart/2005/8/layout/orgChart1"/>
    <dgm:cxn modelId="{E39CE6B2-6F3D-455B-85AB-3B5FE6894C09}" type="presOf" srcId="{1D2B8DAB-892D-4FFE-AA5C-C4E233D57998}" destId="{34CD97BF-4932-473B-A6CF-54E54F3695DF}" srcOrd="0" destOrd="0" presId="urn:microsoft.com/office/officeart/2005/8/layout/orgChart1"/>
    <dgm:cxn modelId="{D71A9106-01E6-416F-A533-4177BBDC87A2}" type="presOf" srcId="{2CAE1392-DB42-4403-877D-67B4DAFD664F}" destId="{A778B28E-80C1-4708-A65F-B245FFFB3C92}" srcOrd="0" destOrd="0" presId="urn:microsoft.com/office/officeart/2005/8/layout/orgChart1"/>
    <dgm:cxn modelId="{4D71AEF8-6AE6-4203-A95C-FD663E650141}" srcId="{DADB6573-504A-4657-975C-F6C1288AFB0A}" destId="{F8DEE55E-9247-4CF0-8461-CBDF2BA733C7}" srcOrd="8" destOrd="0" parTransId="{268D81E4-082C-45FA-8CB5-701DC58568EC}" sibTransId="{8E6FC7AD-B9DD-4B20-BF16-34D85B531768}"/>
    <dgm:cxn modelId="{5BC5727C-F14A-437C-B6D3-871F0499D89F}" type="presOf" srcId="{8C718B5F-76B4-4EE2-8B8C-EF64532A2C1A}" destId="{363D441A-6E3B-4059-A055-C468031018B0}" srcOrd="0" destOrd="0" presId="urn:microsoft.com/office/officeart/2005/8/layout/orgChart1"/>
    <dgm:cxn modelId="{61114716-7446-4489-94AC-DA7ACA6FECFF}" type="presOf" srcId="{9CDFE88A-F943-4F74-B46B-4E5B36A3CB00}" destId="{E725D5CE-A2C8-471A-A9CF-DC3D2F3BB3CD}" srcOrd="0" destOrd="0" presId="urn:microsoft.com/office/officeart/2005/8/layout/orgChart1"/>
    <dgm:cxn modelId="{3BB55265-4315-4488-BDD0-A321068B276D}" type="presOf" srcId="{B1D79A5C-FAEC-4AB3-8003-AFB746FCBF37}" destId="{85CEBE90-397F-4B8A-A40C-BF3E5573E847}" srcOrd="1" destOrd="0" presId="urn:microsoft.com/office/officeart/2005/8/layout/orgChart1"/>
    <dgm:cxn modelId="{314710B5-CF1A-4837-BCBF-292AC50A0A58}" type="presOf" srcId="{63392DA8-B95B-4891-BC26-A952AB2CE788}" destId="{43C7DBE9-463B-4B04-A0AA-C1B6646166EB}" srcOrd="1" destOrd="0" presId="urn:microsoft.com/office/officeart/2005/8/layout/orgChart1"/>
    <dgm:cxn modelId="{11F4D103-9EDF-4F05-A118-1CAE7DD3B368}" srcId="{1D2B8DAB-892D-4FFE-AA5C-C4E233D57998}" destId="{172C09DF-1E0B-44D7-A2C6-2F5B34DD5F0C}" srcOrd="2" destOrd="0" parTransId="{A477A2B8-1D52-4904-856C-605B4C380A86}" sibTransId="{0A8322AD-760E-4A9F-A470-B1F6B06305D3}"/>
    <dgm:cxn modelId="{6A1DBED0-9343-4980-83DA-81DDAEE4E14A}" type="presOf" srcId="{1536F83F-63A0-4B92-BE63-8E798C832769}" destId="{BADE5DDD-F669-405F-A6E5-04E7CB3BDA88}" srcOrd="1" destOrd="0" presId="urn:microsoft.com/office/officeart/2005/8/layout/orgChart1"/>
    <dgm:cxn modelId="{5DFEFB89-421F-449A-AD16-C93B85BCD115}" srcId="{DADB6573-504A-4657-975C-F6C1288AFB0A}" destId="{B5A56EE9-9822-42EA-959D-9422BEE16894}" srcOrd="4" destOrd="0" parTransId="{8C718B5F-76B4-4EE2-8B8C-EF64532A2C1A}" sibTransId="{A5A9E2B1-78DF-4012-8688-A2E7ACC8F1C8}"/>
    <dgm:cxn modelId="{7BDCE204-6348-4A5E-A5A0-777DBEAEA3EC}" srcId="{1D2B8DAB-892D-4FFE-AA5C-C4E233D57998}" destId="{DADB6573-504A-4657-975C-F6C1288AFB0A}" srcOrd="3" destOrd="0" parTransId="{9CDFE88A-F943-4F74-B46B-4E5B36A3CB00}" sibTransId="{703E184F-3FFC-441F-83F1-A5C2A1CD8C51}"/>
    <dgm:cxn modelId="{748FDD59-DD00-4599-AEA0-90B7F6127944}" type="presOf" srcId="{F8DEE55E-9247-4CF0-8461-CBDF2BA733C7}" destId="{2B04F927-700E-452C-A9D3-8DE697EA8CD3}" srcOrd="0" destOrd="0" presId="urn:microsoft.com/office/officeart/2005/8/layout/orgChart1"/>
    <dgm:cxn modelId="{41A53793-9251-43B0-9083-74BAC574AFDE}" type="presOf" srcId="{6F16EA1C-7C10-459F-9A7E-A6F9505DE988}" destId="{759EB6FA-EE13-4FCF-8DC8-B55D4D7443CD}" srcOrd="0" destOrd="0" presId="urn:microsoft.com/office/officeart/2005/8/layout/orgChart1"/>
    <dgm:cxn modelId="{130AAE9E-453C-499A-BF14-D7CE779C9456}" type="presOf" srcId="{A61DABB1-C112-4DD3-9802-BE3C20E5F9F3}" destId="{0C79C4AC-E9B4-400C-B684-83420B1B735E}" srcOrd="1" destOrd="0" presId="urn:microsoft.com/office/officeart/2005/8/layout/orgChart1"/>
    <dgm:cxn modelId="{EFAB70CF-233F-422B-B899-643EF9DF066F}" type="presOf" srcId="{DADB6573-504A-4657-975C-F6C1288AFB0A}" destId="{95331E81-1A83-4D46-B2D2-DF485F561A13}" srcOrd="1" destOrd="0" presId="urn:microsoft.com/office/officeart/2005/8/layout/orgChart1"/>
    <dgm:cxn modelId="{D6E6E36F-2EBD-42A2-92E1-F32810F0B0B5}" type="presOf" srcId="{92DA2B7D-D78A-4566-A233-385C1C335D00}" destId="{63681079-BAE7-45A7-8772-3F4264E35743}" srcOrd="0" destOrd="0" presId="urn:microsoft.com/office/officeart/2005/8/layout/orgChart1"/>
    <dgm:cxn modelId="{818B782E-8B7D-4999-84E3-89E9B3AC51E2}" type="presOf" srcId="{B5A56EE9-9822-42EA-959D-9422BEE16894}" destId="{269F876C-23AF-4080-8D9F-7BEFBF7C97DB}" srcOrd="0" destOrd="0" presId="urn:microsoft.com/office/officeart/2005/8/layout/orgChart1"/>
    <dgm:cxn modelId="{AE2B40E1-711B-4384-A6E5-EE72F6D976F2}" type="presOf" srcId="{DD640BA3-F7D2-4172-9BCF-ACA389B0E6EE}" destId="{E82A9CE3-4E23-40A3-AFFD-808560C26575}" srcOrd="1" destOrd="0" presId="urn:microsoft.com/office/officeart/2005/8/layout/orgChart1"/>
    <dgm:cxn modelId="{4FB61F7D-87B3-4405-A495-CBF7619DB7EF}" type="presOf" srcId="{A477A2B8-1D52-4904-856C-605B4C380A86}" destId="{C2135564-52A5-4B8F-A59C-7B72C09E3617}" srcOrd="0" destOrd="0" presId="urn:microsoft.com/office/officeart/2005/8/layout/orgChart1"/>
    <dgm:cxn modelId="{F788B929-4E2F-4EA3-80AC-FC403A04D0CD}" type="presOf" srcId="{DD640BA3-F7D2-4172-9BCF-ACA389B0E6EE}" destId="{8509984A-07AA-4819-9C74-1B20EFA37E29}" srcOrd="0" destOrd="0" presId="urn:microsoft.com/office/officeart/2005/8/layout/orgChart1"/>
    <dgm:cxn modelId="{FEA0172D-DF86-4EE8-A958-BDD7277AD882}" type="presOf" srcId="{A61DABB1-C112-4DD3-9802-BE3C20E5F9F3}" destId="{446B0BF5-D042-4180-A80F-CBAA8923D1D6}" srcOrd="0" destOrd="0" presId="urn:microsoft.com/office/officeart/2005/8/layout/orgChart1"/>
    <dgm:cxn modelId="{AA08D4AC-7800-4B60-A747-AB33304FAAB2}" type="presOf" srcId="{24EB6D43-09C9-4B88-8DDA-713B54BF4D8B}" destId="{6A0B3082-E984-4A3B-A47D-DB0E9E1B9123}" srcOrd="0" destOrd="0" presId="urn:microsoft.com/office/officeart/2005/8/layout/orgChart1"/>
    <dgm:cxn modelId="{9F4CB34F-7CF0-46B3-80E2-222F93051A3F}" type="presOf" srcId="{930FAC2B-FF7A-4589-82DF-85DDF6F93309}" destId="{7609FC91-F5C5-4FA8-83C2-2047BDD22C8D}" srcOrd="0" destOrd="0" presId="urn:microsoft.com/office/officeart/2005/8/layout/orgChart1"/>
    <dgm:cxn modelId="{6BA3ABE7-8B04-47C7-BE31-371728B6BDE0}" type="presOf" srcId="{776E51EC-A617-46DC-B813-D7FFAC0C983A}" destId="{35FA20CC-6C6E-4E16-9313-A7A9F9FF92BE}" srcOrd="0" destOrd="0" presId="urn:microsoft.com/office/officeart/2005/8/layout/orgChart1"/>
    <dgm:cxn modelId="{DE075269-41E7-4AEA-975F-CA9D0A202207}" srcId="{DADB6573-504A-4657-975C-F6C1288AFB0A}" destId="{24EB6D43-09C9-4B88-8DDA-713B54BF4D8B}" srcOrd="7" destOrd="0" parTransId="{1D2B53CD-48C1-4C5D-8890-F263BA4408F0}" sibTransId="{6E4FE037-17F5-4100-8D57-6CB3A385EF22}"/>
    <dgm:cxn modelId="{4C0BDC75-2E9E-431C-BE49-27AAD3280E80}" srcId="{DADB6573-504A-4657-975C-F6C1288AFB0A}" destId="{D53E1450-B113-4D39-BF85-1BB3A0DFD24F}" srcOrd="5" destOrd="0" parTransId="{A0BFF04E-2D21-4A04-A450-9CC21CEACFB1}" sibTransId="{770C39C8-F54E-4272-B209-10F12FDCC8A8}"/>
    <dgm:cxn modelId="{2F29BDAA-C024-4F14-B7C9-9D2988E0A329}" type="presOf" srcId="{5F001788-B3F8-4007-BA49-FB8611CC5D20}" destId="{20ACB3BB-ACF0-46DB-ABE1-9642D7749B2F}" srcOrd="1" destOrd="0" presId="urn:microsoft.com/office/officeart/2005/8/layout/orgChart1"/>
    <dgm:cxn modelId="{54FB6206-F166-48C4-991C-C9460E984721}" type="presOf" srcId="{DADB6573-504A-4657-975C-F6C1288AFB0A}" destId="{03F410C6-6049-45DF-BD11-9C15D2BE1E25}" srcOrd="0" destOrd="0" presId="urn:microsoft.com/office/officeart/2005/8/layout/orgChart1"/>
    <dgm:cxn modelId="{D23AED72-700E-4C33-A4BE-EE9E06A10035}" srcId="{5F001788-B3F8-4007-BA49-FB8611CC5D20}" destId="{1D2B8DAB-892D-4FFE-AA5C-C4E233D57998}" srcOrd="0" destOrd="0" parTransId="{BFE4007C-E1F6-46E1-8B7E-13BAFAF424FF}" sibTransId="{C79876FC-EDA0-4263-92D4-745A32564758}"/>
    <dgm:cxn modelId="{2A86FA1A-1382-4117-899B-9E2F7C3637BE}" type="presOf" srcId="{172C09DF-1E0B-44D7-A2C6-2F5B34DD5F0C}" destId="{5E9C5DE7-C475-454C-B0A8-D9640F2C3E01}" srcOrd="1" destOrd="0" presId="urn:microsoft.com/office/officeart/2005/8/layout/orgChart1"/>
    <dgm:cxn modelId="{8AFF0BDF-ED0F-4500-ADD5-ED061A5288A8}" srcId="{F2315871-7036-4A99-8129-031233023E5B}" destId="{5F001788-B3F8-4007-BA49-FB8611CC5D20}" srcOrd="0" destOrd="0" parTransId="{51EEE0D3-6C37-414A-96E9-8A5BF8279C79}" sibTransId="{11DEAC6F-7805-46B7-8008-17C62E249E62}"/>
    <dgm:cxn modelId="{C24DA598-C612-4FAF-B45B-0137521C9D7D}" type="presOf" srcId="{B5A56EE9-9822-42EA-959D-9422BEE16894}" destId="{A1311D45-09AA-43D9-80B0-7CC2A12A2B98}" srcOrd="1" destOrd="0" presId="urn:microsoft.com/office/officeart/2005/8/layout/orgChart1"/>
    <dgm:cxn modelId="{48A11648-6587-48AF-87B0-B03A4AD6B826}" type="presOf" srcId="{C242530E-378D-4168-B1A7-7C6EAF2EBC02}" destId="{DCEE108C-CF2B-4701-8F4F-31100707B59F}" srcOrd="0" destOrd="0" presId="urn:microsoft.com/office/officeart/2005/8/layout/orgChart1"/>
    <dgm:cxn modelId="{BABA5B13-E761-47AA-AF1D-F173F226AE21}" type="presOf" srcId="{D53E1450-B113-4D39-BF85-1BB3A0DFD24F}" destId="{1C03B3A2-AE58-4E6D-814E-05D9A23E0FAC}" srcOrd="0" destOrd="0" presId="urn:microsoft.com/office/officeart/2005/8/layout/orgChart1"/>
    <dgm:cxn modelId="{B4EBBABD-3DAD-4749-A780-AC5648B3C407}" srcId="{DADB6573-504A-4657-975C-F6C1288AFB0A}" destId="{1536F83F-63A0-4B92-BE63-8E798C832769}" srcOrd="1" destOrd="0" parTransId="{C242530E-378D-4168-B1A7-7C6EAF2EBC02}" sibTransId="{D72BA9DD-0D75-49E9-B41B-47B05858848D}"/>
    <dgm:cxn modelId="{68125BD5-08E5-4068-95E7-3CA9E6B9F85C}" type="presOf" srcId="{5F001788-B3F8-4007-BA49-FB8611CC5D20}" destId="{C3FAF4D7-2251-417E-B478-102697AF8084}" srcOrd="0" destOrd="0" presId="urn:microsoft.com/office/officeart/2005/8/layout/orgChart1"/>
    <dgm:cxn modelId="{E943B59A-45AE-4EBD-8CB6-2043E59AEC6F}" srcId="{DADB6573-504A-4657-975C-F6C1288AFB0A}" destId="{A61DABB1-C112-4DD3-9802-BE3C20E5F9F3}" srcOrd="0" destOrd="0" parTransId="{92DA2B7D-D78A-4566-A233-385C1C335D00}" sibTransId="{A769D706-6F07-4DF7-A3D4-C0FCD01A1573}"/>
    <dgm:cxn modelId="{88B66459-A4AD-4A98-9718-5FCE9ADDE5CE}" type="presOf" srcId="{364960E7-7B45-4223-8577-05C3B2C4235E}" destId="{7F02E340-ECCB-4177-A622-8E2AE4F5B4B3}" srcOrd="0" destOrd="0" presId="urn:microsoft.com/office/officeart/2005/8/layout/orgChart1"/>
    <dgm:cxn modelId="{E8E523A9-613F-4D8C-9F32-E6E6F30FFD27}" type="presOf" srcId="{378EA962-1885-4524-AB80-D49EF0471593}" destId="{540C1F6E-9CC8-40B2-8EB5-278641DC56FC}" srcOrd="0" destOrd="0" presId="urn:microsoft.com/office/officeart/2005/8/layout/orgChart1"/>
    <dgm:cxn modelId="{DA3AEA8F-0122-4303-8C6A-441B940492FB}" type="presOf" srcId="{A0BFF04E-2D21-4A04-A450-9CC21CEACFB1}" destId="{229071FA-B6D9-44DC-96F5-EBCA16E2C88C}" srcOrd="0" destOrd="0" presId="urn:microsoft.com/office/officeart/2005/8/layout/orgChart1"/>
    <dgm:cxn modelId="{AE71668F-D58F-4FEA-A7DE-F27E155F0CCD}" type="presOf" srcId="{D53E1450-B113-4D39-BF85-1BB3A0DFD24F}" destId="{AB7C47A0-39FE-4D9E-955F-3D0E1086EF05}" srcOrd="1" destOrd="0" presId="urn:microsoft.com/office/officeart/2005/8/layout/orgChart1"/>
    <dgm:cxn modelId="{BFDBC0AA-C257-4FEC-9422-B2E8AD7FE068}" type="presOf" srcId="{6F16EA1C-7C10-459F-9A7E-A6F9505DE988}" destId="{5F7B62AF-6086-4EA0-AF57-BC965A0BC6D7}" srcOrd="1" destOrd="0" presId="urn:microsoft.com/office/officeart/2005/8/layout/orgChart1"/>
    <dgm:cxn modelId="{A6D9A8F5-7A68-45C2-8B79-726975967B3A}" srcId="{DADB6573-504A-4657-975C-F6C1288AFB0A}" destId="{63392DA8-B95B-4891-BC26-A952AB2CE788}" srcOrd="3" destOrd="0" parTransId="{364960E7-7B45-4223-8577-05C3B2C4235E}" sibTransId="{F2CBB48B-4637-4776-9B5F-98B8D46B513F}"/>
    <dgm:cxn modelId="{FB8D339E-3719-4912-8015-2583EB2CE7E9}" type="presOf" srcId="{24EB6D43-09C9-4B88-8DDA-713B54BF4D8B}" destId="{34654FF9-2276-438B-800A-D4AEC7AF0299}" srcOrd="1" destOrd="0" presId="urn:microsoft.com/office/officeart/2005/8/layout/orgChart1"/>
    <dgm:cxn modelId="{C1E4F118-24FF-4010-80F6-73A2E83CBF70}" srcId="{1D2B8DAB-892D-4FFE-AA5C-C4E233D57998}" destId="{DD640BA3-F7D2-4172-9BCF-ACA389B0E6EE}" srcOrd="0" destOrd="0" parTransId="{378EA962-1885-4524-AB80-D49EF0471593}" sibTransId="{ABD3F1DF-C6BD-4AD7-AFDD-C261BF2551CD}"/>
    <dgm:cxn modelId="{881435E7-362B-4101-90D8-30935DFBB894}" type="presOf" srcId="{B1D79A5C-FAEC-4AB3-8003-AFB746FCBF37}" destId="{A47647AF-AD8A-4C1A-AECA-A23FCDD5576E}" srcOrd="0" destOrd="0" presId="urn:microsoft.com/office/officeart/2005/8/layout/orgChart1"/>
    <dgm:cxn modelId="{A758509F-05CA-4912-AA65-16D570F44EF0}" srcId="{1D2B8DAB-892D-4FFE-AA5C-C4E233D57998}" destId="{6F16EA1C-7C10-459F-9A7E-A6F9505DE988}" srcOrd="1" destOrd="0" parTransId="{930FAC2B-FF7A-4589-82DF-85DDF6F93309}" sibTransId="{ED86856E-33B7-48BF-BE4F-6780DDD841CB}"/>
    <dgm:cxn modelId="{DC907A20-AB46-4EA4-83DD-C5D320900FE4}" srcId="{DADB6573-504A-4657-975C-F6C1288AFB0A}" destId="{B1D79A5C-FAEC-4AB3-8003-AFB746FCBF37}" srcOrd="6" destOrd="0" parTransId="{776E51EC-A617-46DC-B813-D7FFAC0C983A}" sibTransId="{449827EB-07DA-4088-B814-747A101E8F0B}"/>
    <dgm:cxn modelId="{A7F3A45C-A525-4131-94B2-1E9899672BC1}" type="presOf" srcId="{1536F83F-63A0-4B92-BE63-8E798C832769}" destId="{18BC716E-987D-4AAB-94C7-0616BE38B8FE}" srcOrd="0" destOrd="0" presId="urn:microsoft.com/office/officeart/2005/8/layout/orgChart1"/>
    <dgm:cxn modelId="{9E0FAEC4-DCA9-491C-86EB-0B5EBF8EBB38}" type="presOf" srcId="{F8DEE55E-9247-4CF0-8461-CBDF2BA733C7}" destId="{6400EFBC-B03B-4A25-8D00-F5390BB8F2D0}" srcOrd="1" destOrd="0" presId="urn:microsoft.com/office/officeart/2005/8/layout/orgChart1"/>
    <dgm:cxn modelId="{3325240E-641F-4BCC-82E2-6886923F4333}" type="presOf" srcId="{63392DA8-B95B-4891-BC26-A952AB2CE788}" destId="{5FC4AE77-4103-4751-939D-F2536EC39B5F}" srcOrd="0" destOrd="0" presId="urn:microsoft.com/office/officeart/2005/8/layout/orgChart1"/>
    <dgm:cxn modelId="{CB7DE34E-FE9C-4517-A550-423D6169E9C2}" type="presOf" srcId="{172C09DF-1E0B-44D7-A2C6-2F5B34DD5F0C}" destId="{99C8AAA1-2A24-43D7-8212-881694D8A0D2}" srcOrd="0" destOrd="0" presId="urn:microsoft.com/office/officeart/2005/8/layout/orgChart1"/>
    <dgm:cxn modelId="{5D513F3B-19FF-4623-BE6B-07F27556E075}" type="presOf" srcId="{F2315871-7036-4A99-8129-031233023E5B}" destId="{508D36F1-FE20-4D7C-8C1E-52169C1F8860}" srcOrd="0" destOrd="0" presId="urn:microsoft.com/office/officeart/2005/8/layout/orgChart1"/>
    <dgm:cxn modelId="{A7900546-5175-437D-8BCE-6E789E4749F0}" type="presOf" srcId="{1D2B8DAB-892D-4FFE-AA5C-C4E233D57998}" destId="{39893C26-A59C-4329-9B35-A9D3A19D7D80}" srcOrd="1" destOrd="0" presId="urn:microsoft.com/office/officeart/2005/8/layout/orgChart1"/>
    <dgm:cxn modelId="{5C2F593E-0754-4A15-A0DD-2E89B9AB8941}" type="presOf" srcId="{268D81E4-082C-45FA-8CB5-701DC58568EC}" destId="{5BA9A949-BBD6-41B0-B2F2-EE9B42BE12D7}" srcOrd="0" destOrd="0" presId="urn:microsoft.com/office/officeart/2005/8/layout/orgChart1"/>
    <dgm:cxn modelId="{516A25C4-85C5-48B6-B5E1-6D178DE5AE59}" type="presOf" srcId="{BFE4007C-E1F6-46E1-8B7E-13BAFAF424FF}" destId="{A417B32D-AFBD-41A3-958E-3E90E61FBFBD}" srcOrd="0" destOrd="0" presId="urn:microsoft.com/office/officeart/2005/8/layout/orgChart1"/>
    <dgm:cxn modelId="{2AAA1F24-4474-4715-A965-E54BB73F18E2}" type="presOf" srcId="{1D2B53CD-48C1-4C5D-8890-F263BA4408F0}" destId="{7BD10A8B-5C4C-40BB-BF8B-313FCC4E889F}" srcOrd="0" destOrd="0" presId="urn:microsoft.com/office/officeart/2005/8/layout/orgChart1"/>
    <dgm:cxn modelId="{BC5D2EBE-4F16-4F1F-8D2B-728B5AB47567}" type="presParOf" srcId="{508D36F1-FE20-4D7C-8C1E-52169C1F8860}" destId="{9501B9A0-63F0-48CD-9144-712F975CCBF7}" srcOrd="0" destOrd="0" presId="urn:microsoft.com/office/officeart/2005/8/layout/orgChart1"/>
    <dgm:cxn modelId="{C454C83D-0D03-483E-BD08-B337AA6C5219}" type="presParOf" srcId="{9501B9A0-63F0-48CD-9144-712F975CCBF7}" destId="{9CB777C2-C978-44C3-9B42-FEA4F6778536}" srcOrd="0" destOrd="0" presId="urn:microsoft.com/office/officeart/2005/8/layout/orgChart1"/>
    <dgm:cxn modelId="{6B16DE70-06DB-4CEC-A39D-CBD5F7E67EBA}" type="presParOf" srcId="{9CB777C2-C978-44C3-9B42-FEA4F6778536}" destId="{C3FAF4D7-2251-417E-B478-102697AF8084}" srcOrd="0" destOrd="0" presId="urn:microsoft.com/office/officeart/2005/8/layout/orgChart1"/>
    <dgm:cxn modelId="{E41883F1-131F-46AC-8F5D-91F73A0845C6}" type="presParOf" srcId="{9CB777C2-C978-44C3-9B42-FEA4F6778536}" destId="{20ACB3BB-ACF0-46DB-ABE1-9642D7749B2F}" srcOrd="1" destOrd="0" presId="urn:microsoft.com/office/officeart/2005/8/layout/orgChart1"/>
    <dgm:cxn modelId="{056F1C1E-5C4A-4D5C-878F-58C274071DAE}" type="presParOf" srcId="{9501B9A0-63F0-48CD-9144-712F975CCBF7}" destId="{C1BBE200-212D-418C-9C4B-06D416F19E80}" srcOrd="1" destOrd="0" presId="urn:microsoft.com/office/officeart/2005/8/layout/orgChart1"/>
    <dgm:cxn modelId="{D7A5E885-220E-437A-916B-5630297843E9}" type="presParOf" srcId="{C1BBE200-212D-418C-9C4B-06D416F19E80}" destId="{A417B32D-AFBD-41A3-958E-3E90E61FBFBD}" srcOrd="0" destOrd="0" presId="urn:microsoft.com/office/officeart/2005/8/layout/orgChart1"/>
    <dgm:cxn modelId="{0716238C-0E20-4722-A945-84F0D1FB59EC}" type="presParOf" srcId="{C1BBE200-212D-418C-9C4B-06D416F19E80}" destId="{3832DB1E-0FD5-4625-83CB-48963570AE5E}" srcOrd="1" destOrd="0" presId="urn:microsoft.com/office/officeart/2005/8/layout/orgChart1"/>
    <dgm:cxn modelId="{D78FFED6-7F9E-4EB9-8E2C-7B421B70987F}" type="presParOf" srcId="{3832DB1E-0FD5-4625-83CB-48963570AE5E}" destId="{7869DEC7-1850-4FEF-AE08-F2A5F01833A5}" srcOrd="0" destOrd="0" presId="urn:microsoft.com/office/officeart/2005/8/layout/orgChart1"/>
    <dgm:cxn modelId="{1734587D-F2F6-4DB0-AE31-3AC58A9DBBDE}" type="presParOf" srcId="{7869DEC7-1850-4FEF-AE08-F2A5F01833A5}" destId="{34CD97BF-4932-473B-A6CF-54E54F3695DF}" srcOrd="0" destOrd="0" presId="urn:microsoft.com/office/officeart/2005/8/layout/orgChart1"/>
    <dgm:cxn modelId="{7DC6B0FF-824A-4E96-994E-03DB53EF08A0}" type="presParOf" srcId="{7869DEC7-1850-4FEF-AE08-F2A5F01833A5}" destId="{39893C26-A59C-4329-9B35-A9D3A19D7D80}" srcOrd="1" destOrd="0" presId="urn:microsoft.com/office/officeart/2005/8/layout/orgChart1"/>
    <dgm:cxn modelId="{FF984338-B761-4320-BD8E-ADC8CEA87057}" type="presParOf" srcId="{3832DB1E-0FD5-4625-83CB-48963570AE5E}" destId="{90A6F143-068E-459E-A975-40A85EB34735}" srcOrd="1" destOrd="0" presId="urn:microsoft.com/office/officeart/2005/8/layout/orgChart1"/>
    <dgm:cxn modelId="{0D2AADB9-0729-43B6-B2E1-C765633E53DC}" type="presParOf" srcId="{90A6F143-068E-459E-A975-40A85EB34735}" destId="{E725D5CE-A2C8-471A-A9CF-DC3D2F3BB3CD}" srcOrd="0" destOrd="0" presId="urn:microsoft.com/office/officeart/2005/8/layout/orgChart1"/>
    <dgm:cxn modelId="{08AEB375-5009-4959-9554-2BFCC6B97BD0}" type="presParOf" srcId="{90A6F143-068E-459E-A975-40A85EB34735}" destId="{2018336D-53F8-43EA-B6B1-A9FA6985831C}" srcOrd="1" destOrd="0" presId="urn:microsoft.com/office/officeart/2005/8/layout/orgChart1"/>
    <dgm:cxn modelId="{464DEE23-54FB-453E-9BAE-8692D8D1E8D9}" type="presParOf" srcId="{2018336D-53F8-43EA-B6B1-A9FA6985831C}" destId="{3F923D52-505F-4363-824E-CAF2B0976944}" srcOrd="0" destOrd="0" presId="urn:microsoft.com/office/officeart/2005/8/layout/orgChart1"/>
    <dgm:cxn modelId="{6AD7565A-900F-4F28-986C-9C9AB92A743A}" type="presParOf" srcId="{3F923D52-505F-4363-824E-CAF2B0976944}" destId="{03F410C6-6049-45DF-BD11-9C15D2BE1E25}" srcOrd="0" destOrd="0" presId="urn:microsoft.com/office/officeart/2005/8/layout/orgChart1"/>
    <dgm:cxn modelId="{BFCB97DC-4EE3-44F2-8023-A0342775A763}" type="presParOf" srcId="{3F923D52-505F-4363-824E-CAF2B0976944}" destId="{95331E81-1A83-4D46-B2D2-DF485F561A13}" srcOrd="1" destOrd="0" presId="urn:microsoft.com/office/officeart/2005/8/layout/orgChart1"/>
    <dgm:cxn modelId="{61764B2E-2B5A-4762-B72C-A57B277A1369}" type="presParOf" srcId="{2018336D-53F8-43EA-B6B1-A9FA6985831C}" destId="{B3D38CB9-7DFF-4425-B5E5-1C18687DF1D3}" srcOrd="1" destOrd="0" presId="urn:microsoft.com/office/officeart/2005/8/layout/orgChart1"/>
    <dgm:cxn modelId="{9859A7B5-D9BB-4500-8326-524D0333E09F}" type="presParOf" srcId="{B3D38CB9-7DFF-4425-B5E5-1C18687DF1D3}" destId="{A778B28E-80C1-4708-A65F-B245FFFB3C92}" srcOrd="0" destOrd="0" presId="urn:microsoft.com/office/officeart/2005/8/layout/orgChart1"/>
    <dgm:cxn modelId="{317481C0-1375-4FD8-9A53-8A409088FD88}" type="presParOf" srcId="{B3D38CB9-7DFF-4425-B5E5-1C18687DF1D3}" destId="{D98CA916-7D56-4678-B912-75ABDDFA6676}" srcOrd="1" destOrd="0" presId="urn:microsoft.com/office/officeart/2005/8/layout/orgChart1"/>
    <dgm:cxn modelId="{87F6AE1A-4B4A-4305-B349-ABD8FBC42FD4}" type="presParOf" srcId="{D98CA916-7D56-4678-B912-75ABDDFA6676}" destId="{095DF5C2-CB8C-44A1-95A4-C81B777AF5F3}" srcOrd="0" destOrd="0" presId="urn:microsoft.com/office/officeart/2005/8/layout/orgChart1"/>
    <dgm:cxn modelId="{B9357050-3489-429C-9503-6554FADF0EA1}" type="presParOf" srcId="{095DF5C2-CB8C-44A1-95A4-C81B777AF5F3}" destId="{9365A7E6-E7AE-4F11-B218-41723CEEE4EC}" srcOrd="0" destOrd="0" presId="urn:microsoft.com/office/officeart/2005/8/layout/orgChart1"/>
    <dgm:cxn modelId="{A81D3378-EF3D-4826-B56D-CE25A66F8C43}" type="presParOf" srcId="{095DF5C2-CB8C-44A1-95A4-C81B777AF5F3}" destId="{D1931CA6-B588-450D-872C-B35D3EB825D7}" srcOrd="1" destOrd="0" presId="urn:microsoft.com/office/officeart/2005/8/layout/orgChart1"/>
    <dgm:cxn modelId="{88396752-A2F2-443D-BEBA-A3508512A99F}" type="presParOf" srcId="{D98CA916-7D56-4678-B912-75ABDDFA6676}" destId="{2912FAA1-D046-4AB9-B67B-51ACE5C7FF42}" srcOrd="1" destOrd="0" presId="urn:microsoft.com/office/officeart/2005/8/layout/orgChart1"/>
    <dgm:cxn modelId="{95EC5499-0C24-4E4E-A7F7-BC65E8AD13F1}" type="presParOf" srcId="{D98CA916-7D56-4678-B912-75ABDDFA6676}" destId="{C5E0DB7B-106B-4ECA-AB95-05E2F071C192}" srcOrd="2" destOrd="0" presId="urn:microsoft.com/office/officeart/2005/8/layout/orgChart1"/>
    <dgm:cxn modelId="{2542FD79-B610-4F7F-824A-AF5288DA7ADA}" type="presParOf" srcId="{B3D38CB9-7DFF-4425-B5E5-1C18687DF1D3}" destId="{7F02E340-ECCB-4177-A622-8E2AE4F5B4B3}" srcOrd="2" destOrd="0" presId="urn:microsoft.com/office/officeart/2005/8/layout/orgChart1"/>
    <dgm:cxn modelId="{945D5E9F-1655-40BF-B352-859F62C95675}" type="presParOf" srcId="{B3D38CB9-7DFF-4425-B5E5-1C18687DF1D3}" destId="{A031DB80-E98C-48F4-B693-9F058714D560}" srcOrd="3" destOrd="0" presId="urn:microsoft.com/office/officeart/2005/8/layout/orgChart1"/>
    <dgm:cxn modelId="{D02C01F6-BA61-4260-BC7E-E887A3BA3369}" type="presParOf" srcId="{A031DB80-E98C-48F4-B693-9F058714D560}" destId="{5F768B79-0F35-4342-BB11-F081D788820C}" srcOrd="0" destOrd="0" presId="urn:microsoft.com/office/officeart/2005/8/layout/orgChart1"/>
    <dgm:cxn modelId="{BC00EF1B-0DAA-4A3A-BCBD-69E9834750A3}" type="presParOf" srcId="{5F768B79-0F35-4342-BB11-F081D788820C}" destId="{5FC4AE77-4103-4751-939D-F2536EC39B5F}" srcOrd="0" destOrd="0" presId="urn:microsoft.com/office/officeart/2005/8/layout/orgChart1"/>
    <dgm:cxn modelId="{2199FB1F-B7C3-439A-9261-798DB1D92266}" type="presParOf" srcId="{5F768B79-0F35-4342-BB11-F081D788820C}" destId="{43C7DBE9-463B-4B04-A0AA-C1B6646166EB}" srcOrd="1" destOrd="0" presId="urn:microsoft.com/office/officeart/2005/8/layout/orgChart1"/>
    <dgm:cxn modelId="{4A390DE5-CF69-469E-97EC-CD41E2BE9315}" type="presParOf" srcId="{A031DB80-E98C-48F4-B693-9F058714D560}" destId="{12C66728-DF42-40D7-BA8B-04509788CB23}" srcOrd="1" destOrd="0" presId="urn:microsoft.com/office/officeart/2005/8/layout/orgChart1"/>
    <dgm:cxn modelId="{293D6BC9-CA84-424B-A273-2060F5F8CBBF}" type="presParOf" srcId="{A031DB80-E98C-48F4-B693-9F058714D560}" destId="{F447CEF6-2E2A-4A1B-BB3E-8BDF366FCB26}" srcOrd="2" destOrd="0" presId="urn:microsoft.com/office/officeart/2005/8/layout/orgChart1"/>
    <dgm:cxn modelId="{918904BD-CD26-49E5-AAEA-FD45F453BD18}" type="presParOf" srcId="{B3D38CB9-7DFF-4425-B5E5-1C18687DF1D3}" destId="{363D441A-6E3B-4059-A055-C468031018B0}" srcOrd="4" destOrd="0" presId="urn:microsoft.com/office/officeart/2005/8/layout/orgChart1"/>
    <dgm:cxn modelId="{F09F83E4-6E06-4651-A86C-0092F0ACD3A1}" type="presParOf" srcId="{B3D38CB9-7DFF-4425-B5E5-1C18687DF1D3}" destId="{258C347E-C4BE-4DA8-9510-A512FAAFE416}" srcOrd="5" destOrd="0" presId="urn:microsoft.com/office/officeart/2005/8/layout/orgChart1"/>
    <dgm:cxn modelId="{C4D04CFA-2F7E-4505-A204-406EEC0D3D7D}" type="presParOf" srcId="{258C347E-C4BE-4DA8-9510-A512FAAFE416}" destId="{81C05D6E-FEC5-4EA3-8042-2592FCB29E76}" srcOrd="0" destOrd="0" presId="urn:microsoft.com/office/officeart/2005/8/layout/orgChart1"/>
    <dgm:cxn modelId="{527C98BB-6EBE-4222-AEE7-06089949B182}" type="presParOf" srcId="{81C05D6E-FEC5-4EA3-8042-2592FCB29E76}" destId="{269F876C-23AF-4080-8D9F-7BEFBF7C97DB}" srcOrd="0" destOrd="0" presId="urn:microsoft.com/office/officeart/2005/8/layout/orgChart1"/>
    <dgm:cxn modelId="{476B5BA2-2B0C-4D38-9E92-23FBFCF78F85}" type="presParOf" srcId="{81C05D6E-FEC5-4EA3-8042-2592FCB29E76}" destId="{A1311D45-09AA-43D9-80B0-7CC2A12A2B98}" srcOrd="1" destOrd="0" presId="urn:microsoft.com/office/officeart/2005/8/layout/orgChart1"/>
    <dgm:cxn modelId="{7FB5AD61-4F6E-490B-897B-E00E5B303E0C}" type="presParOf" srcId="{258C347E-C4BE-4DA8-9510-A512FAAFE416}" destId="{836F9375-C846-449B-913C-2B9D7F581E68}" srcOrd="1" destOrd="0" presId="urn:microsoft.com/office/officeart/2005/8/layout/orgChart1"/>
    <dgm:cxn modelId="{5F987E72-1AA0-4AA6-944C-E7CCF68A48A8}" type="presParOf" srcId="{258C347E-C4BE-4DA8-9510-A512FAAFE416}" destId="{CDE9D005-297E-4645-B557-B294683DF8F6}" srcOrd="2" destOrd="0" presId="urn:microsoft.com/office/officeart/2005/8/layout/orgChart1"/>
    <dgm:cxn modelId="{80066D82-A062-4521-A71D-853466AD057C}" type="presParOf" srcId="{B3D38CB9-7DFF-4425-B5E5-1C18687DF1D3}" destId="{229071FA-B6D9-44DC-96F5-EBCA16E2C88C}" srcOrd="6" destOrd="0" presId="urn:microsoft.com/office/officeart/2005/8/layout/orgChart1"/>
    <dgm:cxn modelId="{CD25BAAC-C9E2-41F0-9811-BBE008DEBDA0}" type="presParOf" srcId="{B3D38CB9-7DFF-4425-B5E5-1C18687DF1D3}" destId="{65B599D7-887C-474A-AD5F-4F1267774800}" srcOrd="7" destOrd="0" presId="urn:microsoft.com/office/officeart/2005/8/layout/orgChart1"/>
    <dgm:cxn modelId="{E2E49DAD-B077-49EC-B398-0E33630BFE4D}" type="presParOf" srcId="{65B599D7-887C-474A-AD5F-4F1267774800}" destId="{19964B2C-5E83-499D-9DE7-BF5CF0FE381D}" srcOrd="0" destOrd="0" presId="urn:microsoft.com/office/officeart/2005/8/layout/orgChart1"/>
    <dgm:cxn modelId="{ADA632D8-5091-45B0-AED5-37863AE9405D}" type="presParOf" srcId="{19964B2C-5E83-499D-9DE7-BF5CF0FE381D}" destId="{1C03B3A2-AE58-4E6D-814E-05D9A23E0FAC}" srcOrd="0" destOrd="0" presId="urn:microsoft.com/office/officeart/2005/8/layout/orgChart1"/>
    <dgm:cxn modelId="{AE3A870D-7C3D-4558-9503-596E2DE17CE2}" type="presParOf" srcId="{19964B2C-5E83-499D-9DE7-BF5CF0FE381D}" destId="{AB7C47A0-39FE-4D9E-955F-3D0E1086EF05}" srcOrd="1" destOrd="0" presId="urn:microsoft.com/office/officeart/2005/8/layout/orgChart1"/>
    <dgm:cxn modelId="{BEFC2468-3D32-4E89-8DF5-53FB9C4B3841}" type="presParOf" srcId="{65B599D7-887C-474A-AD5F-4F1267774800}" destId="{50B4E4DA-0608-4D8A-9FD5-C26BB5DDF69B}" srcOrd="1" destOrd="0" presId="urn:microsoft.com/office/officeart/2005/8/layout/orgChart1"/>
    <dgm:cxn modelId="{96258DDF-0D53-4783-B569-3AD23EFD6150}" type="presParOf" srcId="{65B599D7-887C-474A-AD5F-4F1267774800}" destId="{378CD80B-A702-4D52-ADC2-4990127B2CCA}" srcOrd="2" destOrd="0" presId="urn:microsoft.com/office/officeart/2005/8/layout/orgChart1"/>
    <dgm:cxn modelId="{27F5708D-0DD5-4A63-BAA2-E88B7E563556}" type="presParOf" srcId="{B3D38CB9-7DFF-4425-B5E5-1C18687DF1D3}" destId="{35FA20CC-6C6E-4E16-9313-A7A9F9FF92BE}" srcOrd="8" destOrd="0" presId="urn:microsoft.com/office/officeart/2005/8/layout/orgChart1"/>
    <dgm:cxn modelId="{CF996A6D-3798-4EEB-A0A1-F533BCCC590F}" type="presParOf" srcId="{B3D38CB9-7DFF-4425-B5E5-1C18687DF1D3}" destId="{CF666A99-AFCB-414E-B51C-44475BE02789}" srcOrd="9" destOrd="0" presId="urn:microsoft.com/office/officeart/2005/8/layout/orgChart1"/>
    <dgm:cxn modelId="{025AAFF9-98B3-4884-A9A3-754B069C2C33}" type="presParOf" srcId="{CF666A99-AFCB-414E-B51C-44475BE02789}" destId="{B7F24D45-B2EC-4940-8E7D-56C93E307984}" srcOrd="0" destOrd="0" presId="urn:microsoft.com/office/officeart/2005/8/layout/orgChart1"/>
    <dgm:cxn modelId="{88B7A702-2DB8-4EBF-BC7E-A6CFC2A49FF3}" type="presParOf" srcId="{B7F24D45-B2EC-4940-8E7D-56C93E307984}" destId="{A47647AF-AD8A-4C1A-AECA-A23FCDD5576E}" srcOrd="0" destOrd="0" presId="urn:microsoft.com/office/officeart/2005/8/layout/orgChart1"/>
    <dgm:cxn modelId="{B8BFD948-DB20-402E-B4DA-0184EC55886D}" type="presParOf" srcId="{B7F24D45-B2EC-4940-8E7D-56C93E307984}" destId="{85CEBE90-397F-4B8A-A40C-BF3E5573E847}" srcOrd="1" destOrd="0" presId="urn:microsoft.com/office/officeart/2005/8/layout/orgChart1"/>
    <dgm:cxn modelId="{8EE9F419-B22E-4DDC-A8F3-B12D7C8573CB}" type="presParOf" srcId="{CF666A99-AFCB-414E-B51C-44475BE02789}" destId="{DDD2B44C-0DAC-4726-B09F-A82B97D1F625}" srcOrd="1" destOrd="0" presId="urn:microsoft.com/office/officeart/2005/8/layout/orgChart1"/>
    <dgm:cxn modelId="{ED1FE6AB-0F1E-43CE-953E-2954011CD15F}" type="presParOf" srcId="{CF666A99-AFCB-414E-B51C-44475BE02789}" destId="{C1DDBC47-7E57-4F61-8C35-F08C37F07A59}" srcOrd="2" destOrd="0" presId="urn:microsoft.com/office/officeart/2005/8/layout/orgChart1"/>
    <dgm:cxn modelId="{34061AE7-982E-472A-8E25-4A9852307568}" type="presParOf" srcId="{B3D38CB9-7DFF-4425-B5E5-1C18687DF1D3}" destId="{7BD10A8B-5C4C-40BB-BF8B-313FCC4E889F}" srcOrd="10" destOrd="0" presId="urn:microsoft.com/office/officeart/2005/8/layout/orgChart1"/>
    <dgm:cxn modelId="{88F6BA3A-DBB2-42A0-A480-AC1826449EEF}" type="presParOf" srcId="{B3D38CB9-7DFF-4425-B5E5-1C18687DF1D3}" destId="{486A23F5-D5CE-44AA-9825-DD3A1C286673}" srcOrd="11" destOrd="0" presId="urn:microsoft.com/office/officeart/2005/8/layout/orgChart1"/>
    <dgm:cxn modelId="{3BE30C81-D689-4642-A75E-BA354578B4DC}" type="presParOf" srcId="{486A23F5-D5CE-44AA-9825-DD3A1C286673}" destId="{5D512FF6-0202-4CA5-B5A2-D270EB5FBDBE}" srcOrd="0" destOrd="0" presId="urn:microsoft.com/office/officeart/2005/8/layout/orgChart1"/>
    <dgm:cxn modelId="{C4CA1435-2DA4-4E8F-B0DF-37F03790A3B9}" type="presParOf" srcId="{5D512FF6-0202-4CA5-B5A2-D270EB5FBDBE}" destId="{6A0B3082-E984-4A3B-A47D-DB0E9E1B9123}" srcOrd="0" destOrd="0" presId="urn:microsoft.com/office/officeart/2005/8/layout/orgChart1"/>
    <dgm:cxn modelId="{0F6A92EA-5A9A-4699-8B3E-114752709710}" type="presParOf" srcId="{5D512FF6-0202-4CA5-B5A2-D270EB5FBDBE}" destId="{34654FF9-2276-438B-800A-D4AEC7AF0299}" srcOrd="1" destOrd="0" presId="urn:microsoft.com/office/officeart/2005/8/layout/orgChart1"/>
    <dgm:cxn modelId="{6A916B4D-2DF9-4774-96F3-9D66563584DE}" type="presParOf" srcId="{486A23F5-D5CE-44AA-9825-DD3A1C286673}" destId="{1CDEF0BB-1870-4F8A-B6D0-F3CBA276D544}" srcOrd="1" destOrd="0" presId="urn:microsoft.com/office/officeart/2005/8/layout/orgChart1"/>
    <dgm:cxn modelId="{0DBDD8C3-BB1B-4D83-9193-307776DAF600}" type="presParOf" srcId="{486A23F5-D5CE-44AA-9825-DD3A1C286673}" destId="{66724320-F990-4456-B8BD-37B7BF0538EC}" srcOrd="2" destOrd="0" presId="urn:microsoft.com/office/officeart/2005/8/layout/orgChart1"/>
    <dgm:cxn modelId="{E26ABB57-80F4-45EC-82C5-564A9BDBC591}" type="presParOf" srcId="{B3D38CB9-7DFF-4425-B5E5-1C18687DF1D3}" destId="{5BA9A949-BBD6-41B0-B2F2-EE9B42BE12D7}" srcOrd="12" destOrd="0" presId="urn:microsoft.com/office/officeart/2005/8/layout/orgChart1"/>
    <dgm:cxn modelId="{1CA383D9-A788-4540-907E-82A05A1021DF}" type="presParOf" srcId="{B3D38CB9-7DFF-4425-B5E5-1C18687DF1D3}" destId="{FE46F771-6ABD-4C4E-B40F-501C3EF185AD}" srcOrd="13" destOrd="0" presId="urn:microsoft.com/office/officeart/2005/8/layout/orgChart1"/>
    <dgm:cxn modelId="{594AC682-4720-4CC2-AB59-55D61202E6B6}" type="presParOf" srcId="{FE46F771-6ABD-4C4E-B40F-501C3EF185AD}" destId="{A43B7775-BDB8-41CA-B28B-41EDE5EBE547}" srcOrd="0" destOrd="0" presId="urn:microsoft.com/office/officeart/2005/8/layout/orgChart1"/>
    <dgm:cxn modelId="{401352C2-FFEC-46FD-B871-45727B5C56A0}" type="presParOf" srcId="{A43B7775-BDB8-41CA-B28B-41EDE5EBE547}" destId="{2B04F927-700E-452C-A9D3-8DE697EA8CD3}" srcOrd="0" destOrd="0" presId="urn:microsoft.com/office/officeart/2005/8/layout/orgChart1"/>
    <dgm:cxn modelId="{88B7C5ED-DA27-463B-8F39-F1ADFD7C4448}" type="presParOf" srcId="{A43B7775-BDB8-41CA-B28B-41EDE5EBE547}" destId="{6400EFBC-B03B-4A25-8D00-F5390BB8F2D0}" srcOrd="1" destOrd="0" presId="urn:microsoft.com/office/officeart/2005/8/layout/orgChart1"/>
    <dgm:cxn modelId="{F7F27F31-2C1D-4756-A9A9-F7402F40C7CE}" type="presParOf" srcId="{FE46F771-6ABD-4C4E-B40F-501C3EF185AD}" destId="{9719CF58-BC07-461D-9617-87372710E711}" srcOrd="1" destOrd="0" presId="urn:microsoft.com/office/officeart/2005/8/layout/orgChart1"/>
    <dgm:cxn modelId="{86003111-BCC0-41D6-A76B-D04B0C372FEB}" type="presParOf" srcId="{FE46F771-6ABD-4C4E-B40F-501C3EF185AD}" destId="{E48C40A8-B6C8-4835-8F97-FA96C4FFF33C}" srcOrd="2" destOrd="0" presId="urn:microsoft.com/office/officeart/2005/8/layout/orgChart1"/>
    <dgm:cxn modelId="{041197DC-4DB9-4723-8DC3-14231B8EDDFA}" type="presParOf" srcId="{2018336D-53F8-43EA-B6B1-A9FA6985831C}" destId="{4701983D-8A16-4B89-A2ED-00671CEE410F}" srcOrd="2" destOrd="0" presId="urn:microsoft.com/office/officeart/2005/8/layout/orgChart1"/>
    <dgm:cxn modelId="{8E12B9C3-963A-4F82-A112-90B4515C9971}" type="presParOf" srcId="{4701983D-8A16-4B89-A2ED-00671CEE410F}" destId="{63681079-BAE7-45A7-8772-3F4264E35743}" srcOrd="0" destOrd="0" presId="urn:microsoft.com/office/officeart/2005/8/layout/orgChart1"/>
    <dgm:cxn modelId="{988278FD-E433-4E12-948D-3CC7E4DD6BBB}" type="presParOf" srcId="{4701983D-8A16-4B89-A2ED-00671CEE410F}" destId="{2C65CFC8-ECF8-4F58-8310-49E8125B7DB5}" srcOrd="1" destOrd="0" presId="urn:microsoft.com/office/officeart/2005/8/layout/orgChart1"/>
    <dgm:cxn modelId="{0A1D7965-22BA-49E5-9A70-8034DAFADAF2}" type="presParOf" srcId="{2C65CFC8-ECF8-4F58-8310-49E8125B7DB5}" destId="{86188AE0-7369-4F3E-9B5A-B5C23B53E700}" srcOrd="0" destOrd="0" presId="urn:microsoft.com/office/officeart/2005/8/layout/orgChart1"/>
    <dgm:cxn modelId="{757C7D9F-9250-4194-B132-165572CAB537}" type="presParOf" srcId="{86188AE0-7369-4F3E-9B5A-B5C23B53E700}" destId="{446B0BF5-D042-4180-A80F-CBAA8923D1D6}" srcOrd="0" destOrd="0" presId="urn:microsoft.com/office/officeart/2005/8/layout/orgChart1"/>
    <dgm:cxn modelId="{6C20C3CA-BE11-42C1-8974-6732DFDFA3A4}" type="presParOf" srcId="{86188AE0-7369-4F3E-9B5A-B5C23B53E700}" destId="{0C79C4AC-E9B4-400C-B684-83420B1B735E}" srcOrd="1" destOrd="0" presId="urn:microsoft.com/office/officeart/2005/8/layout/orgChart1"/>
    <dgm:cxn modelId="{367FF01C-4809-45A6-AF63-0E4B4BB0EE16}" type="presParOf" srcId="{2C65CFC8-ECF8-4F58-8310-49E8125B7DB5}" destId="{08A10817-CDFE-45D4-B3D6-CDF0C94131F4}" srcOrd="1" destOrd="0" presId="urn:microsoft.com/office/officeart/2005/8/layout/orgChart1"/>
    <dgm:cxn modelId="{A5A654CC-3DB7-4401-814C-5E52F6771CDD}" type="presParOf" srcId="{2C65CFC8-ECF8-4F58-8310-49E8125B7DB5}" destId="{70D1945A-1928-4A08-8255-AB1DA2636CD2}" srcOrd="2" destOrd="0" presId="urn:microsoft.com/office/officeart/2005/8/layout/orgChart1"/>
    <dgm:cxn modelId="{6C2E4ED5-1237-4448-8240-2DAD5A7E920A}" type="presParOf" srcId="{4701983D-8A16-4B89-A2ED-00671CEE410F}" destId="{DCEE108C-CF2B-4701-8F4F-31100707B59F}" srcOrd="2" destOrd="0" presId="urn:microsoft.com/office/officeart/2005/8/layout/orgChart1"/>
    <dgm:cxn modelId="{151E6E44-DA17-4D47-841B-B14B2C4F60FD}" type="presParOf" srcId="{4701983D-8A16-4B89-A2ED-00671CEE410F}" destId="{BF0A9857-DFC0-4495-AC3E-B961CAC733FB}" srcOrd="3" destOrd="0" presId="urn:microsoft.com/office/officeart/2005/8/layout/orgChart1"/>
    <dgm:cxn modelId="{A4CB74CE-770E-461A-A145-D7586BF6B5CC}" type="presParOf" srcId="{BF0A9857-DFC0-4495-AC3E-B961CAC733FB}" destId="{EA9F1824-89AD-4ABD-9184-50372457DC1C}" srcOrd="0" destOrd="0" presId="urn:microsoft.com/office/officeart/2005/8/layout/orgChart1"/>
    <dgm:cxn modelId="{CDCFE45C-537A-4C19-9E07-EB618E3A63A6}" type="presParOf" srcId="{EA9F1824-89AD-4ABD-9184-50372457DC1C}" destId="{18BC716E-987D-4AAB-94C7-0616BE38B8FE}" srcOrd="0" destOrd="0" presId="urn:microsoft.com/office/officeart/2005/8/layout/orgChart1"/>
    <dgm:cxn modelId="{04B9A195-E398-4E1D-A60C-63AE1CD006C1}" type="presParOf" srcId="{EA9F1824-89AD-4ABD-9184-50372457DC1C}" destId="{BADE5DDD-F669-405F-A6E5-04E7CB3BDA88}" srcOrd="1" destOrd="0" presId="urn:microsoft.com/office/officeart/2005/8/layout/orgChart1"/>
    <dgm:cxn modelId="{258D257B-5134-476E-8399-693CB0DD3FF1}" type="presParOf" srcId="{BF0A9857-DFC0-4495-AC3E-B961CAC733FB}" destId="{0DB30F01-A887-4497-9D43-468D8EE6586A}" srcOrd="1" destOrd="0" presId="urn:microsoft.com/office/officeart/2005/8/layout/orgChart1"/>
    <dgm:cxn modelId="{5EC9545A-1285-4538-ACD1-2B006BB471BD}" type="presParOf" srcId="{BF0A9857-DFC0-4495-AC3E-B961CAC733FB}" destId="{4DED2DE0-97CE-43F9-B054-E502DCD03267}" srcOrd="2" destOrd="0" presId="urn:microsoft.com/office/officeart/2005/8/layout/orgChart1"/>
    <dgm:cxn modelId="{7BFD9BBC-54A7-4EF0-9F54-5F4FB1583DDE}" type="presParOf" srcId="{3832DB1E-0FD5-4625-83CB-48963570AE5E}" destId="{C3E8886D-1536-4512-9F7C-ED99B68B6CE0}" srcOrd="2" destOrd="0" presId="urn:microsoft.com/office/officeart/2005/8/layout/orgChart1"/>
    <dgm:cxn modelId="{76908E02-1723-4085-A511-623A1E57FC73}" type="presParOf" srcId="{C3E8886D-1536-4512-9F7C-ED99B68B6CE0}" destId="{540C1F6E-9CC8-40B2-8EB5-278641DC56FC}" srcOrd="0" destOrd="0" presId="urn:microsoft.com/office/officeart/2005/8/layout/orgChart1"/>
    <dgm:cxn modelId="{DC48CB84-F728-4457-A4A0-7DFA35DCB3C2}" type="presParOf" srcId="{C3E8886D-1536-4512-9F7C-ED99B68B6CE0}" destId="{4AEED548-0196-455E-B58B-9042EDCCDD3A}" srcOrd="1" destOrd="0" presId="urn:microsoft.com/office/officeart/2005/8/layout/orgChart1"/>
    <dgm:cxn modelId="{1A29B0B9-6664-451B-889C-6891BB51A336}" type="presParOf" srcId="{4AEED548-0196-455E-B58B-9042EDCCDD3A}" destId="{CCBF9CF0-E199-4A57-BBD0-6CBC50A72F39}" srcOrd="0" destOrd="0" presId="urn:microsoft.com/office/officeart/2005/8/layout/orgChart1"/>
    <dgm:cxn modelId="{7C418536-E3FF-4762-A969-8DBA2A845FF4}" type="presParOf" srcId="{CCBF9CF0-E199-4A57-BBD0-6CBC50A72F39}" destId="{8509984A-07AA-4819-9C74-1B20EFA37E29}" srcOrd="0" destOrd="0" presId="urn:microsoft.com/office/officeart/2005/8/layout/orgChart1"/>
    <dgm:cxn modelId="{A0A964FD-3205-4005-88A7-EC4019D8F418}" type="presParOf" srcId="{CCBF9CF0-E199-4A57-BBD0-6CBC50A72F39}" destId="{E82A9CE3-4E23-40A3-AFFD-808560C26575}" srcOrd="1" destOrd="0" presId="urn:microsoft.com/office/officeart/2005/8/layout/orgChart1"/>
    <dgm:cxn modelId="{E2700F95-FBB5-41AA-A023-DAF3F295B3A3}" type="presParOf" srcId="{4AEED548-0196-455E-B58B-9042EDCCDD3A}" destId="{08967BDA-D0D3-4A24-B3E0-25BD07DBB537}" srcOrd="1" destOrd="0" presId="urn:microsoft.com/office/officeart/2005/8/layout/orgChart1"/>
    <dgm:cxn modelId="{99878680-1C85-4EB3-A002-48F4A3C3924F}" type="presParOf" srcId="{4AEED548-0196-455E-B58B-9042EDCCDD3A}" destId="{4BB729BC-6659-4F1C-8506-4B9ECD8681E0}" srcOrd="2" destOrd="0" presId="urn:microsoft.com/office/officeart/2005/8/layout/orgChart1"/>
    <dgm:cxn modelId="{790E26CC-A177-421D-B239-219626A9FF27}" type="presParOf" srcId="{C3E8886D-1536-4512-9F7C-ED99B68B6CE0}" destId="{7609FC91-F5C5-4FA8-83C2-2047BDD22C8D}" srcOrd="2" destOrd="0" presId="urn:microsoft.com/office/officeart/2005/8/layout/orgChart1"/>
    <dgm:cxn modelId="{1A6A287F-DEAB-4913-ACE0-4EED9191EC1F}" type="presParOf" srcId="{C3E8886D-1536-4512-9F7C-ED99B68B6CE0}" destId="{C66B5AF5-04E3-4F28-BF89-D8FC05F9EC43}" srcOrd="3" destOrd="0" presId="urn:microsoft.com/office/officeart/2005/8/layout/orgChart1"/>
    <dgm:cxn modelId="{ECDD8AA7-F31C-4A8D-B16F-D47828BD82FC}" type="presParOf" srcId="{C66B5AF5-04E3-4F28-BF89-D8FC05F9EC43}" destId="{42AE65C0-0BEC-4C58-BB93-8900521AB90A}" srcOrd="0" destOrd="0" presId="urn:microsoft.com/office/officeart/2005/8/layout/orgChart1"/>
    <dgm:cxn modelId="{D0071F8F-0E39-431F-B1A4-336D86837C75}" type="presParOf" srcId="{42AE65C0-0BEC-4C58-BB93-8900521AB90A}" destId="{759EB6FA-EE13-4FCF-8DC8-B55D4D7443CD}" srcOrd="0" destOrd="0" presId="urn:microsoft.com/office/officeart/2005/8/layout/orgChart1"/>
    <dgm:cxn modelId="{D3E9AECC-CF64-451A-8390-15FCEB4141B2}" type="presParOf" srcId="{42AE65C0-0BEC-4C58-BB93-8900521AB90A}" destId="{5F7B62AF-6086-4EA0-AF57-BC965A0BC6D7}" srcOrd="1" destOrd="0" presId="urn:microsoft.com/office/officeart/2005/8/layout/orgChart1"/>
    <dgm:cxn modelId="{FCAC3614-7FDB-4BC2-A092-0B371DCA94E0}" type="presParOf" srcId="{C66B5AF5-04E3-4F28-BF89-D8FC05F9EC43}" destId="{92EF5AAF-0AE0-4B00-936A-C3C0C602D72C}" srcOrd="1" destOrd="0" presId="urn:microsoft.com/office/officeart/2005/8/layout/orgChart1"/>
    <dgm:cxn modelId="{C10EEE85-4291-484A-839D-6A8928476027}" type="presParOf" srcId="{C66B5AF5-04E3-4F28-BF89-D8FC05F9EC43}" destId="{02264ECB-CBEB-49F0-A255-D5E6AC11F78B}" srcOrd="2" destOrd="0" presId="urn:microsoft.com/office/officeart/2005/8/layout/orgChart1"/>
    <dgm:cxn modelId="{2F5FFAB8-CC90-4514-B1FB-C0819C8C67C4}" type="presParOf" srcId="{C3E8886D-1536-4512-9F7C-ED99B68B6CE0}" destId="{C2135564-52A5-4B8F-A59C-7B72C09E3617}" srcOrd="4" destOrd="0" presId="urn:microsoft.com/office/officeart/2005/8/layout/orgChart1"/>
    <dgm:cxn modelId="{2087F63B-896B-441E-B2E3-3C5768BC4708}" type="presParOf" srcId="{C3E8886D-1536-4512-9F7C-ED99B68B6CE0}" destId="{FB9C476C-B6B1-43AF-A1EC-8B1FF7748ADC}" srcOrd="5" destOrd="0" presId="urn:microsoft.com/office/officeart/2005/8/layout/orgChart1"/>
    <dgm:cxn modelId="{B1843987-CC0D-4575-8809-DBCFAD33EC49}" type="presParOf" srcId="{FB9C476C-B6B1-43AF-A1EC-8B1FF7748ADC}" destId="{E0BADD51-F1C0-4959-925C-9E5C25670557}" srcOrd="0" destOrd="0" presId="urn:microsoft.com/office/officeart/2005/8/layout/orgChart1"/>
    <dgm:cxn modelId="{C114D11E-0CAD-42A3-8A08-9A99FE2379C0}" type="presParOf" srcId="{E0BADD51-F1C0-4959-925C-9E5C25670557}" destId="{99C8AAA1-2A24-43D7-8212-881694D8A0D2}" srcOrd="0" destOrd="0" presId="urn:microsoft.com/office/officeart/2005/8/layout/orgChart1"/>
    <dgm:cxn modelId="{D3523B3B-B324-4690-9DAF-1410E8D71A26}" type="presParOf" srcId="{E0BADD51-F1C0-4959-925C-9E5C25670557}" destId="{5E9C5DE7-C475-454C-B0A8-D9640F2C3E01}" srcOrd="1" destOrd="0" presId="urn:microsoft.com/office/officeart/2005/8/layout/orgChart1"/>
    <dgm:cxn modelId="{A53680A6-43B5-4FDA-B404-382524F921F6}" type="presParOf" srcId="{FB9C476C-B6B1-43AF-A1EC-8B1FF7748ADC}" destId="{74AB2D37-AE74-466C-887B-B82299F716EA}" srcOrd="1" destOrd="0" presId="urn:microsoft.com/office/officeart/2005/8/layout/orgChart1"/>
    <dgm:cxn modelId="{5474FD99-5D48-4270-949D-81D7626E5BC3}" type="presParOf" srcId="{FB9C476C-B6B1-43AF-A1EC-8B1FF7748ADC}" destId="{940E56CA-9DC3-4CBA-B924-168B8126D83E}" srcOrd="2" destOrd="0" presId="urn:microsoft.com/office/officeart/2005/8/layout/orgChart1"/>
    <dgm:cxn modelId="{684EF244-E707-4FC0-93DE-4D0AE0148B62}" type="presParOf" srcId="{9501B9A0-63F0-48CD-9144-712F975CCBF7}" destId="{6F022842-02FD-4DAF-A56D-22262CAFF7B8}" srcOrd="2" destOrd="0" presId="urn:microsoft.com/office/officeart/2005/8/layout/orgChart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6A29D0-045C-45B9-A7EC-442407B54162}" type="datetimeFigureOut">
              <a:rPr lang="tr-TR" smtClean="0"/>
              <a:pPr/>
              <a:t>04.05.2012</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DFA3DD-B05A-41D8-8A30-F5A21387754B}" type="slidenum">
              <a:rPr lang="tr-TR" smtClean="0"/>
              <a:pPr/>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A9DFA3DD-B05A-41D8-8A30-F5A21387754B}" type="slidenum">
              <a:rPr lang="tr-TR" smtClean="0"/>
              <a:pPr/>
              <a:t>1</a:t>
            </a:fld>
            <a:endParaRPr lang="tr-T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A9DFA3DD-B05A-41D8-8A30-F5A21387754B}" type="slidenum">
              <a:rPr lang="tr-TR" smtClean="0"/>
              <a:pPr/>
              <a:t>10</a:t>
            </a:fld>
            <a:endParaRPr lang="tr-T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A9DFA3DD-B05A-41D8-8A30-F5A21387754B}" type="slidenum">
              <a:rPr lang="tr-TR" smtClean="0"/>
              <a:pPr/>
              <a:t>11</a:t>
            </a:fld>
            <a:endParaRPr lang="tr-T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A9DFA3DD-B05A-41D8-8A30-F5A21387754B}" type="slidenum">
              <a:rPr lang="tr-TR" smtClean="0"/>
              <a:pPr/>
              <a:t>12</a:t>
            </a:fld>
            <a:endParaRPr lang="tr-T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A9DFA3DD-B05A-41D8-8A30-F5A21387754B}" type="slidenum">
              <a:rPr lang="tr-TR" smtClean="0"/>
              <a:pPr/>
              <a:t>13</a:t>
            </a:fld>
            <a:endParaRPr lang="tr-T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A9DFA3DD-B05A-41D8-8A30-F5A21387754B}" type="slidenum">
              <a:rPr lang="tr-TR" smtClean="0"/>
              <a:pPr/>
              <a:t>14</a:t>
            </a:fld>
            <a:endParaRPr lang="tr-T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A9DFA3DD-B05A-41D8-8A30-F5A21387754B}" type="slidenum">
              <a:rPr lang="tr-TR" smtClean="0"/>
              <a:pPr/>
              <a:t>15</a:t>
            </a:fld>
            <a:endParaRPr lang="tr-T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A9DFA3DD-B05A-41D8-8A30-F5A21387754B}" type="slidenum">
              <a:rPr lang="tr-TR" smtClean="0"/>
              <a:pPr/>
              <a:t>16</a:t>
            </a:fld>
            <a:endParaRPr lang="tr-T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A9DFA3DD-B05A-41D8-8A30-F5A21387754B}" type="slidenum">
              <a:rPr lang="tr-TR" smtClean="0"/>
              <a:pPr/>
              <a:t>17</a:t>
            </a:fld>
            <a:endParaRPr lang="tr-T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A9DFA3DD-B05A-41D8-8A30-F5A21387754B}" type="slidenum">
              <a:rPr lang="tr-TR" smtClean="0"/>
              <a:pPr/>
              <a:t>18</a:t>
            </a:fld>
            <a:endParaRPr lang="tr-T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A9DFA3DD-B05A-41D8-8A30-F5A21387754B}" type="slidenum">
              <a:rPr lang="tr-TR" smtClean="0"/>
              <a:pPr/>
              <a:t>19</a:t>
            </a:fld>
            <a:endParaRPr lang="tr-T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A9DFA3DD-B05A-41D8-8A30-F5A21387754B}" type="slidenum">
              <a:rPr lang="tr-TR" smtClean="0"/>
              <a:pPr/>
              <a:t>2</a:t>
            </a:fld>
            <a:endParaRPr lang="tr-T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pPr>
              <a:defRPr/>
            </a:pPr>
            <a:fld id="{46F4A7D9-9E84-459F-9575-52D078CC77CA}" type="slidenum">
              <a:rPr lang="tr-TR" smtClean="0"/>
              <a:pPr>
                <a:defRPr/>
              </a:pPr>
              <a:t>20</a:t>
            </a:fld>
            <a:endParaRPr lang="tr-T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pPr>
              <a:defRPr/>
            </a:pPr>
            <a:fld id="{46F4A7D9-9E84-459F-9575-52D078CC77CA}" type="slidenum">
              <a:rPr lang="tr-TR" smtClean="0"/>
              <a:pPr>
                <a:defRPr/>
              </a:pPr>
              <a:t>21</a:t>
            </a:fld>
            <a:endParaRPr lang="tr-T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pPr>
              <a:defRPr/>
            </a:pPr>
            <a:fld id="{46F4A7D9-9E84-459F-9575-52D078CC77CA}" type="slidenum">
              <a:rPr lang="tr-TR" smtClean="0"/>
              <a:pPr>
                <a:defRPr/>
              </a:pPr>
              <a:t>22</a:t>
            </a:fld>
            <a:endParaRPr lang="tr-T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30051" name="2 Not Yer Tutucusu"/>
          <p:cNvSpPr>
            <a:spLocks noGrp="1"/>
          </p:cNvSpPr>
          <p:nvPr>
            <p:ph type="body" idx="1"/>
          </p:nvPr>
        </p:nvSpPr>
        <p:spPr bwMode="auto">
          <a:noFill/>
        </p:spPr>
        <p:txBody>
          <a:bodyPr wrap="square" numCol="1" anchor="t" anchorCtr="0" compatLnSpc="1">
            <a:prstTxWarp prst="textNoShape">
              <a:avLst/>
            </a:prstTxWarp>
          </a:bodyPr>
          <a:lstStyle/>
          <a:p>
            <a:endParaRPr lang="tr-TR" smtClean="0"/>
          </a:p>
        </p:txBody>
      </p:sp>
      <p:sp>
        <p:nvSpPr>
          <p:cNvPr id="130052" name="3 Slayt Numarası Yer Tutucusu"/>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1BF3500-2940-4F7D-8CD1-C894C0F24DD4}" type="slidenum">
              <a:rPr lang="tr-TR" smtClean="0"/>
              <a:pPr/>
              <a:t>23</a:t>
            </a:fld>
            <a:endParaRPr lang="tr-T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10595" name="2 Not Yer Tutucusu"/>
          <p:cNvSpPr>
            <a:spLocks noGrp="1"/>
          </p:cNvSpPr>
          <p:nvPr>
            <p:ph type="body" idx="1"/>
          </p:nvPr>
        </p:nvSpPr>
        <p:spPr bwMode="auto">
          <a:noFill/>
        </p:spPr>
        <p:txBody>
          <a:bodyPr wrap="square" numCol="1" anchor="t" anchorCtr="0" compatLnSpc="1">
            <a:prstTxWarp prst="textNoShape">
              <a:avLst/>
            </a:prstTxWarp>
          </a:bodyPr>
          <a:lstStyle/>
          <a:p>
            <a:endParaRPr lang="tr-TR" smtClean="0"/>
          </a:p>
        </p:txBody>
      </p:sp>
      <p:sp>
        <p:nvSpPr>
          <p:cNvPr id="110596" name="3 Slayt Numarası Yer Tutucusu"/>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533F718-9914-4FD0-BB09-705A3FCC6408}" type="slidenum">
              <a:rPr lang="tr-TR" smtClean="0"/>
              <a:pPr/>
              <a:t>24</a:t>
            </a:fld>
            <a:endParaRPr lang="tr-TR"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13667" name="2 Not Yer Tutucusu"/>
          <p:cNvSpPr>
            <a:spLocks noGrp="1"/>
          </p:cNvSpPr>
          <p:nvPr>
            <p:ph type="body" idx="1"/>
          </p:nvPr>
        </p:nvSpPr>
        <p:spPr bwMode="auto">
          <a:noFill/>
        </p:spPr>
        <p:txBody>
          <a:bodyPr wrap="square" numCol="1" anchor="t" anchorCtr="0" compatLnSpc="1">
            <a:prstTxWarp prst="textNoShape">
              <a:avLst/>
            </a:prstTxWarp>
          </a:bodyPr>
          <a:lstStyle/>
          <a:p>
            <a:endParaRPr lang="tr-TR" smtClean="0"/>
          </a:p>
        </p:txBody>
      </p:sp>
      <p:sp>
        <p:nvSpPr>
          <p:cNvPr id="113668" name="3 Slayt Numarası Yer Tutucusu"/>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641DD18-2D45-445F-A0D3-02914C07F11B}" type="slidenum">
              <a:rPr lang="tr-TR" smtClean="0"/>
              <a:pPr/>
              <a:t>25</a:t>
            </a:fld>
            <a:endParaRPr lang="tr-TR"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14691" name="2 Not Yer Tutucusu"/>
          <p:cNvSpPr>
            <a:spLocks noGrp="1"/>
          </p:cNvSpPr>
          <p:nvPr>
            <p:ph type="body" idx="1"/>
          </p:nvPr>
        </p:nvSpPr>
        <p:spPr bwMode="auto">
          <a:noFill/>
        </p:spPr>
        <p:txBody>
          <a:bodyPr wrap="square" numCol="1" anchor="t" anchorCtr="0" compatLnSpc="1">
            <a:prstTxWarp prst="textNoShape">
              <a:avLst/>
            </a:prstTxWarp>
          </a:bodyPr>
          <a:lstStyle/>
          <a:p>
            <a:endParaRPr lang="tr-TR" smtClean="0"/>
          </a:p>
        </p:txBody>
      </p:sp>
      <p:sp>
        <p:nvSpPr>
          <p:cNvPr id="114692" name="3 Slayt Numarası Yer Tutucusu"/>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844F474-26B5-4E4B-8D12-D9C0768F617C}" type="slidenum">
              <a:rPr lang="tr-TR" smtClean="0"/>
              <a:pPr/>
              <a:t>26</a:t>
            </a:fld>
            <a:endParaRPr lang="tr-TR"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38243" name="2 Not Yer Tutucusu"/>
          <p:cNvSpPr>
            <a:spLocks noGrp="1"/>
          </p:cNvSpPr>
          <p:nvPr>
            <p:ph type="body" idx="1"/>
          </p:nvPr>
        </p:nvSpPr>
        <p:spPr bwMode="auto">
          <a:noFill/>
        </p:spPr>
        <p:txBody>
          <a:bodyPr wrap="square" numCol="1" anchor="t" anchorCtr="0" compatLnSpc="1">
            <a:prstTxWarp prst="textNoShape">
              <a:avLst/>
            </a:prstTxWarp>
          </a:bodyPr>
          <a:lstStyle/>
          <a:p>
            <a:endParaRPr lang="tr-TR" smtClean="0"/>
          </a:p>
        </p:txBody>
      </p:sp>
      <p:sp>
        <p:nvSpPr>
          <p:cNvPr id="138244" name="3 Slayt Numarası Yer Tutucusu"/>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0C1BE86-1AD0-4223-8D54-24663793BFB3}" type="slidenum">
              <a:rPr lang="tr-TR" smtClean="0"/>
              <a:pPr/>
              <a:t>27</a:t>
            </a:fld>
            <a:endParaRPr lang="tr-TR"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40291" name="2 Not Yer Tutucusu"/>
          <p:cNvSpPr>
            <a:spLocks noGrp="1"/>
          </p:cNvSpPr>
          <p:nvPr>
            <p:ph type="body" idx="1"/>
          </p:nvPr>
        </p:nvSpPr>
        <p:spPr bwMode="auto">
          <a:noFill/>
        </p:spPr>
        <p:txBody>
          <a:bodyPr wrap="square" numCol="1" anchor="t" anchorCtr="0" compatLnSpc="1">
            <a:prstTxWarp prst="textNoShape">
              <a:avLst/>
            </a:prstTxWarp>
          </a:bodyPr>
          <a:lstStyle/>
          <a:p>
            <a:endParaRPr lang="tr-TR" smtClean="0"/>
          </a:p>
        </p:txBody>
      </p:sp>
      <p:sp>
        <p:nvSpPr>
          <p:cNvPr id="140292" name="3 Slayt Numarası Yer Tutucusu"/>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85B78CA-0B9D-4BF6-BE08-289A98B9D49F}" type="slidenum">
              <a:rPr lang="tr-TR" smtClean="0"/>
              <a:pPr/>
              <a:t>28</a:t>
            </a:fld>
            <a:endParaRPr lang="tr-TR"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47459" name="2 Not Yer Tutucusu"/>
          <p:cNvSpPr>
            <a:spLocks noGrp="1"/>
          </p:cNvSpPr>
          <p:nvPr>
            <p:ph type="body" idx="1"/>
          </p:nvPr>
        </p:nvSpPr>
        <p:spPr bwMode="auto">
          <a:noFill/>
        </p:spPr>
        <p:txBody>
          <a:bodyPr wrap="square" numCol="1" anchor="t" anchorCtr="0" compatLnSpc="1">
            <a:prstTxWarp prst="textNoShape">
              <a:avLst/>
            </a:prstTxWarp>
          </a:bodyPr>
          <a:lstStyle/>
          <a:p>
            <a:endParaRPr lang="tr-TR" smtClean="0"/>
          </a:p>
        </p:txBody>
      </p:sp>
      <p:sp>
        <p:nvSpPr>
          <p:cNvPr id="147460" name="3 Slayt Numarası Yer Tutucusu"/>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DCCE719-C2CC-47C6-A760-8573ED855630}" type="slidenum">
              <a:rPr lang="tr-TR" smtClean="0"/>
              <a:pPr/>
              <a:t>29</a:t>
            </a:fld>
            <a:endParaRPr lang="tr-T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A9DFA3DD-B05A-41D8-8A30-F5A21387754B}" type="slidenum">
              <a:rPr lang="tr-TR" smtClean="0"/>
              <a:pPr/>
              <a:t>3</a:t>
            </a:fld>
            <a:endParaRPr lang="tr-T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50531" name="2 Not Yer Tutucusu"/>
          <p:cNvSpPr>
            <a:spLocks noGrp="1"/>
          </p:cNvSpPr>
          <p:nvPr>
            <p:ph type="body" idx="1"/>
          </p:nvPr>
        </p:nvSpPr>
        <p:spPr bwMode="auto">
          <a:noFill/>
        </p:spPr>
        <p:txBody>
          <a:bodyPr wrap="square" numCol="1" anchor="t" anchorCtr="0" compatLnSpc="1">
            <a:prstTxWarp prst="textNoShape">
              <a:avLst/>
            </a:prstTxWarp>
          </a:bodyPr>
          <a:lstStyle/>
          <a:p>
            <a:endParaRPr lang="tr-TR" dirty="0" smtClean="0"/>
          </a:p>
        </p:txBody>
      </p:sp>
      <p:sp>
        <p:nvSpPr>
          <p:cNvPr id="150532" name="3 Slayt Numarası Yer Tutucusu"/>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A72EA13-00D1-4130-984B-E813C5500F0B}" type="slidenum">
              <a:rPr lang="tr-TR" smtClean="0"/>
              <a:pPr/>
              <a:t>30</a:t>
            </a:fld>
            <a:endParaRPr lang="tr-TR"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53603" name="2 Not Yer Tutucusu"/>
          <p:cNvSpPr>
            <a:spLocks noGrp="1"/>
          </p:cNvSpPr>
          <p:nvPr>
            <p:ph type="body" idx="1"/>
          </p:nvPr>
        </p:nvSpPr>
        <p:spPr bwMode="auto">
          <a:noFill/>
        </p:spPr>
        <p:txBody>
          <a:bodyPr wrap="square" numCol="1" anchor="t" anchorCtr="0" compatLnSpc="1">
            <a:prstTxWarp prst="textNoShape">
              <a:avLst/>
            </a:prstTxWarp>
          </a:bodyPr>
          <a:lstStyle/>
          <a:p>
            <a:endParaRPr lang="tr-TR" smtClean="0"/>
          </a:p>
        </p:txBody>
      </p:sp>
      <p:sp>
        <p:nvSpPr>
          <p:cNvPr id="153604" name="3 Slayt Numarası Yer Tutucusu"/>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8C3CEDF-81F3-44E1-83CB-79C6A76605E9}" type="slidenum">
              <a:rPr lang="tr-TR" smtClean="0"/>
              <a:pPr/>
              <a:t>31</a:t>
            </a:fld>
            <a:endParaRPr lang="tr-TR"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66915" name="2 Not Yer Tutucusu"/>
          <p:cNvSpPr>
            <a:spLocks noGrp="1"/>
          </p:cNvSpPr>
          <p:nvPr>
            <p:ph type="body" idx="1"/>
          </p:nvPr>
        </p:nvSpPr>
        <p:spPr bwMode="auto">
          <a:noFill/>
        </p:spPr>
        <p:txBody>
          <a:bodyPr wrap="square" numCol="1" anchor="t" anchorCtr="0" compatLnSpc="1">
            <a:prstTxWarp prst="textNoShape">
              <a:avLst/>
            </a:prstTxWarp>
          </a:bodyPr>
          <a:lstStyle/>
          <a:p>
            <a:endParaRPr lang="tr-TR" smtClean="0"/>
          </a:p>
        </p:txBody>
      </p:sp>
      <p:sp>
        <p:nvSpPr>
          <p:cNvPr id="166916" name="3 Slayt Numarası Yer Tutucusu"/>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A958377-C184-42C4-927C-538D6495DD56}" type="slidenum">
              <a:rPr lang="tr-TR" smtClean="0"/>
              <a:pPr/>
              <a:t>32</a:t>
            </a:fld>
            <a:endParaRPr lang="tr-TR"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80899" name="2 Not Yer Tutucusu"/>
          <p:cNvSpPr>
            <a:spLocks noGrp="1"/>
          </p:cNvSpPr>
          <p:nvPr>
            <p:ph type="body" idx="1"/>
          </p:nvPr>
        </p:nvSpPr>
        <p:spPr bwMode="auto">
          <a:noFill/>
        </p:spPr>
        <p:txBody>
          <a:bodyPr wrap="square" numCol="1" anchor="t" anchorCtr="0" compatLnSpc="1">
            <a:prstTxWarp prst="textNoShape">
              <a:avLst/>
            </a:prstTxWarp>
          </a:bodyPr>
          <a:lstStyle/>
          <a:p>
            <a:endParaRPr lang="tr-TR" smtClean="0"/>
          </a:p>
        </p:txBody>
      </p:sp>
      <p:sp>
        <p:nvSpPr>
          <p:cNvPr id="80900" name="3 Slayt Numarası Yer Tutucusu"/>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425A91A-28E0-4190-B67E-7A578304A79B}" type="slidenum">
              <a:rPr lang="tr-TR" smtClean="0"/>
              <a:pPr/>
              <a:t>33</a:t>
            </a:fld>
            <a:endParaRPr lang="tr-TR"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A9DFA3DD-B05A-41D8-8A30-F5A21387754B}" type="slidenum">
              <a:rPr lang="tr-TR" smtClean="0"/>
              <a:pPr/>
              <a:t>34</a:t>
            </a:fld>
            <a:endParaRPr lang="tr-T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A9DFA3DD-B05A-41D8-8A30-F5A21387754B}" type="slidenum">
              <a:rPr lang="tr-TR" smtClean="0"/>
              <a:pPr/>
              <a:t>35</a:t>
            </a:fld>
            <a:endParaRPr lang="tr-T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pPr>
              <a:defRPr/>
            </a:pPr>
            <a:fld id="{46F4A7D9-9E84-459F-9575-52D078CC77CA}" type="slidenum">
              <a:rPr lang="tr-TR" smtClean="0"/>
              <a:pPr>
                <a:defRPr/>
              </a:pPr>
              <a:t>36</a:t>
            </a:fld>
            <a:endParaRPr lang="tr-T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A9DFA3DD-B05A-41D8-8A30-F5A21387754B}" type="slidenum">
              <a:rPr lang="tr-TR" smtClean="0"/>
              <a:pPr/>
              <a:t>37</a:t>
            </a:fld>
            <a:endParaRPr lang="tr-T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A9DFA3DD-B05A-41D8-8A30-F5A21387754B}" type="slidenum">
              <a:rPr lang="tr-TR" smtClean="0"/>
              <a:pPr/>
              <a:t>38</a:t>
            </a:fld>
            <a:endParaRPr lang="tr-T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A9DFA3DD-B05A-41D8-8A30-F5A21387754B}" type="slidenum">
              <a:rPr lang="tr-TR" smtClean="0"/>
              <a:pPr/>
              <a:t>39</a:t>
            </a:fld>
            <a:endParaRPr lang="tr-T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A9DFA3DD-B05A-41D8-8A30-F5A21387754B}" type="slidenum">
              <a:rPr lang="tr-TR" smtClean="0"/>
              <a:pPr/>
              <a:t>4</a:t>
            </a:fld>
            <a:endParaRPr lang="tr-T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68963" name="2 Not Yer Tutucusu"/>
          <p:cNvSpPr>
            <a:spLocks noGrp="1"/>
          </p:cNvSpPr>
          <p:nvPr>
            <p:ph type="body" idx="1"/>
          </p:nvPr>
        </p:nvSpPr>
        <p:spPr bwMode="auto">
          <a:noFill/>
        </p:spPr>
        <p:txBody>
          <a:bodyPr wrap="square" numCol="1" anchor="t" anchorCtr="0" compatLnSpc="1">
            <a:prstTxWarp prst="textNoShape">
              <a:avLst/>
            </a:prstTxWarp>
          </a:bodyPr>
          <a:lstStyle/>
          <a:p>
            <a:endParaRPr lang="tr-TR" smtClean="0"/>
          </a:p>
        </p:txBody>
      </p:sp>
      <p:sp>
        <p:nvSpPr>
          <p:cNvPr id="168964" name="3 Slayt Numarası Yer Tutucusu"/>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7238965-3A90-4F12-8660-5D3DB26C1AF5}" type="slidenum">
              <a:rPr lang="tr-TR" smtClean="0"/>
              <a:pPr/>
              <a:t>40</a:t>
            </a:fld>
            <a:endParaRPr lang="tr-TR"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31075" name="2 Not Yer Tutucusu"/>
          <p:cNvSpPr>
            <a:spLocks noGrp="1"/>
          </p:cNvSpPr>
          <p:nvPr>
            <p:ph type="body" idx="1"/>
          </p:nvPr>
        </p:nvSpPr>
        <p:spPr bwMode="auto">
          <a:noFill/>
        </p:spPr>
        <p:txBody>
          <a:bodyPr wrap="square" numCol="1" anchor="t" anchorCtr="0" compatLnSpc="1">
            <a:prstTxWarp prst="textNoShape">
              <a:avLst/>
            </a:prstTxWarp>
          </a:bodyPr>
          <a:lstStyle/>
          <a:p>
            <a:endParaRPr lang="tr-TR" smtClean="0"/>
          </a:p>
        </p:txBody>
      </p:sp>
      <p:sp>
        <p:nvSpPr>
          <p:cNvPr id="131076" name="3 Slayt Numarası Yer Tutucusu"/>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34A221-7E9A-442A-9E85-FB348307113D}" type="slidenum">
              <a:rPr lang="tr-TR" smtClean="0"/>
              <a:pPr/>
              <a:t>41</a:t>
            </a:fld>
            <a:endParaRPr lang="tr-TR"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A9DFA3DD-B05A-41D8-8A30-F5A21387754B}" type="slidenum">
              <a:rPr lang="tr-TR" smtClean="0"/>
              <a:pPr/>
              <a:t>42</a:t>
            </a:fld>
            <a:endParaRPr lang="tr-T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A9DFA3DD-B05A-41D8-8A30-F5A21387754B}" type="slidenum">
              <a:rPr lang="tr-TR" smtClean="0"/>
              <a:pPr/>
              <a:t>43</a:t>
            </a:fld>
            <a:endParaRPr lang="tr-T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A9DFA3DD-B05A-41D8-8A30-F5A21387754B}" type="slidenum">
              <a:rPr lang="tr-TR" smtClean="0"/>
              <a:pPr/>
              <a:t>5</a:t>
            </a:fld>
            <a:endParaRPr lang="tr-T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A9DFA3DD-B05A-41D8-8A30-F5A21387754B}" type="slidenum">
              <a:rPr lang="tr-TR" smtClean="0"/>
              <a:pPr/>
              <a:t>6</a:t>
            </a:fld>
            <a:endParaRPr lang="tr-T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A9DFA3DD-B05A-41D8-8A30-F5A21387754B}" type="slidenum">
              <a:rPr lang="tr-TR" smtClean="0"/>
              <a:pPr/>
              <a:t>7</a:t>
            </a:fld>
            <a:endParaRPr lang="tr-T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A9DFA3DD-B05A-41D8-8A30-F5A21387754B}" type="slidenum">
              <a:rPr lang="tr-TR" smtClean="0"/>
              <a:pPr/>
              <a:t>8</a:t>
            </a:fld>
            <a:endParaRPr lang="tr-T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A9DFA3DD-B05A-41D8-8A30-F5A21387754B}" type="slidenum">
              <a:rPr lang="tr-TR" smtClean="0"/>
              <a:pPr/>
              <a:t>9</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04.05.2012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04.05.2012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04.05.2012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04.05.2012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pPr/>
              <a:t>04.05.2012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D9F75050-0E15-4C5B-92B0-66D068882F1F}" type="datetimeFigureOut">
              <a:rPr lang="tr-TR" smtClean="0"/>
              <a:pPr/>
              <a:t>04.05.2012</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D9F75050-0E15-4C5B-92B0-66D068882F1F}" type="datetimeFigureOut">
              <a:rPr lang="tr-TR" smtClean="0"/>
              <a:pPr/>
              <a:t>04.05.2012</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D9F75050-0E15-4C5B-92B0-66D068882F1F}" type="datetimeFigureOut">
              <a:rPr lang="tr-TR" smtClean="0"/>
              <a:pPr/>
              <a:t>04.05.2012</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pPr/>
              <a:t>04.05.2012</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04.05.2012</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04.05.2012</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75050-0E15-4C5B-92B0-66D068882F1F}" type="datetimeFigureOut">
              <a:rPr lang="tr-TR" smtClean="0"/>
              <a:pPr/>
              <a:t>04.05.2012</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DEFA8C-F947-479F-BE07-76B6B3F80BF1}"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jpeg"/><Relationship Id="rId7" Type="http://schemas.openxmlformats.org/officeDocument/2006/relationships/diagramQuickStyle" Target="../diagrams/quickStyle1.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2.jpeg"/><Relationship Id="rId4" Type="http://schemas.openxmlformats.org/officeDocument/2006/relationships/image" Target="../media/image9.jpe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4.jpeg"/><Relationship Id="rId5" Type="http://schemas.openxmlformats.org/officeDocument/2006/relationships/image" Target="../media/image2.jpeg"/><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4.jpeg"/><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7.jpeg"/><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8.jpeg"/><Relationship Id="rId7"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4.jpeg"/><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4.jpeg"/><Relationship Id="rId5" Type="http://schemas.openxmlformats.org/officeDocument/2006/relationships/image" Target="../media/image25.jpeg"/><Relationship Id="rId10" Type="http://schemas.openxmlformats.org/officeDocument/2006/relationships/image" Target="../media/image2.jpeg"/><Relationship Id="rId4" Type="http://schemas.openxmlformats.org/officeDocument/2006/relationships/image" Target="../media/image24.jpeg"/><Relationship Id="rId9" Type="http://schemas.openxmlformats.org/officeDocument/2006/relationships/image" Target="../media/image29.jpeg"/></Relationships>
</file>

<file path=ppt/slides/_rels/slide27.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30.jpeg"/><Relationship Id="rId7"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2.jpe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7.jpeg"/><Relationship Id="rId7"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39.jpeg"/><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43.jpe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2.jpeg"/></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image" Target="../media/image46.jpeg"/><Relationship Id="rId5" Type="http://schemas.openxmlformats.org/officeDocument/2006/relationships/image" Target="../media/image4.jpeg"/><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image" Target="../media/image49.jpeg"/><Relationship Id="rId5" Type="http://schemas.openxmlformats.org/officeDocument/2006/relationships/image" Target="../media/image4.jpeg"/><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4.jpeg"/><Relationship Id="rId7"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4.jpeg"/></Relationships>
</file>

<file path=ppt/slides/_rels/slide3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jpeg"/><Relationship Id="rId7"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image" Target="../media/image58.jpeg"/><Relationship Id="rId5" Type="http://schemas.openxmlformats.org/officeDocument/2006/relationships/image" Target="../media/image4.jpeg"/><Relationship Id="rId4" Type="http://schemas.openxmlformats.org/officeDocument/2006/relationships/image" Target="../media/image2.jpeg"/><Relationship Id="rId9" Type="http://schemas.openxmlformats.org/officeDocument/2006/relationships/image" Target="../media/image61.jpeg"/></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image" Target="../media/image4.jpeg"/><Relationship Id="rId5" Type="http://schemas.openxmlformats.org/officeDocument/2006/relationships/image" Target="../media/image2.jpeg"/><Relationship Id="rId4" Type="http://schemas.openxmlformats.org/officeDocument/2006/relationships/image" Target="../media/image63.jpeg"/></Relationships>
</file>

<file path=ppt/slides/_rels/slide38.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64.jpeg"/><Relationship Id="rId7"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9.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4.jpeg"/></Relationships>
</file>

<file path=ppt/slides/_rels/slide4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 Id="rId9" Type="http://schemas.openxmlformats.org/officeDocument/2006/relationships/image" Target="../media/image4.jpe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001.jpg"/>
          <p:cNvPicPr>
            <a:picLocks noChangeAspect="1"/>
          </p:cNvPicPr>
          <p:nvPr/>
        </p:nvPicPr>
        <p:blipFill>
          <a:blip r:embed="rId3" cstate="print"/>
          <a:stretch>
            <a:fillRect/>
          </a:stretch>
        </p:blipFill>
        <p:spPr>
          <a:xfrm>
            <a:off x="1979712" y="0"/>
            <a:ext cx="4923692" cy="6858000"/>
          </a:xfrm>
          <a:prstGeom prst="rect">
            <a:avLst/>
          </a:prstGeom>
        </p:spPr>
      </p:pic>
      <p:pic>
        <p:nvPicPr>
          <p:cNvPr id="6" name="5 Resim" descr="mdto logo.jpg"/>
          <p:cNvPicPr>
            <a:picLocks noChangeAspect="1"/>
          </p:cNvPicPr>
          <p:nvPr/>
        </p:nvPicPr>
        <p:blipFill>
          <a:blip r:embed="rId4" cstate="print"/>
          <a:stretch>
            <a:fillRect/>
          </a:stretch>
        </p:blipFill>
        <p:spPr>
          <a:xfrm>
            <a:off x="107504" y="260648"/>
            <a:ext cx="1724833" cy="1728192"/>
          </a:xfrm>
          <a:prstGeom prst="rect">
            <a:avLst/>
          </a:prstGeom>
        </p:spPr>
      </p:pic>
      <p:pic>
        <p:nvPicPr>
          <p:cNvPr id="7" name="6 Resim" descr="k_akredite_oda.jpg"/>
          <p:cNvPicPr>
            <a:picLocks noChangeAspect="1"/>
          </p:cNvPicPr>
          <p:nvPr/>
        </p:nvPicPr>
        <p:blipFill>
          <a:blip r:embed="rId5" cstate="print"/>
          <a:stretch>
            <a:fillRect/>
          </a:stretch>
        </p:blipFill>
        <p:spPr>
          <a:xfrm>
            <a:off x="6948264" y="0"/>
            <a:ext cx="2069587" cy="191683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mdto logo.jpg"/>
          <p:cNvPicPr>
            <a:picLocks noChangeAspect="1"/>
          </p:cNvPicPr>
          <p:nvPr/>
        </p:nvPicPr>
        <p:blipFill>
          <a:blip r:embed="rId3" cstate="print"/>
          <a:stretch>
            <a:fillRect/>
          </a:stretch>
        </p:blipFill>
        <p:spPr>
          <a:xfrm>
            <a:off x="107504" y="116632"/>
            <a:ext cx="936104" cy="937927"/>
          </a:xfrm>
          <a:prstGeom prst="rect">
            <a:avLst/>
          </a:prstGeom>
        </p:spPr>
      </p:pic>
      <p:pic>
        <p:nvPicPr>
          <p:cNvPr id="7" name="6 Resim" descr="k_akredite_oda.jpg"/>
          <p:cNvPicPr>
            <a:picLocks noChangeAspect="1"/>
          </p:cNvPicPr>
          <p:nvPr/>
        </p:nvPicPr>
        <p:blipFill>
          <a:blip r:embed="rId4" cstate="print"/>
          <a:stretch>
            <a:fillRect/>
          </a:stretch>
        </p:blipFill>
        <p:spPr>
          <a:xfrm>
            <a:off x="7884368" y="0"/>
            <a:ext cx="1115616" cy="1033273"/>
          </a:xfrm>
          <a:prstGeom prst="rect">
            <a:avLst/>
          </a:prstGeom>
        </p:spPr>
      </p:pic>
      <p:sp>
        <p:nvSpPr>
          <p:cNvPr id="4" name="3 Dikdörtgen"/>
          <p:cNvSpPr/>
          <p:nvPr/>
        </p:nvSpPr>
        <p:spPr>
          <a:xfrm>
            <a:off x="323528" y="1268760"/>
            <a:ext cx="8820472" cy="3785652"/>
          </a:xfrm>
          <a:prstGeom prst="rect">
            <a:avLst/>
          </a:prstGeom>
        </p:spPr>
        <p:txBody>
          <a:bodyPr wrap="square">
            <a:spAutoFit/>
          </a:bodyPr>
          <a:lstStyle/>
          <a:p>
            <a:pPr algn="ctr"/>
            <a:r>
              <a:rPr lang="tr-TR" sz="2400" b="1" dirty="0" smtClean="0">
                <a:solidFill>
                  <a:schemeClr val="tx2"/>
                </a:solidFill>
                <a:latin typeface="Segoe Print" pitchFamily="2" charset="0"/>
                <a:cs typeface="MV Boli" pitchFamily="2" charset="0"/>
              </a:rPr>
              <a:t>İÇ ÇEVRE ANALİZİ</a:t>
            </a:r>
          </a:p>
          <a:p>
            <a:endParaRPr lang="tr-TR" sz="2400" b="1" dirty="0" smtClean="0">
              <a:solidFill>
                <a:schemeClr val="tx2"/>
              </a:solidFill>
              <a:latin typeface="Segoe Print" pitchFamily="2" charset="0"/>
              <a:cs typeface="MV Boli" pitchFamily="2" charset="0"/>
            </a:endParaRPr>
          </a:p>
          <a:p>
            <a:pPr>
              <a:buFont typeface="Arial" pitchFamily="34" charset="0"/>
              <a:buChar char="•"/>
            </a:pPr>
            <a:r>
              <a:rPr lang="tr-TR" sz="2400" b="1" dirty="0" smtClean="0">
                <a:solidFill>
                  <a:schemeClr val="tx2"/>
                </a:solidFill>
                <a:latin typeface="Segoe Print" pitchFamily="2" charset="0"/>
                <a:cs typeface="MV Boli" pitchFamily="2" charset="0"/>
              </a:rPr>
              <a:t>SWOT Analizi (Güçlü ve zayıf yönler, fırsatlar, tehditler)</a:t>
            </a:r>
          </a:p>
          <a:p>
            <a:pPr>
              <a:buFont typeface="Arial" pitchFamily="34" charset="0"/>
              <a:buChar char="•"/>
            </a:pPr>
            <a:endParaRPr lang="tr-TR" sz="2400" b="1" dirty="0" smtClean="0">
              <a:solidFill>
                <a:schemeClr val="tx2"/>
              </a:solidFill>
              <a:latin typeface="Segoe Print" pitchFamily="2" charset="0"/>
              <a:cs typeface="MV Boli" pitchFamily="2" charset="0"/>
            </a:endParaRPr>
          </a:p>
          <a:p>
            <a:pPr>
              <a:buFont typeface="Arial" pitchFamily="34" charset="0"/>
              <a:buChar char="•"/>
            </a:pPr>
            <a:r>
              <a:rPr lang="tr-TR" sz="2400" b="1" dirty="0" smtClean="0">
                <a:solidFill>
                  <a:schemeClr val="tx2"/>
                </a:solidFill>
                <a:latin typeface="Segoe Print" pitchFamily="2" charset="0"/>
                <a:cs typeface="MV Boli" pitchFamily="2" charset="0"/>
              </a:rPr>
              <a:t>Personel Analizi</a:t>
            </a:r>
          </a:p>
          <a:p>
            <a:pPr>
              <a:buFont typeface="Arial" pitchFamily="34" charset="0"/>
              <a:buChar char="•"/>
            </a:pPr>
            <a:endParaRPr lang="tr-TR" sz="2400" b="1" dirty="0" smtClean="0">
              <a:solidFill>
                <a:schemeClr val="accent2">
                  <a:lumMod val="75000"/>
                </a:schemeClr>
              </a:solidFill>
              <a:latin typeface="Segoe Print" pitchFamily="2" charset="0"/>
              <a:cs typeface="MV Boli" pitchFamily="2" charset="0"/>
            </a:endParaRPr>
          </a:p>
          <a:p>
            <a:endParaRPr lang="tr-TR" sz="2400" b="1" dirty="0" smtClean="0">
              <a:solidFill>
                <a:schemeClr val="tx2"/>
              </a:solidFill>
              <a:latin typeface="Segoe Print" pitchFamily="2" charset="0"/>
              <a:cs typeface="MV Boli" pitchFamily="2" charset="0"/>
            </a:endParaRPr>
          </a:p>
          <a:p>
            <a:r>
              <a:rPr lang="tr-TR" sz="2400" b="1" dirty="0" smtClean="0">
                <a:solidFill>
                  <a:schemeClr val="tx2"/>
                </a:solidFill>
                <a:latin typeface="Segoe Print" pitchFamily="2" charset="0"/>
                <a:cs typeface="MV Boli" pitchFamily="2" charset="0"/>
              </a:rPr>
              <a:t> </a:t>
            </a:r>
          </a:p>
          <a:p>
            <a:endParaRPr lang="tr-TR" sz="2400" b="1" dirty="0" smtClean="0">
              <a:solidFill>
                <a:schemeClr val="tx2"/>
              </a:solidFill>
              <a:latin typeface="Segoe Print" pitchFamily="2" charset="0"/>
              <a:cs typeface="MV Boli" pitchFamily="2"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mdto logo.jpg"/>
          <p:cNvPicPr>
            <a:picLocks noChangeAspect="1"/>
          </p:cNvPicPr>
          <p:nvPr/>
        </p:nvPicPr>
        <p:blipFill>
          <a:blip r:embed="rId3" cstate="print"/>
          <a:stretch>
            <a:fillRect/>
          </a:stretch>
        </p:blipFill>
        <p:spPr>
          <a:xfrm>
            <a:off x="107504" y="116632"/>
            <a:ext cx="936104" cy="937927"/>
          </a:xfrm>
          <a:prstGeom prst="rect">
            <a:avLst/>
          </a:prstGeom>
        </p:spPr>
      </p:pic>
      <p:pic>
        <p:nvPicPr>
          <p:cNvPr id="7" name="6 Resim" descr="k_akredite_oda.jpg"/>
          <p:cNvPicPr>
            <a:picLocks noChangeAspect="1"/>
          </p:cNvPicPr>
          <p:nvPr/>
        </p:nvPicPr>
        <p:blipFill>
          <a:blip r:embed="rId4" cstate="print"/>
          <a:stretch>
            <a:fillRect/>
          </a:stretch>
        </p:blipFill>
        <p:spPr>
          <a:xfrm>
            <a:off x="7884368" y="0"/>
            <a:ext cx="1115616" cy="1033273"/>
          </a:xfrm>
          <a:prstGeom prst="rect">
            <a:avLst/>
          </a:prstGeom>
        </p:spPr>
      </p:pic>
      <p:sp>
        <p:nvSpPr>
          <p:cNvPr id="42014" name="Rectangle 3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8" name="7 Diyagram"/>
          <p:cNvGraphicFramePr/>
          <p:nvPr/>
        </p:nvGraphicFramePr>
        <p:xfrm>
          <a:off x="179512" y="692696"/>
          <a:ext cx="8784975" cy="56166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mdto logo.jpg"/>
          <p:cNvPicPr>
            <a:picLocks noChangeAspect="1"/>
          </p:cNvPicPr>
          <p:nvPr/>
        </p:nvPicPr>
        <p:blipFill>
          <a:blip r:embed="rId3" cstate="print"/>
          <a:stretch>
            <a:fillRect/>
          </a:stretch>
        </p:blipFill>
        <p:spPr>
          <a:xfrm>
            <a:off x="107504" y="116632"/>
            <a:ext cx="936104" cy="937927"/>
          </a:xfrm>
          <a:prstGeom prst="rect">
            <a:avLst/>
          </a:prstGeom>
        </p:spPr>
      </p:pic>
      <p:pic>
        <p:nvPicPr>
          <p:cNvPr id="7" name="6 Resim" descr="k_akredite_oda.jpg"/>
          <p:cNvPicPr>
            <a:picLocks noChangeAspect="1"/>
          </p:cNvPicPr>
          <p:nvPr/>
        </p:nvPicPr>
        <p:blipFill>
          <a:blip r:embed="rId4" cstate="print"/>
          <a:stretch>
            <a:fillRect/>
          </a:stretch>
        </p:blipFill>
        <p:spPr>
          <a:xfrm>
            <a:off x="7884368" y="0"/>
            <a:ext cx="1115616" cy="1033273"/>
          </a:xfrm>
          <a:prstGeom prst="rect">
            <a:avLst/>
          </a:prstGeom>
        </p:spPr>
      </p:pic>
      <p:sp>
        <p:nvSpPr>
          <p:cNvPr id="4" name="3 Dikdörtgen"/>
          <p:cNvSpPr/>
          <p:nvPr/>
        </p:nvSpPr>
        <p:spPr>
          <a:xfrm>
            <a:off x="107504" y="980728"/>
            <a:ext cx="8820472" cy="6370975"/>
          </a:xfrm>
          <a:prstGeom prst="rect">
            <a:avLst/>
          </a:prstGeom>
        </p:spPr>
        <p:txBody>
          <a:bodyPr wrap="square">
            <a:spAutoFit/>
          </a:bodyPr>
          <a:lstStyle/>
          <a:p>
            <a:pPr algn="ctr"/>
            <a:r>
              <a:rPr lang="tr-TR" sz="2400" b="1" dirty="0" smtClean="0">
                <a:solidFill>
                  <a:schemeClr val="tx2"/>
                </a:solidFill>
                <a:latin typeface="Segoe Print" pitchFamily="2" charset="0"/>
                <a:cs typeface="MV Boli" pitchFamily="2" charset="0"/>
              </a:rPr>
              <a:t>MDTO’NUN FAALİYET ALANLARI İLE İLGİLİ İSTATİSTİKİ BİLGİLER</a:t>
            </a:r>
          </a:p>
          <a:p>
            <a:endParaRPr lang="tr-TR" sz="2400" b="1" dirty="0" smtClean="0">
              <a:solidFill>
                <a:schemeClr val="tx2"/>
              </a:solidFill>
              <a:latin typeface="Segoe Print" pitchFamily="2" charset="0"/>
              <a:cs typeface="MV Boli" pitchFamily="2" charset="0"/>
            </a:endParaRPr>
          </a:p>
          <a:p>
            <a:pPr>
              <a:buFont typeface="Arial" pitchFamily="34" charset="0"/>
              <a:buChar char="•"/>
            </a:pPr>
            <a:r>
              <a:rPr lang="tr-TR" sz="2400" b="1" dirty="0" smtClean="0">
                <a:solidFill>
                  <a:schemeClr val="tx2"/>
                </a:solidFill>
                <a:latin typeface="Segoe Print" pitchFamily="2" charset="0"/>
                <a:cs typeface="MV Boli" pitchFamily="2" charset="0"/>
              </a:rPr>
              <a:t>Verilen burs miktarı ve faydalanan öğrenci sayısı</a:t>
            </a:r>
          </a:p>
          <a:p>
            <a:pPr>
              <a:buFont typeface="Arial" pitchFamily="34" charset="0"/>
              <a:buChar char="•"/>
            </a:pPr>
            <a:r>
              <a:rPr lang="tr-TR" sz="2400" b="1" dirty="0" smtClean="0">
                <a:solidFill>
                  <a:schemeClr val="tx2"/>
                </a:solidFill>
                <a:latin typeface="Segoe Print" pitchFamily="2" charset="0"/>
                <a:cs typeface="MV Boli" pitchFamily="2" charset="0"/>
              </a:rPr>
              <a:t>MDTO tarafından yaptırılan meslek lisesi başlangıç/bitiş tarihleri</a:t>
            </a:r>
          </a:p>
          <a:p>
            <a:pPr>
              <a:buFont typeface="Arial" pitchFamily="34" charset="0"/>
              <a:buChar char="•"/>
            </a:pPr>
            <a:r>
              <a:rPr lang="tr-TR" sz="2400" b="1" dirty="0" smtClean="0">
                <a:solidFill>
                  <a:schemeClr val="tx2"/>
                </a:solidFill>
                <a:latin typeface="Segoe Print" pitchFamily="2" charset="0"/>
                <a:cs typeface="MV Boli" pitchFamily="2" charset="0"/>
              </a:rPr>
              <a:t>Okullara yapılan demirbaş/kırtasiye yardımları</a:t>
            </a:r>
          </a:p>
          <a:p>
            <a:pPr>
              <a:buFont typeface="Arial" pitchFamily="34" charset="0"/>
              <a:buChar char="•"/>
            </a:pPr>
            <a:r>
              <a:rPr lang="tr-TR" sz="2400" b="1" dirty="0" smtClean="0">
                <a:solidFill>
                  <a:schemeClr val="tx2"/>
                </a:solidFill>
                <a:latin typeface="Segoe Print" pitchFamily="2" charset="0"/>
                <a:cs typeface="MV Boli" pitchFamily="2" charset="0"/>
              </a:rPr>
              <a:t>Mersin Üniversitesi için verilen maddi destek</a:t>
            </a:r>
          </a:p>
          <a:p>
            <a:pPr>
              <a:buFont typeface="Arial" pitchFamily="34" charset="0"/>
              <a:buChar char="•"/>
            </a:pPr>
            <a:r>
              <a:rPr lang="tr-TR" sz="2400" b="1" dirty="0" smtClean="0">
                <a:solidFill>
                  <a:schemeClr val="tx2"/>
                </a:solidFill>
                <a:latin typeface="Segoe Print" pitchFamily="2" charset="0"/>
                <a:cs typeface="MV Boli" pitchFamily="2" charset="0"/>
              </a:rPr>
              <a:t>Yat rallisi istatistikleri</a:t>
            </a:r>
          </a:p>
          <a:p>
            <a:pPr>
              <a:buFont typeface="Arial" pitchFamily="34" charset="0"/>
              <a:buChar char="•"/>
            </a:pPr>
            <a:r>
              <a:rPr lang="tr-TR" sz="2400" b="1" dirty="0" smtClean="0">
                <a:solidFill>
                  <a:schemeClr val="tx2"/>
                </a:solidFill>
                <a:latin typeface="Segoe Print" pitchFamily="2" charset="0"/>
                <a:cs typeface="MV Boli" pitchFamily="2" charset="0"/>
              </a:rPr>
              <a:t>Mersin Deniz Ticaret Odası’nın iştirakleri ve katılım oranları</a:t>
            </a:r>
          </a:p>
          <a:p>
            <a:pPr>
              <a:buFont typeface="Arial" pitchFamily="34" charset="0"/>
              <a:buChar char="•"/>
            </a:pPr>
            <a:r>
              <a:rPr lang="tr-TR" sz="2400" b="1" dirty="0" smtClean="0">
                <a:solidFill>
                  <a:schemeClr val="tx2"/>
                </a:solidFill>
                <a:latin typeface="Segoe Print" pitchFamily="2" charset="0"/>
                <a:cs typeface="MV Boli" pitchFamily="2" charset="0"/>
              </a:rPr>
              <a:t>Üyelere yönelik eğitim, panel ve söyleşiler</a:t>
            </a:r>
          </a:p>
          <a:p>
            <a:pPr>
              <a:buFont typeface="Arial" pitchFamily="34" charset="0"/>
              <a:buChar char="•"/>
            </a:pPr>
            <a:r>
              <a:rPr lang="tr-TR" sz="2400" b="1" dirty="0" smtClean="0">
                <a:solidFill>
                  <a:schemeClr val="tx2"/>
                </a:solidFill>
                <a:latin typeface="Segoe Print" pitchFamily="2" charset="0"/>
                <a:cs typeface="MV Boli" pitchFamily="2" charset="0"/>
              </a:rPr>
              <a:t>Toplam yıllık basılan dergi sayısı</a:t>
            </a:r>
          </a:p>
          <a:p>
            <a:pPr>
              <a:buFont typeface="Arial" pitchFamily="34" charset="0"/>
              <a:buChar char="•"/>
            </a:pPr>
            <a:r>
              <a:rPr lang="tr-TR" sz="2400" b="1" dirty="0" smtClean="0">
                <a:solidFill>
                  <a:schemeClr val="tx2"/>
                </a:solidFill>
                <a:latin typeface="Segoe Print" pitchFamily="2" charset="0"/>
                <a:cs typeface="MV Boli" pitchFamily="2" charset="0"/>
              </a:rPr>
              <a:t>Personelin katıldığı eğitimler</a:t>
            </a:r>
          </a:p>
          <a:p>
            <a:endParaRPr lang="tr-TR" sz="2400" b="1" dirty="0" smtClean="0">
              <a:solidFill>
                <a:schemeClr val="tx2"/>
              </a:solidFill>
              <a:latin typeface="Segoe Print" pitchFamily="2" charset="0"/>
              <a:cs typeface="MV Boli" pitchFamily="2" charset="0"/>
            </a:endParaRPr>
          </a:p>
          <a:p>
            <a:r>
              <a:rPr lang="tr-TR" sz="2400" b="1" dirty="0" smtClean="0">
                <a:solidFill>
                  <a:schemeClr val="tx2"/>
                </a:solidFill>
                <a:latin typeface="Segoe Print" pitchFamily="2" charset="0"/>
                <a:cs typeface="MV Boli" pitchFamily="2" charset="0"/>
              </a:rPr>
              <a:t> </a:t>
            </a:r>
          </a:p>
          <a:p>
            <a:endParaRPr lang="tr-TR" sz="2400" b="1" dirty="0" smtClean="0">
              <a:solidFill>
                <a:schemeClr val="tx2"/>
              </a:solidFill>
              <a:latin typeface="Segoe Print" pitchFamily="2" charset="0"/>
              <a:cs typeface="MV Boli" pitchFamily="2"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mdto logo.jpg"/>
          <p:cNvPicPr>
            <a:picLocks noChangeAspect="1"/>
          </p:cNvPicPr>
          <p:nvPr/>
        </p:nvPicPr>
        <p:blipFill>
          <a:blip r:embed="rId3" cstate="print"/>
          <a:stretch>
            <a:fillRect/>
          </a:stretch>
        </p:blipFill>
        <p:spPr>
          <a:xfrm>
            <a:off x="107504" y="116632"/>
            <a:ext cx="936104" cy="937927"/>
          </a:xfrm>
          <a:prstGeom prst="rect">
            <a:avLst/>
          </a:prstGeom>
        </p:spPr>
      </p:pic>
      <p:pic>
        <p:nvPicPr>
          <p:cNvPr id="7" name="6 Resim" descr="k_akredite_oda.jpg"/>
          <p:cNvPicPr>
            <a:picLocks noChangeAspect="1"/>
          </p:cNvPicPr>
          <p:nvPr/>
        </p:nvPicPr>
        <p:blipFill>
          <a:blip r:embed="rId4" cstate="print"/>
          <a:stretch>
            <a:fillRect/>
          </a:stretch>
        </p:blipFill>
        <p:spPr>
          <a:xfrm>
            <a:off x="7884368" y="0"/>
            <a:ext cx="1115616" cy="1033273"/>
          </a:xfrm>
          <a:prstGeom prst="rect">
            <a:avLst/>
          </a:prstGeom>
        </p:spPr>
      </p:pic>
      <p:sp>
        <p:nvSpPr>
          <p:cNvPr id="4" name="3 Dikdörtgen"/>
          <p:cNvSpPr/>
          <p:nvPr/>
        </p:nvSpPr>
        <p:spPr>
          <a:xfrm>
            <a:off x="107504" y="980728"/>
            <a:ext cx="8820472" cy="4154984"/>
          </a:xfrm>
          <a:prstGeom prst="rect">
            <a:avLst/>
          </a:prstGeom>
        </p:spPr>
        <p:txBody>
          <a:bodyPr wrap="square">
            <a:spAutoFit/>
          </a:bodyPr>
          <a:lstStyle/>
          <a:p>
            <a:pPr algn="ctr"/>
            <a:r>
              <a:rPr lang="tr-TR" sz="2400" b="1" dirty="0" smtClean="0">
                <a:solidFill>
                  <a:schemeClr val="tx2"/>
                </a:solidFill>
                <a:latin typeface="Segoe Print" pitchFamily="2" charset="0"/>
                <a:cs typeface="MV Boli" pitchFamily="2" charset="0"/>
              </a:rPr>
              <a:t>GELECEK YÖNELİMİ</a:t>
            </a:r>
          </a:p>
          <a:p>
            <a:pPr algn="ctr"/>
            <a:endParaRPr lang="tr-TR" sz="2400" b="1" i="1" dirty="0" smtClean="0">
              <a:solidFill>
                <a:schemeClr val="tx2"/>
              </a:solidFill>
              <a:latin typeface="Segoe Print" pitchFamily="2" charset="0"/>
              <a:cs typeface="MV Boli" pitchFamily="2" charset="0"/>
            </a:endParaRPr>
          </a:p>
          <a:p>
            <a:pPr algn="ctr"/>
            <a:r>
              <a:rPr lang="tr-TR" sz="2400" b="1" i="1" dirty="0" smtClean="0">
                <a:solidFill>
                  <a:schemeClr val="tx2"/>
                </a:solidFill>
                <a:latin typeface="Segoe Print" pitchFamily="2" charset="0"/>
                <a:cs typeface="MV Boli" pitchFamily="2" charset="0"/>
              </a:rPr>
              <a:t>Misyonumuz</a:t>
            </a:r>
          </a:p>
          <a:p>
            <a:endParaRPr lang="tr-TR" sz="2400" b="1" dirty="0" smtClean="0">
              <a:solidFill>
                <a:schemeClr val="tx2"/>
              </a:solidFill>
              <a:latin typeface="Segoe Print" pitchFamily="2" charset="0"/>
              <a:cs typeface="MV Boli" pitchFamily="2" charset="0"/>
            </a:endParaRPr>
          </a:p>
          <a:p>
            <a:r>
              <a:rPr lang="tr-TR" sz="2400" b="1" dirty="0" smtClean="0">
                <a:solidFill>
                  <a:schemeClr val="tx2"/>
                </a:solidFill>
                <a:latin typeface="Segoe Print" pitchFamily="2" charset="0"/>
                <a:cs typeface="MV Boli" pitchFamily="2" charset="0"/>
              </a:rPr>
              <a:t>Denizcilik mesleğinin gelişmesi ve Mersin’in dolayısıyla ülkemizin deniz ticaretindeki payının artması için paydaşlarının gücünü sinerjiye dönüştüren, artan rekabet koşullarında üyelerini doğru, hızlı ve güvenilir bilgilerle güçlendiren ve mesleğin sorunlarının kalıcı çözümlenmesine katkı sağlayan bir oda olmak.</a:t>
            </a:r>
          </a:p>
          <a:p>
            <a:endParaRPr lang="tr-TR" sz="2400" b="1" dirty="0" smtClean="0">
              <a:solidFill>
                <a:schemeClr val="tx2"/>
              </a:solidFill>
              <a:latin typeface="Segoe Print" pitchFamily="2" charset="0"/>
              <a:cs typeface="MV Boli" pitchFamily="2"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mdto logo.jpg"/>
          <p:cNvPicPr>
            <a:picLocks noChangeAspect="1"/>
          </p:cNvPicPr>
          <p:nvPr/>
        </p:nvPicPr>
        <p:blipFill>
          <a:blip r:embed="rId3" cstate="print"/>
          <a:stretch>
            <a:fillRect/>
          </a:stretch>
        </p:blipFill>
        <p:spPr>
          <a:xfrm>
            <a:off x="107504" y="116632"/>
            <a:ext cx="936104" cy="937927"/>
          </a:xfrm>
          <a:prstGeom prst="rect">
            <a:avLst/>
          </a:prstGeom>
        </p:spPr>
      </p:pic>
      <p:pic>
        <p:nvPicPr>
          <p:cNvPr id="7" name="6 Resim" descr="k_akredite_oda.jpg"/>
          <p:cNvPicPr>
            <a:picLocks noChangeAspect="1"/>
          </p:cNvPicPr>
          <p:nvPr/>
        </p:nvPicPr>
        <p:blipFill>
          <a:blip r:embed="rId4" cstate="print"/>
          <a:stretch>
            <a:fillRect/>
          </a:stretch>
        </p:blipFill>
        <p:spPr>
          <a:xfrm>
            <a:off x="7884368" y="0"/>
            <a:ext cx="1115616" cy="1033273"/>
          </a:xfrm>
          <a:prstGeom prst="rect">
            <a:avLst/>
          </a:prstGeom>
        </p:spPr>
      </p:pic>
      <p:sp>
        <p:nvSpPr>
          <p:cNvPr id="4" name="3 Dikdörtgen"/>
          <p:cNvSpPr/>
          <p:nvPr/>
        </p:nvSpPr>
        <p:spPr>
          <a:xfrm>
            <a:off x="107504" y="980728"/>
            <a:ext cx="8820472" cy="4154984"/>
          </a:xfrm>
          <a:prstGeom prst="rect">
            <a:avLst/>
          </a:prstGeom>
        </p:spPr>
        <p:txBody>
          <a:bodyPr wrap="square">
            <a:spAutoFit/>
          </a:bodyPr>
          <a:lstStyle/>
          <a:p>
            <a:pPr algn="ctr"/>
            <a:r>
              <a:rPr lang="tr-TR" sz="2400" b="1" dirty="0" smtClean="0">
                <a:solidFill>
                  <a:schemeClr val="tx2"/>
                </a:solidFill>
                <a:latin typeface="Segoe Print" pitchFamily="2" charset="0"/>
                <a:cs typeface="MV Boli" pitchFamily="2" charset="0"/>
              </a:rPr>
              <a:t>GELECEK YÖNELİMİ</a:t>
            </a:r>
          </a:p>
          <a:p>
            <a:endParaRPr lang="tr-TR" sz="2400" b="1" dirty="0" smtClean="0">
              <a:solidFill>
                <a:schemeClr val="tx2"/>
              </a:solidFill>
              <a:latin typeface="Segoe Print" pitchFamily="2" charset="0"/>
              <a:cs typeface="MV Boli" pitchFamily="2" charset="0"/>
            </a:endParaRPr>
          </a:p>
          <a:p>
            <a:pPr algn="ctr"/>
            <a:r>
              <a:rPr lang="tr-TR" sz="2400" b="1" dirty="0" smtClean="0">
                <a:solidFill>
                  <a:schemeClr val="tx2"/>
                </a:solidFill>
                <a:latin typeface="Segoe Print" pitchFamily="2" charset="0"/>
                <a:cs typeface="MV Boli" pitchFamily="2" charset="0"/>
              </a:rPr>
              <a:t>Vizyonumuz</a:t>
            </a:r>
          </a:p>
          <a:p>
            <a:pPr algn="ctr"/>
            <a:endParaRPr lang="tr-TR" sz="2400" b="1" dirty="0" smtClean="0">
              <a:solidFill>
                <a:schemeClr val="tx2"/>
              </a:solidFill>
              <a:latin typeface="Segoe Print" pitchFamily="2" charset="0"/>
              <a:cs typeface="MV Boli" pitchFamily="2" charset="0"/>
            </a:endParaRPr>
          </a:p>
          <a:p>
            <a:r>
              <a:rPr lang="tr-TR" sz="2400" b="1" dirty="0" smtClean="0">
                <a:solidFill>
                  <a:schemeClr val="tx2"/>
                </a:solidFill>
                <a:latin typeface="Segoe Print" pitchFamily="2" charset="0"/>
                <a:cs typeface="MV Boli" pitchFamily="2" charset="0"/>
              </a:rPr>
              <a:t>Ülke içinde ve dışında hizmet kalitesi, saygınlığı, güvenilirliği ile adından söz ettiren ve akredite kurum kimliği ile deniz ticaretinin ve diğer denizcilik faaliyetlerinin getirdiği fırsatları üyelerine ve sektöre en iyi şekilde sunarak büyüyen bir oda olmak.</a:t>
            </a:r>
          </a:p>
          <a:p>
            <a:endParaRPr lang="tr-TR" sz="2400" b="1" dirty="0" smtClean="0">
              <a:solidFill>
                <a:schemeClr val="tx2"/>
              </a:solidFill>
              <a:latin typeface="Segoe Print" pitchFamily="2" charset="0"/>
              <a:cs typeface="MV Boli" pitchFamily="2" charset="0"/>
            </a:endParaRPr>
          </a:p>
          <a:p>
            <a:endParaRPr lang="tr-TR" sz="2400" b="1" dirty="0" smtClean="0">
              <a:solidFill>
                <a:schemeClr val="tx2"/>
              </a:solidFill>
              <a:latin typeface="Segoe Print" pitchFamily="2" charset="0"/>
              <a:cs typeface="MV Boli" pitchFamily="2"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mdto logo.jpg"/>
          <p:cNvPicPr>
            <a:picLocks noChangeAspect="1"/>
          </p:cNvPicPr>
          <p:nvPr/>
        </p:nvPicPr>
        <p:blipFill>
          <a:blip r:embed="rId3" cstate="print"/>
          <a:stretch>
            <a:fillRect/>
          </a:stretch>
        </p:blipFill>
        <p:spPr>
          <a:xfrm>
            <a:off x="107504" y="116632"/>
            <a:ext cx="936104" cy="937927"/>
          </a:xfrm>
          <a:prstGeom prst="rect">
            <a:avLst/>
          </a:prstGeom>
        </p:spPr>
      </p:pic>
      <p:pic>
        <p:nvPicPr>
          <p:cNvPr id="7" name="6 Resim" descr="k_akredite_oda.jpg"/>
          <p:cNvPicPr>
            <a:picLocks noChangeAspect="1"/>
          </p:cNvPicPr>
          <p:nvPr/>
        </p:nvPicPr>
        <p:blipFill>
          <a:blip r:embed="rId4" cstate="print"/>
          <a:stretch>
            <a:fillRect/>
          </a:stretch>
        </p:blipFill>
        <p:spPr>
          <a:xfrm>
            <a:off x="7884368" y="0"/>
            <a:ext cx="1115616" cy="1033273"/>
          </a:xfrm>
          <a:prstGeom prst="rect">
            <a:avLst/>
          </a:prstGeom>
        </p:spPr>
      </p:pic>
      <p:sp>
        <p:nvSpPr>
          <p:cNvPr id="4" name="3 Dikdörtgen"/>
          <p:cNvSpPr/>
          <p:nvPr/>
        </p:nvSpPr>
        <p:spPr>
          <a:xfrm>
            <a:off x="0" y="620688"/>
            <a:ext cx="8820472" cy="5816977"/>
          </a:xfrm>
          <a:prstGeom prst="rect">
            <a:avLst/>
          </a:prstGeom>
        </p:spPr>
        <p:txBody>
          <a:bodyPr wrap="square">
            <a:spAutoFit/>
          </a:bodyPr>
          <a:lstStyle/>
          <a:p>
            <a:pPr algn="ctr"/>
            <a:r>
              <a:rPr lang="tr-TR" sz="2400" b="1" dirty="0" smtClean="0">
                <a:solidFill>
                  <a:schemeClr val="tx2"/>
                </a:solidFill>
                <a:latin typeface="Segoe Print" pitchFamily="2" charset="0"/>
                <a:cs typeface="MV Boli" pitchFamily="2" charset="0"/>
              </a:rPr>
              <a:t>GELECEK YÖNELİMİ</a:t>
            </a:r>
          </a:p>
          <a:p>
            <a:endParaRPr lang="tr-TR" sz="2400" b="1" dirty="0" smtClean="0">
              <a:solidFill>
                <a:schemeClr val="tx2"/>
              </a:solidFill>
              <a:latin typeface="Segoe Print" pitchFamily="2" charset="0"/>
              <a:cs typeface="MV Boli" pitchFamily="2" charset="0"/>
            </a:endParaRPr>
          </a:p>
          <a:p>
            <a:pPr algn="ctr"/>
            <a:r>
              <a:rPr lang="tr-TR" sz="2400" b="1" dirty="0" smtClean="0">
                <a:solidFill>
                  <a:schemeClr val="tx2"/>
                </a:solidFill>
                <a:latin typeface="Segoe Print" pitchFamily="2" charset="0"/>
                <a:cs typeface="MV Boli" pitchFamily="2" charset="0"/>
              </a:rPr>
              <a:t>İlke ve değerlerimiz</a:t>
            </a:r>
          </a:p>
          <a:p>
            <a:pPr algn="ctr"/>
            <a:endParaRPr lang="tr-TR" sz="2000" b="1" dirty="0" smtClean="0">
              <a:solidFill>
                <a:schemeClr val="tx2"/>
              </a:solidFill>
              <a:latin typeface="Segoe Print" pitchFamily="2" charset="0"/>
              <a:cs typeface="MV Boli" pitchFamily="2" charset="0"/>
            </a:endParaRPr>
          </a:p>
          <a:p>
            <a:r>
              <a:rPr lang="tr-TR" sz="2000" b="1" dirty="0" smtClean="0">
                <a:solidFill>
                  <a:schemeClr val="tx2"/>
                </a:solidFill>
                <a:latin typeface="Segoe Print" pitchFamily="2" charset="0"/>
                <a:cs typeface="MV Boli" pitchFamily="2" charset="0"/>
              </a:rPr>
              <a:t>Ortak aklı kullanarak karar vermek</a:t>
            </a:r>
          </a:p>
          <a:p>
            <a:endParaRPr lang="tr-TR" sz="2000" b="1" dirty="0" smtClean="0">
              <a:solidFill>
                <a:schemeClr val="tx2"/>
              </a:solidFill>
              <a:latin typeface="Segoe Print" pitchFamily="2" charset="0"/>
              <a:cs typeface="MV Boli" pitchFamily="2" charset="0"/>
            </a:endParaRPr>
          </a:p>
          <a:p>
            <a:r>
              <a:rPr lang="tr-TR" sz="2000" b="1" dirty="0" smtClean="0">
                <a:solidFill>
                  <a:schemeClr val="tx2"/>
                </a:solidFill>
                <a:latin typeface="Segoe Print" pitchFamily="2" charset="0"/>
                <a:cs typeface="MV Boli" pitchFamily="2" charset="0"/>
              </a:rPr>
              <a:t>Kalite standartlarını sürekli geliştirmeyi temel görev kabul etmek</a:t>
            </a:r>
          </a:p>
          <a:p>
            <a:endParaRPr lang="tr-TR" sz="2000" b="1" dirty="0" smtClean="0">
              <a:solidFill>
                <a:schemeClr val="tx2"/>
              </a:solidFill>
              <a:latin typeface="Segoe Print" pitchFamily="2" charset="0"/>
              <a:cs typeface="MV Boli" pitchFamily="2" charset="0"/>
            </a:endParaRPr>
          </a:p>
          <a:p>
            <a:r>
              <a:rPr lang="tr-TR" sz="2000" b="1" dirty="0" smtClean="0">
                <a:solidFill>
                  <a:schemeClr val="tx2"/>
                </a:solidFill>
                <a:latin typeface="Segoe Print" pitchFamily="2" charset="0"/>
                <a:cs typeface="MV Boli" pitchFamily="2" charset="0"/>
              </a:rPr>
              <a:t>Üyelerimizin ve paydaşlarımızın menfaati için çalışmak</a:t>
            </a:r>
          </a:p>
          <a:p>
            <a:endParaRPr lang="tr-TR" sz="2000" b="1" dirty="0" smtClean="0">
              <a:solidFill>
                <a:schemeClr val="tx2"/>
              </a:solidFill>
              <a:latin typeface="Segoe Print" pitchFamily="2" charset="0"/>
              <a:cs typeface="MV Boli" pitchFamily="2" charset="0"/>
            </a:endParaRPr>
          </a:p>
          <a:p>
            <a:r>
              <a:rPr lang="tr-TR" sz="2000" b="1" dirty="0" smtClean="0">
                <a:solidFill>
                  <a:schemeClr val="tx2"/>
                </a:solidFill>
                <a:latin typeface="Segoe Print" pitchFamily="2" charset="0"/>
                <a:cs typeface="MV Boli" pitchFamily="2" charset="0"/>
              </a:rPr>
              <a:t>Meslek ahlakı ve etik kuralları temel çalışma prensibi olarak benimsemek</a:t>
            </a:r>
          </a:p>
          <a:p>
            <a:endParaRPr lang="tr-TR" sz="2000" b="1" dirty="0" smtClean="0">
              <a:solidFill>
                <a:schemeClr val="tx2"/>
              </a:solidFill>
              <a:latin typeface="Segoe Print" pitchFamily="2" charset="0"/>
              <a:cs typeface="MV Boli" pitchFamily="2" charset="0"/>
            </a:endParaRPr>
          </a:p>
          <a:p>
            <a:r>
              <a:rPr lang="tr-TR" sz="2000" b="1" dirty="0" smtClean="0">
                <a:solidFill>
                  <a:schemeClr val="tx2"/>
                </a:solidFill>
                <a:latin typeface="Segoe Print" pitchFamily="2" charset="0"/>
                <a:cs typeface="MV Boli" pitchFamily="2" charset="0"/>
              </a:rPr>
              <a:t>İçinde bulunduğumuz topluma ve toplumun </a:t>
            </a:r>
            <a:r>
              <a:rPr lang="tr-TR" sz="2000" b="1" dirty="0" err="1" smtClean="0">
                <a:solidFill>
                  <a:schemeClr val="tx2"/>
                </a:solidFill>
                <a:latin typeface="Segoe Print" pitchFamily="2" charset="0"/>
                <a:cs typeface="MV Boli" pitchFamily="2" charset="0"/>
              </a:rPr>
              <a:t>sosyo</a:t>
            </a:r>
            <a:r>
              <a:rPr lang="tr-TR" sz="2000" b="1" dirty="0" smtClean="0">
                <a:solidFill>
                  <a:schemeClr val="tx2"/>
                </a:solidFill>
                <a:latin typeface="Segoe Print" pitchFamily="2" charset="0"/>
                <a:cs typeface="MV Boli" pitchFamily="2" charset="0"/>
              </a:rPr>
              <a:t>-ekonomik yapısına katkı sağlamak.</a:t>
            </a:r>
          </a:p>
          <a:p>
            <a:endParaRPr lang="tr-TR" sz="2000" b="1" dirty="0" smtClean="0">
              <a:solidFill>
                <a:schemeClr val="tx2"/>
              </a:solidFill>
              <a:latin typeface="Segoe Print" pitchFamily="2" charset="0"/>
              <a:cs typeface="MV Boli" pitchFamily="2" charset="0"/>
            </a:endParaRPr>
          </a:p>
          <a:p>
            <a:r>
              <a:rPr lang="tr-TR" sz="2000" b="1" dirty="0" smtClean="0">
                <a:solidFill>
                  <a:schemeClr val="tx2"/>
                </a:solidFill>
                <a:latin typeface="Segoe Print" pitchFamily="2" charset="0"/>
                <a:cs typeface="MV Boli" pitchFamily="2" charset="0"/>
              </a:rPr>
              <a:t>Güvenilirliğimize ve saygınlığımıza gölge düşürecek her türlü davranışı reddetmek.</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mdto logo.jpg"/>
          <p:cNvPicPr>
            <a:picLocks noChangeAspect="1"/>
          </p:cNvPicPr>
          <p:nvPr/>
        </p:nvPicPr>
        <p:blipFill>
          <a:blip r:embed="rId3" cstate="print"/>
          <a:stretch>
            <a:fillRect/>
          </a:stretch>
        </p:blipFill>
        <p:spPr>
          <a:xfrm>
            <a:off x="107504" y="116632"/>
            <a:ext cx="936104" cy="937927"/>
          </a:xfrm>
          <a:prstGeom prst="rect">
            <a:avLst/>
          </a:prstGeom>
        </p:spPr>
      </p:pic>
      <p:pic>
        <p:nvPicPr>
          <p:cNvPr id="7" name="6 Resim" descr="k_akredite_oda.jpg"/>
          <p:cNvPicPr>
            <a:picLocks noChangeAspect="1"/>
          </p:cNvPicPr>
          <p:nvPr/>
        </p:nvPicPr>
        <p:blipFill>
          <a:blip r:embed="rId4" cstate="print"/>
          <a:stretch>
            <a:fillRect/>
          </a:stretch>
        </p:blipFill>
        <p:spPr>
          <a:xfrm>
            <a:off x="7884368" y="0"/>
            <a:ext cx="1115616" cy="1033273"/>
          </a:xfrm>
          <a:prstGeom prst="rect">
            <a:avLst/>
          </a:prstGeom>
        </p:spPr>
      </p:pic>
      <p:sp>
        <p:nvSpPr>
          <p:cNvPr id="5" name="4 Dikdörtgen"/>
          <p:cNvSpPr/>
          <p:nvPr/>
        </p:nvSpPr>
        <p:spPr>
          <a:xfrm>
            <a:off x="251520" y="1628800"/>
            <a:ext cx="3672408" cy="3600986"/>
          </a:xfrm>
          <a:prstGeom prst="rect">
            <a:avLst/>
          </a:prstGeom>
        </p:spPr>
        <p:txBody>
          <a:bodyPr wrap="square">
            <a:spAutoFit/>
          </a:bodyPr>
          <a:lstStyle/>
          <a:p>
            <a:pPr marL="457200" indent="-457200">
              <a:buFont typeface="+mj-lt"/>
              <a:buAutoNum type="arabicPeriod"/>
            </a:pPr>
            <a:r>
              <a:rPr lang="tr-TR" sz="2400" b="1" dirty="0" smtClean="0">
                <a:solidFill>
                  <a:schemeClr val="tx2"/>
                </a:solidFill>
                <a:latin typeface="Segoe Print" pitchFamily="2" charset="0"/>
                <a:cs typeface="MV Boli" pitchFamily="2" charset="0"/>
              </a:rPr>
              <a:t>Stratejik amaçlar</a:t>
            </a:r>
          </a:p>
          <a:p>
            <a:pPr marL="457200" indent="-457200">
              <a:buFont typeface="+mj-lt"/>
              <a:buAutoNum type="arabicPeriod"/>
            </a:pPr>
            <a:endParaRPr lang="tr-TR" sz="2400" b="1" dirty="0" smtClean="0">
              <a:solidFill>
                <a:schemeClr val="tx2"/>
              </a:solidFill>
              <a:latin typeface="Segoe Print" pitchFamily="2" charset="0"/>
              <a:cs typeface="MV Boli" pitchFamily="2" charset="0"/>
            </a:endParaRPr>
          </a:p>
          <a:p>
            <a:pPr marL="457200" indent="-457200">
              <a:buFont typeface="+mj-lt"/>
              <a:buAutoNum type="arabicPeriod"/>
            </a:pPr>
            <a:r>
              <a:rPr lang="tr-TR" sz="2400" b="1" dirty="0" smtClean="0">
                <a:solidFill>
                  <a:schemeClr val="tx2"/>
                </a:solidFill>
                <a:latin typeface="Segoe Print" pitchFamily="2" charset="0"/>
                <a:cs typeface="MV Boli" pitchFamily="2" charset="0"/>
              </a:rPr>
              <a:t>Stratejik hedefler</a:t>
            </a:r>
          </a:p>
          <a:p>
            <a:pPr marL="457200" indent="-457200">
              <a:buFont typeface="+mj-lt"/>
              <a:buAutoNum type="arabicPeriod"/>
            </a:pPr>
            <a:endParaRPr lang="tr-TR" sz="2400" b="1" dirty="0" smtClean="0">
              <a:solidFill>
                <a:schemeClr val="tx2"/>
              </a:solidFill>
              <a:latin typeface="Segoe Print" pitchFamily="2" charset="0"/>
              <a:cs typeface="MV Boli" pitchFamily="2" charset="0"/>
            </a:endParaRPr>
          </a:p>
          <a:p>
            <a:pPr marL="457200" indent="-457200">
              <a:buFont typeface="+mj-lt"/>
              <a:buAutoNum type="arabicPeriod"/>
            </a:pPr>
            <a:r>
              <a:rPr lang="tr-TR" sz="2400" b="1" dirty="0" smtClean="0">
                <a:solidFill>
                  <a:schemeClr val="tx2"/>
                </a:solidFill>
                <a:latin typeface="Segoe Print" pitchFamily="2" charset="0"/>
                <a:cs typeface="MV Boli" pitchFamily="2" charset="0"/>
              </a:rPr>
              <a:t>Faaliyetler/projeler</a:t>
            </a:r>
          </a:p>
          <a:p>
            <a:pPr marL="457200" indent="-457200">
              <a:buFont typeface="+mj-lt"/>
              <a:buAutoNum type="arabicPeriod"/>
            </a:pPr>
            <a:endParaRPr lang="tr-TR" sz="2400" b="1" dirty="0" smtClean="0">
              <a:solidFill>
                <a:schemeClr val="tx2"/>
              </a:solidFill>
              <a:latin typeface="Segoe Print" pitchFamily="2" charset="0"/>
              <a:cs typeface="MV Boli" pitchFamily="2" charset="0"/>
            </a:endParaRPr>
          </a:p>
          <a:p>
            <a:pPr marL="457200" indent="-457200">
              <a:buFont typeface="+mj-lt"/>
              <a:buAutoNum type="arabicPeriod"/>
            </a:pPr>
            <a:r>
              <a:rPr lang="tr-TR" sz="2400" b="1" dirty="0" smtClean="0">
                <a:solidFill>
                  <a:schemeClr val="tx2"/>
                </a:solidFill>
                <a:latin typeface="Segoe Print" pitchFamily="2" charset="0"/>
                <a:cs typeface="MV Boli" pitchFamily="2" charset="0"/>
              </a:rPr>
              <a:t>Performans göstergeleri</a:t>
            </a:r>
          </a:p>
          <a:p>
            <a:pPr marL="342900" indent="-342900"/>
            <a:endParaRPr lang="tr-TR" b="1" dirty="0" smtClean="0">
              <a:solidFill>
                <a:schemeClr val="tx2"/>
              </a:solidFill>
              <a:latin typeface="Segoe Print" pitchFamily="2" charset="0"/>
              <a:cs typeface="MV Boli" pitchFamily="2" charset="0"/>
            </a:endParaRPr>
          </a:p>
          <a:p>
            <a:endParaRPr lang="tr-TR" b="1" dirty="0" smtClean="0">
              <a:solidFill>
                <a:schemeClr val="tx2"/>
              </a:solidFill>
              <a:latin typeface="Segoe Print" pitchFamily="2" charset="0"/>
              <a:cs typeface="MV Boli" pitchFamily="2" charset="0"/>
            </a:endParaRPr>
          </a:p>
        </p:txBody>
      </p:sp>
      <p:sp>
        <p:nvSpPr>
          <p:cNvPr id="8" name="7 Dikdörtgen"/>
          <p:cNvSpPr/>
          <p:nvPr/>
        </p:nvSpPr>
        <p:spPr>
          <a:xfrm>
            <a:off x="3779912" y="332656"/>
            <a:ext cx="4320480" cy="6232475"/>
          </a:xfrm>
          <a:prstGeom prst="rect">
            <a:avLst/>
          </a:prstGeom>
        </p:spPr>
        <p:txBody>
          <a:bodyPr wrap="square">
            <a:spAutoFit/>
          </a:bodyPr>
          <a:lstStyle/>
          <a:p>
            <a:pPr marL="457200" indent="-457200">
              <a:buFont typeface="+mj-lt"/>
              <a:buAutoNum type="arabicPeriod"/>
            </a:pPr>
            <a:r>
              <a:rPr lang="tr-TR" sz="1900" b="1" dirty="0" err="1" smtClean="0">
                <a:solidFill>
                  <a:schemeClr val="tx2"/>
                </a:solidFill>
                <a:latin typeface="Segoe Print" pitchFamily="2" charset="0"/>
                <a:cs typeface="MV Boli" pitchFamily="2" charset="0"/>
              </a:rPr>
              <a:t>MDTO’nun</a:t>
            </a:r>
            <a:r>
              <a:rPr lang="tr-TR" sz="1900" b="1" dirty="0" smtClean="0">
                <a:solidFill>
                  <a:schemeClr val="tx2"/>
                </a:solidFill>
                <a:latin typeface="Segoe Print" pitchFamily="2" charset="0"/>
                <a:cs typeface="MV Boli" pitchFamily="2" charset="0"/>
              </a:rPr>
              <a:t> hizmet kalitesini dünya standartlarına ulaştırmak için kurumsal kapasitesini güçlendirmek.</a:t>
            </a:r>
          </a:p>
          <a:p>
            <a:pPr marL="457200" indent="-457200">
              <a:buFont typeface="+mj-lt"/>
              <a:buAutoNum type="arabicPeriod"/>
            </a:pPr>
            <a:endParaRPr lang="tr-TR" sz="1900" b="1" dirty="0" smtClean="0">
              <a:solidFill>
                <a:schemeClr val="tx2"/>
              </a:solidFill>
              <a:latin typeface="Segoe Print" pitchFamily="2" charset="0"/>
              <a:cs typeface="MV Boli" pitchFamily="2" charset="0"/>
            </a:endParaRPr>
          </a:p>
          <a:p>
            <a:pPr marL="457200" indent="-457200">
              <a:buFont typeface="+mj-lt"/>
              <a:buAutoNum type="arabicPeriod"/>
            </a:pPr>
            <a:r>
              <a:rPr lang="tr-TR" sz="1900" b="1" dirty="0" err="1" smtClean="0">
                <a:solidFill>
                  <a:schemeClr val="tx2"/>
                </a:solidFill>
                <a:latin typeface="Segoe Print" pitchFamily="2" charset="0"/>
                <a:cs typeface="MV Boli" pitchFamily="2" charset="0"/>
              </a:rPr>
              <a:t>MDTO’nun</a:t>
            </a:r>
            <a:r>
              <a:rPr lang="tr-TR" sz="1900" b="1" dirty="0" smtClean="0">
                <a:solidFill>
                  <a:schemeClr val="tx2"/>
                </a:solidFill>
                <a:latin typeface="Segoe Print" pitchFamily="2" charset="0"/>
                <a:cs typeface="MV Boli" pitchFamily="2" charset="0"/>
              </a:rPr>
              <a:t> hizmet ve yönetim kalitesini uluslararası sistemlerle güvence altına almak.</a:t>
            </a:r>
          </a:p>
          <a:p>
            <a:pPr marL="457200" indent="-457200">
              <a:buFont typeface="+mj-lt"/>
              <a:buAutoNum type="arabicPeriod"/>
            </a:pPr>
            <a:endParaRPr lang="tr-TR" sz="1900" b="1" dirty="0" smtClean="0">
              <a:solidFill>
                <a:schemeClr val="tx2"/>
              </a:solidFill>
              <a:latin typeface="Segoe Print" pitchFamily="2" charset="0"/>
              <a:cs typeface="MV Boli" pitchFamily="2" charset="0"/>
            </a:endParaRPr>
          </a:p>
          <a:p>
            <a:pPr marL="457200" indent="-457200">
              <a:buFont typeface="+mj-lt"/>
              <a:buAutoNum type="arabicPeriod"/>
            </a:pPr>
            <a:r>
              <a:rPr lang="tr-TR" sz="1900" b="1" dirty="0" smtClean="0">
                <a:solidFill>
                  <a:schemeClr val="tx2"/>
                </a:solidFill>
                <a:latin typeface="Segoe Print" pitchFamily="2" charset="0"/>
                <a:cs typeface="MV Boli" pitchFamily="2" charset="0"/>
              </a:rPr>
              <a:t>ISO 9001:2008 Kalite Yönetim Sistemi’nin sürdürülebilirliğinin sağlanması. Oda Akreditasyon çalışmaları.</a:t>
            </a:r>
          </a:p>
          <a:p>
            <a:pPr marL="457200" indent="-457200">
              <a:buFont typeface="+mj-lt"/>
              <a:buAutoNum type="arabicPeriod"/>
            </a:pPr>
            <a:endParaRPr lang="tr-TR" sz="1900" b="1" dirty="0" smtClean="0">
              <a:solidFill>
                <a:schemeClr val="tx2"/>
              </a:solidFill>
              <a:latin typeface="Segoe Print" pitchFamily="2" charset="0"/>
              <a:cs typeface="MV Boli" pitchFamily="2" charset="0"/>
            </a:endParaRPr>
          </a:p>
          <a:p>
            <a:pPr marL="457200" indent="-457200">
              <a:buFont typeface="+mj-lt"/>
              <a:buAutoNum type="arabicPeriod"/>
            </a:pPr>
            <a:r>
              <a:rPr lang="tr-TR" sz="1900" b="1" dirty="0" smtClean="0">
                <a:solidFill>
                  <a:schemeClr val="tx2"/>
                </a:solidFill>
                <a:latin typeface="Segoe Print" pitchFamily="2" charset="0"/>
                <a:cs typeface="MV Boli" pitchFamily="2" charset="0"/>
              </a:rPr>
              <a:t>ISO 9001:2008 yıllık denetim sonuçları, akredite bir kurum olarak verilen hizmet süresi</a:t>
            </a:r>
          </a:p>
          <a:p>
            <a:pPr marL="457200" indent="-457200"/>
            <a:endParaRPr lang="tr-TR" sz="1900" b="1" dirty="0" smtClean="0">
              <a:solidFill>
                <a:schemeClr val="tx2"/>
              </a:solidFill>
              <a:latin typeface="Segoe Print" pitchFamily="2" charset="0"/>
              <a:cs typeface="MV Boli" pitchFamily="2"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mdto logo.jpg"/>
          <p:cNvPicPr>
            <a:picLocks noChangeAspect="1"/>
          </p:cNvPicPr>
          <p:nvPr/>
        </p:nvPicPr>
        <p:blipFill>
          <a:blip r:embed="rId3" cstate="print"/>
          <a:stretch>
            <a:fillRect/>
          </a:stretch>
        </p:blipFill>
        <p:spPr>
          <a:xfrm>
            <a:off x="107504" y="116632"/>
            <a:ext cx="936104" cy="937927"/>
          </a:xfrm>
          <a:prstGeom prst="rect">
            <a:avLst/>
          </a:prstGeom>
        </p:spPr>
      </p:pic>
      <p:pic>
        <p:nvPicPr>
          <p:cNvPr id="7" name="6 Resim" descr="k_akredite_oda.jpg"/>
          <p:cNvPicPr>
            <a:picLocks noChangeAspect="1"/>
          </p:cNvPicPr>
          <p:nvPr/>
        </p:nvPicPr>
        <p:blipFill>
          <a:blip r:embed="rId4" cstate="print"/>
          <a:stretch>
            <a:fillRect/>
          </a:stretch>
        </p:blipFill>
        <p:spPr>
          <a:xfrm>
            <a:off x="7884368" y="0"/>
            <a:ext cx="1115616" cy="1033273"/>
          </a:xfrm>
          <a:prstGeom prst="rect">
            <a:avLst/>
          </a:prstGeom>
        </p:spPr>
      </p:pic>
      <p:sp>
        <p:nvSpPr>
          <p:cNvPr id="5" name="4 Dikdörtgen"/>
          <p:cNvSpPr/>
          <p:nvPr/>
        </p:nvSpPr>
        <p:spPr>
          <a:xfrm>
            <a:off x="4860032" y="1700808"/>
            <a:ext cx="4139952" cy="2246769"/>
          </a:xfrm>
          <a:prstGeom prst="rect">
            <a:avLst/>
          </a:prstGeom>
        </p:spPr>
        <p:txBody>
          <a:bodyPr wrap="square">
            <a:spAutoFit/>
          </a:bodyPr>
          <a:lstStyle/>
          <a:p>
            <a:pPr marL="342900" indent="-342900"/>
            <a:r>
              <a:rPr lang="tr-TR" sz="2800" b="1" dirty="0" smtClean="0">
                <a:solidFill>
                  <a:schemeClr val="tx2"/>
                </a:solidFill>
                <a:latin typeface="Segoe Print" pitchFamily="2" charset="0"/>
                <a:cs typeface="MV Boli" pitchFamily="2" charset="0"/>
              </a:rPr>
              <a:t>   ISO 9001:2008 Kalite Yönetim Sistemi Belgesi’ni 27 Şubat 2009 tarihinde almıştır.</a:t>
            </a:r>
            <a:endParaRPr lang="tr-TR" sz="2400" b="1" dirty="0" smtClean="0">
              <a:solidFill>
                <a:schemeClr val="tx2"/>
              </a:solidFill>
              <a:latin typeface="Segoe Print" pitchFamily="2" charset="0"/>
              <a:cs typeface="MV Boli" pitchFamily="2" charset="0"/>
            </a:endParaRPr>
          </a:p>
        </p:txBody>
      </p:sp>
      <p:pic>
        <p:nvPicPr>
          <p:cNvPr id="9" name="3 Resim" descr="001.jpg"/>
          <p:cNvPicPr>
            <a:picLocks noChangeAspect="1"/>
          </p:cNvPicPr>
          <p:nvPr/>
        </p:nvPicPr>
        <p:blipFill>
          <a:blip r:embed="rId5" cstate="print"/>
          <a:srcRect/>
          <a:stretch>
            <a:fillRect/>
          </a:stretch>
        </p:blipFill>
        <p:spPr bwMode="auto">
          <a:xfrm>
            <a:off x="1475656" y="1124744"/>
            <a:ext cx="3416473" cy="5343651"/>
          </a:xfrm>
          <a:prstGeom prst="rect">
            <a:avLst/>
          </a:prstGeom>
          <a:noFill/>
          <a:ln w="9525">
            <a:noFill/>
            <a:miter lim="800000"/>
            <a:headEnd/>
            <a:tailEnd/>
          </a:ln>
        </p:spPr>
      </p:pic>
      <p:sp>
        <p:nvSpPr>
          <p:cNvPr id="8" name="7 Dikdörtgen"/>
          <p:cNvSpPr/>
          <p:nvPr/>
        </p:nvSpPr>
        <p:spPr>
          <a:xfrm>
            <a:off x="2987824" y="188640"/>
            <a:ext cx="4392488" cy="954107"/>
          </a:xfrm>
          <a:prstGeom prst="rect">
            <a:avLst/>
          </a:prstGeom>
        </p:spPr>
        <p:txBody>
          <a:bodyPr wrap="square">
            <a:spAutoFit/>
          </a:bodyPr>
          <a:lstStyle/>
          <a:p>
            <a:pPr marL="342900" indent="-342900"/>
            <a:r>
              <a:rPr lang="tr-TR" sz="2800" b="1" dirty="0" smtClean="0">
                <a:solidFill>
                  <a:schemeClr val="tx2"/>
                </a:solidFill>
                <a:latin typeface="Segoe Print" pitchFamily="2" charset="0"/>
                <a:cs typeface="MV Boli" pitchFamily="2" charset="0"/>
              </a:rPr>
              <a:t>Faaliyetlerimiz…</a:t>
            </a:r>
          </a:p>
          <a:p>
            <a:endParaRPr lang="tr-TR" sz="2800" b="1" dirty="0" smtClean="0">
              <a:solidFill>
                <a:schemeClr val="tx2"/>
              </a:solidFill>
              <a:latin typeface="Segoe Print" pitchFamily="2" charset="0"/>
              <a:cs typeface="MV Boli" pitchFamily="2"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mdto logo.jpg"/>
          <p:cNvPicPr>
            <a:picLocks noChangeAspect="1"/>
          </p:cNvPicPr>
          <p:nvPr/>
        </p:nvPicPr>
        <p:blipFill>
          <a:blip r:embed="rId3" cstate="print"/>
          <a:stretch>
            <a:fillRect/>
          </a:stretch>
        </p:blipFill>
        <p:spPr>
          <a:xfrm>
            <a:off x="107504" y="116632"/>
            <a:ext cx="936104" cy="937927"/>
          </a:xfrm>
          <a:prstGeom prst="rect">
            <a:avLst/>
          </a:prstGeom>
        </p:spPr>
      </p:pic>
      <p:pic>
        <p:nvPicPr>
          <p:cNvPr id="7" name="6 Resim" descr="k_akredite_oda.jpg"/>
          <p:cNvPicPr>
            <a:picLocks noChangeAspect="1"/>
          </p:cNvPicPr>
          <p:nvPr/>
        </p:nvPicPr>
        <p:blipFill>
          <a:blip r:embed="rId4" cstate="print"/>
          <a:stretch>
            <a:fillRect/>
          </a:stretch>
        </p:blipFill>
        <p:spPr>
          <a:xfrm>
            <a:off x="7884368" y="0"/>
            <a:ext cx="1115616" cy="1033273"/>
          </a:xfrm>
          <a:prstGeom prst="rect">
            <a:avLst/>
          </a:prstGeom>
        </p:spPr>
      </p:pic>
      <p:sp>
        <p:nvSpPr>
          <p:cNvPr id="5" name="4 Dikdörtgen"/>
          <p:cNvSpPr/>
          <p:nvPr/>
        </p:nvSpPr>
        <p:spPr>
          <a:xfrm>
            <a:off x="1259632" y="332656"/>
            <a:ext cx="6624736" cy="2123658"/>
          </a:xfrm>
          <a:prstGeom prst="rect">
            <a:avLst/>
          </a:prstGeom>
        </p:spPr>
        <p:txBody>
          <a:bodyPr wrap="square">
            <a:spAutoFit/>
          </a:bodyPr>
          <a:lstStyle/>
          <a:p>
            <a:pPr marL="342900" indent="-342900"/>
            <a:r>
              <a:rPr lang="tr-TR" sz="2800" b="1" dirty="0" smtClean="0">
                <a:solidFill>
                  <a:schemeClr val="tx2"/>
                </a:solidFill>
                <a:latin typeface="Segoe Print" pitchFamily="2" charset="0"/>
                <a:cs typeface="MV Boli" pitchFamily="2" charset="0"/>
              </a:rPr>
              <a:t>  Mersin Deniz Ticaret Odası 20. yıl etkinlikleri…</a:t>
            </a:r>
          </a:p>
          <a:p>
            <a:pPr marL="342900" indent="-342900"/>
            <a:endParaRPr lang="tr-TR" sz="2800" b="1" dirty="0" smtClean="0">
              <a:solidFill>
                <a:schemeClr val="tx2"/>
              </a:solidFill>
              <a:latin typeface="Segoe Print" pitchFamily="2" charset="0"/>
              <a:cs typeface="MV Boli" pitchFamily="2" charset="0"/>
            </a:endParaRPr>
          </a:p>
          <a:p>
            <a:r>
              <a:rPr lang="tr-TR" sz="2400" b="1" dirty="0" smtClean="0">
                <a:solidFill>
                  <a:schemeClr val="tx2"/>
                </a:solidFill>
                <a:latin typeface="Segoe Print" pitchFamily="2" charset="0"/>
                <a:cs typeface="MV Boli" pitchFamily="2" charset="0"/>
              </a:rPr>
              <a:t>Tanıtım Filmi ve 20 .Yıl Belgeseli ve     Tanıtım Filmi… </a:t>
            </a:r>
          </a:p>
        </p:txBody>
      </p:sp>
      <p:pic>
        <p:nvPicPr>
          <p:cNvPr id="8" name="7 Resim" descr="001.jpg"/>
          <p:cNvPicPr>
            <a:picLocks noChangeAspect="1"/>
          </p:cNvPicPr>
          <p:nvPr/>
        </p:nvPicPr>
        <p:blipFill>
          <a:blip r:embed="rId5"/>
          <a:stretch>
            <a:fillRect/>
          </a:stretch>
        </p:blipFill>
        <p:spPr>
          <a:xfrm>
            <a:off x="2483768" y="2597478"/>
            <a:ext cx="3888432" cy="414738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mdto logo.jpg"/>
          <p:cNvPicPr>
            <a:picLocks noChangeAspect="1"/>
          </p:cNvPicPr>
          <p:nvPr/>
        </p:nvPicPr>
        <p:blipFill>
          <a:blip r:embed="rId3" cstate="print"/>
          <a:stretch>
            <a:fillRect/>
          </a:stretch>
        </p:blipFill>
        <p:spPr>
          <a:xfrm>
            <a:off x="107504" y="116632"/>
            <a:ext cx="936104" cy="937927"/>
          </a:xfrm>
          <a:prstGeom prst="rect">
            <a:avLst/>
          </a:prstGeom>
        </p:spPr>
      </p:pic>
      <p:pic>
        <p:nvPicPr>
          <p:cNvPr id="7" name="6 Resim" descr="k_akredite_oda.jpg"/>
          <p:cNvPicPr>
            <a:picLocks noChangeAspect="1"/>
          </p:cNvPicPr>
          <p:nvPr/>
        </p:nvPicPr>
        <p:blipFill>
          <a:blip r:embed="rId4" cstate="print"/>
          <a:stretch>
            <a:fillRect/>
          </a:stretch>
        </p:blipFill>
        <p:spPr>
          <a:xfrm>
            <a:off x="7884368" y="0"/>
            <a:ext cx="1115616" cy="1033273"/>
          </a:xfrm>
          <a:prstGeom prst="rect">
            <a:avLst/>
          </a:prstGeom>
        </p:spPr>
      </p:pic>
      <p:sp>
        <p:nvSpPr>
          <p:cNvPr id="5" name="4 Dikdörtgen"/>
          <p:cNvSpPr/>
          <p:nvPr/>
        </p:nvSpPr>
        <p:spPr>
          <a:xfrm>
            <a:off x="1259632" y="764704"/>
            <a:ext cx="6624736" cy="1384995"/>
          </a:xfrm>
          <a:prstGeom prst="rect">
            <a:avLst/>
          </a:prstGeom>
        </p:spPr>
        <p:txBody>
          <a:bodyPr wrap="square">
            <a:spAutoFit/>
          </a:bodyPr>
          <a:lstStyle/>
          <a:p>
            <a:pPr marL="342900" indent="-342900" algn="ctr"/>
            <a:endParaRPr lang="tr-TR" sz="2800" b="1" dirty="0" smtClean="0">
              <a:solidFill>
                <a:schemeClr val="tx2"/>
              </a:solidFill>
              <a:latin typeface="Segoe Print" pitchFamily="2" charset="0"/>
              <a:cs typeface="MV Boli" pitchFamily="2" charset="0"/>
            </a:endParaRPr>
          </a:p>
          <a:p>
            <a:pPr marL="342900" indent="-342900" algn="ctr"/>
            <a:r>
              <a:rPr lang="tr-TR" sz="2800" b="1" dirty="0" smtClean="0">
                <a:solidFill>
                  <a:schemeClr val="tx2"/>
                </a:solidFill>
                <a:latin typeface="Segoe Print" pitchFamily="2" charset="0"/>
                <a:cs typeface="MV Boli" pitchFamily="2" charset="0"/>
              </a:rPr>
              <a:t>Mersin Deniz Ticaret Odası’ndan kent kültürüne armağan…</a:t>
            </a:r>
          </a:p>
        </p:txBody>
      </p:sp>
      <p:pic>
        <p:nvPicPr>
          <p:cNvPr id="9" name="8 Resim" descr="002.jpg"/>
          <p:cNvPicPr>
            <a:picLocks noChangeAspect="1"/>
          </p:cNvPicPr>
          <p:nvPr/>
        </p:nvPicPr>
        <p:blipFill>
          <a:blip r:embed="rId5" cstate="print"/>
          <a:stretch>
            <a:fillRect/>
          </a:stretch>
        </p:blipFill>
        <p:spPr>
          <a:xfrm>
            <a:off x="1763688" y="2420888"/>
            <a:ext cx="5544616" cy="392090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mdto logo.jpg"/>
          <p:cNvPicPr>
            <a:picLocks noChangeAspect="1"/>
          </p:cNvPicPr>
          <p:nvPr/>
        </p:nvPicPr>
        <p:blipFill>
          <a:blip r:embed="rId3" cstate="print"/>
          <a:stretch>
            <a:fillRect/>
          </a:stretch>
        </p:blipFill>
        <p:spPr>
          <a:xfrm>
            <a:off x="107504" y="116632"/>
            <a:ext cx="936104" cy="937927"/>
          </a:xfrm>
          <a:prstGeom prst="rect">
            <a:avLst/>
          </a:prstGeom>
        </p:spPr>
      </p:pic>
      <p:pic>
        <p:nvPicPr>
          <p:cNvPr id="7" name="6 Resim" descr="k_akredite_oda.jpg"/>
          <p:cNvPicPr>
            <a:picLocks noChangeAspect="1"/>
          </p:cNvPicPr>
          <p:nvPr/>
        </p:nvPicPr>
        <p:blipFill>
          <a:blip r:embed="rId4" cstate="print"/>
          <a:stretch>
            <a:fillRect/>
          </a:stretch>
        </p:blipFill>
        <p:spPr>
          <a:xfrm>
            <a:off x="7884368" y="0"/>
            <a:ext cx="1115616" cy="1033273"/>
          </a:xfrm>
          <a:prstGeom prst="rect">
            <a:avLst/>
          </a:prstGeom>
        </p:spPr>
      </p:pic>
      <p:sp>
        <p:nvSpPr>
          <p:cNvPr id="8" name="7 Metin kutusu"/>
          <p:cNvSpPr txBox="1"/>
          <p:nvPr/>
        </p:nvSpPr>
        <p:spPr>
          <a:xfrm>
            <a:off x="395536" y="1484784"/>
            <a:ext cx="8424936" cy="3785652"/>
          </a:xfrm>
          <a:prstGeom prst="rect">
            <a:avLst/>
          </a:prstGeom>
          <a:noFill/>
        </p:spPr>
        <p:txBody>
          <a:bodyPr wrap="square" rtlCol="0">
            <a:spAutoFit/>
          </a:bodyPr>
          <a:lstStyle/>
          <a:p>
            <a:r>
              <a:rPr lang="tr-TR" sz="2400" b="1" dirty="0" smtClean="0">
                <a:solidFill>
                  <a:schemeClr val="tx2"/>
                </a:solidFill>
                <a:latin typeface="Segoe Print" pitchFamily="2" charset="0"/>
                <a:cs typeface="MV Boli" pitchFamily="2" charset="0"/>
              </a:rPr>
              <a:t>Mersin Deniz Ticaret Odası, </a:t>
            </a:r>
          </a:p>
          <a:p>
            <a:r>
              <a:rPr lang="tr-TR" sz="2400" b="1" dirty="0" smtClean="0">
                <a:solidFill>
                  <a:schemeClr val="tx2"/>
                </a:solidFill>
                <a:latin typeface="Segoe Print" pitchFamily="2" charset="0"/>
                <a:cs typeface="MV Boli" pitchFamily="2" charset="0"/>
              </a:rPr>
              <a:t>Stratejik Plan (2009-2013) ile </a:t>
            </a:r>
          </a:p>
          <a:p>
            <a:endParaRPr lang="tr-TR" sz="2400" b="1" dirty="0" smtClean="0">
              <a:solidFill>
                <a:schemeClr val="tx2"/>
              </a:solidFill>
              <a:latin typeface="Segoe Print" pitchFamily="2" charset="0"/>
              <a:cs typeface="MV Boli" pitchFamily="2" charset="0"/>
            </a:endParaRPr>
          </a:p>
          <a:p>
            <a:pPr>
              <a:buFont typeface="Arial" pitchFamily="34" charset="0"/>
              <a:buChar char="•"/>
            </a:pPr>
            <a:r>
              <a:rPr lang="tr-TR" sz="2400" b="1" dirty="0" smtClean="0">
                <a:solidFill>
                  <a:schemeClr val="tx2"/>
                </a:solidFill>
                <a:latin typeface="Segoe Print" pitchFamily="2" charset="0"/>
                <a:cs typeface="MV Boli" pitchFamily="2" charset="0"/>
              </a:rPr>
              <a:t>yönetim anlayışını stratejik yönetime taşımayı, </a:t>
            </a:r>
          </a:p>
          <a:p>
            <a:pPr>
              <a:buFont typeface="Arial" pitchFamily="34" charset="0"/>
              <a:buChar char="•"/>
            </a:pPr>
            <a:r>
              <a:rPr lang="tr-TR" sz="2400" b="1" dirty="0" smtClean="0">
                <a:solidFill>
                  <a:schemeClr val="tx2"/>
                </a:solidFill>
                <a:latin typeface="Segoe Print" pitchFamily="2" charset="0"/>
                <a:cs typeface="MV Boli" pitchFamily="2" charset="0"/>
              </a:rPr>
              <a:t>paydaşların istek ve beklentilerine odaklanmayı  </a:t>
            </a:r>
          </a:p>
          <a:p>
            <a:pPr>
              <a:buFont typeface="Arial" pitchFamily="34" charset="0"/>
              <a:buChar char="•"/>
            </a:pPr>
            <a:r>
              <a:rPr lang="tr-TR" sz="2400" b="1" dirty="0" smtClean="0">
                <a:solidFill>
                  <a:schemeClr val="tx2"/>
                </a:solidFill>
                <a:latin typeface="Segoe Print" pitchFamily="2" charset="0"/>
                <a:cs typeface="MV Boli" pitchFamily="2" charset="0"/>
              </a:rPr>
              <a:t>zayıf yönlerini ortadan kaldırmayı hedeflemiş,</a:t>
            </a:r>
          </a:p>
          <a:p>
            <a:endParaRPr lang="tr-TR" sz="2400" b="1" dirty="0" smtClean="0">
              <a:solidFill>
                <a:schemeClr val="tx2"/>
              </a:solidFill>
              <a:latin typeface="Segoe Print" pitchFamily="2" charset="0"/>
              <a:cs typeface="MV Boli" pitchFamily="2" charset="0"/>
            </a:endParaRPr>
          </a:p>
          <a:p>
            <a:pPr>
              <a:buFont typeface="Arial" pitchFamily="34" charset="0"/>
              <a:buChar char="•"/>
            </a:pPr>
            <a:r>
              <a:rPr lang="tr-TR" sz="2400" b="1" dirty="0" smtClean="0">
                <a:solidFill>
                  <a:schemeClr val="tx2"/>
                </a:solidFill>
                <a:latin typeface="Segoe Print" pitchFamily="2" charset="0"/>
                <a:cs typeface="MV Boli" pitchFamily="2" charset="0"/>
              </a:rPr>
              <a:t>başarı/başarısızlıkları ölçecek performans kriterleri belirlenmiştir.</a:t>
            </a:r>
          </a:p>
          <a:p>
            <a:pPr algn="just">
              <a:buFont typeface="Arial" pitchFamily="34" charset="0"/>
              <a:buChar char="•"/>
            </a:pPr>
            <a:endParaRPr lang="tr-TR" sz="2400" b="1" dirty="0" smtClean="0">
              <a:solidFill>
                <a:schemeClr val="tx2"/>
              </a:solidFill>
              <a:latin typeface="Segoe Print" pitchFamily="2" charset="0"/>
              <a:cs typeface="MV Boli" pitchFamily="2"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Başlık"/>
          <p:cNvSpPr>
            <a:spLocks noGrp="1"/>
          </p:cNvSpPr>
          <p:nvPr>
            <p:ph type="ctrTitle"/>
          </p:nvPr>
        </p:nvSpPr>
        <p:spPr>
          <a:xfrm>
            <a:off x="539750" y="981075"/>
            <a:ext cx="7772400" cy="1470025"/>
          </a:xfrm>
        </p:spPr>
        <p:txBody>
          <a:bodyPr/>
          <a:lstStyle/>
          <a:p>
            <a:pPr algn="l" eaLnBrk="1" hangingPunct="1"/>
            <a:r>
              <a:rPr lang="tr-TR" dirty="0" smtClean="0"/>
              <a:t/>
            </a:r>
            <a:br>
              <a:rPr lang="tr-TR" dirty="0" smtClean="0"/>
            </a:br>
            <a:endParaRPr lang="tr-TR" dirty="0" smtClean="0"/>
          </a:p>
        </p:txBody>
      </p:sp>
      <p:sp>
        <p:nvSpPr>
          <p:cNvPr id="4099" name="2 Dikdörtgen"/>
          <p:cNvSpPr>
            <a:spLocks noChangeArrowheads="1"/>
          </p:cNvSpPr>
          <p:nvPr/>
        </p:nvSpPr>
        <p:spPr bwMode="auto">
          <a:xfrm>
            <a:off x="323528" y="4581128"/>
            <a:ext cx="8459788" cy="1938992"/>
          </a:xfrm>
          <a:prstGeom prst="rect">
            <a:avLst/>
          </a:prstGeom>
          <a:noFill/>
          <a:ln w="9525">
            <a:noFill/>
            <a:miter lim="800000"/>
            <a:headEnd/>
            <a:tailEnd/>
          </a:ln>
        </p:spPr>
        <p:txBody>
          <a:bodyPr>
            <a:spAutoFit/>
          </a:bodyPr>
          <a:lstStyle/>
          <a:p>
            <a:pPr marL="457200" indent="-457200">
              <a:defRPr/>
            </a:pPr>
            <a:r>
              <a:rPr lang="tr-TR" sz="2400" b="1" dirty="0" smtClean="0">
                <a:solidFill>
                  <a:schemeClr val="tx2"/>
                </a:solidFill>
                <a:latin typeface="Segoe Print" pitchFamily="2" charset="0"/>
                <a:cs typeface="MV Boli" pitchFamily="2" charset="0"/>
              </a:rPr>
              <a:t>    27 </a:t>
            </a:r>
            <a:r>
              <a:rPr lang="tr-TR" sz="2400" b="1" dirty="0">
                <a:solidFill>
                  <a:schemeClr val="tx2"/>
                </a:solidFill>
                <a:latin typeface="Segoe Print" pitchFamily="2" charset="0"/>
                <a:cs typeface="MV Boli" pitchFamily="2" charset="0"/>
              </a:rPr>
              <a:t>Mart 2010 tarihinde Ulaştırma Bakanı </a:t>
            </a:r>
            <a:r>
              <a:rPr lang="tr-TR" sz="2400" b="1" dirty="0" smtClean="0">
                <a:solidFill>
                  <a:schemeClr val="tx2"/>
                </a:solidFill>
                <a:latin typeface="Segoe Print" pitchFamily="2" charset="0"/>
                <a:cs typeface="MV Boli" pitchFamily="2" charset="0"/>
              </a:rPr>
              <a:t>Sayın </a:t>
            </a:r>
            <a:r>
              <a:rPr lang="tr-TR" sz="2400" b="1" dirty="0" err="1" smtClean="0">
                <a:solidFill>
                  <a:schemeClr val="tx2"/>
                </a:solidFill>
                <a:latin typeface="Segoe Print" pitchFamily="2" charset="0"/>
                <a:cs typeface="MV Boli" pitchFamily="2" charset="0"/>
              </a:rPr>
              <a:t>Binali</a:t>
            </a:r>
            <a:r>
              <a:rPr lang="tr-TR" sz="2400" b="1" dirty="0" smtClean="0">
                <a:solidFill>
                  <a:schemeClr val="tx2"/>
                </a:solidFill>
                <a:latin typeface="Segoe Print" pitchFamily="2" charset="0"/>
                <a:cs typeface="MV Boli" pitchFamily="2" charset="0"/>
              </a:rPr>
              <a:t> </a:t>
            </a:r>
            <a:r>
              <a:rPr lang="tr-TR" sz="2400" b="1" dirty="0">
                <a:solidFill>
                  <a:schemeClr val="tx2"/>
                </a:solidFill>
                <a:latin typeface="Segoe Print" pitchFamily="2" charset="0"/>
                <a:cs typeface="MV Boli" pitchFamily="2" charset="0"/>
              </a:rPr>
              <a:t>YILDIRIM tarafından Odamızca inşaatı tamamlanarak bu yıl eğitim ve öğretime başlayan Anadolu Denizcilik Meslek Lisesi’nin, resmi açılışı yapılmıştır.</a:t>
            </a:r>
          </a:p>
        </p:txBody>
      </p:sp>
      <p:pic>
        <p:nvPicPr>
          <p:cNvPr id="4100" name="4 Resim Yer Tutucusu" descr="temel1.JPG"/>
          <p:cNvPicPr>
            <a:picLocks noChangeAspect="1"/>
          </p:cNvPicPr>
          <p:nvPr/>
        </p:nvPicPr>
        <p:blipFill>
          <a:blip r:embed="rId3" cstate="print"/>
          <a:srcRect/>
          <a:stretch>
            <a:fillRect/>
          </a:stretch>
        </p:blipFill>
        <p:spPr bwMode="auto">
          <a:xfrm>
            <a:off x="971600" y="1628800"/>
            <a:ext cx="3456186" cy="2576555"/>
          </a:xfrm>
          <a:prstGeom prst="rect">
            <a:avLst/>
          </a:prstGeom>
          <a:noFill/>
          <a:ln w="9525">
            <a:noFill/>
            <a:miter lim="800000"/>
            <a:headEnd/>
            <a:tailEnd/>
          </a:ln>
        </p:spPr>
      </p:pic>
      <p:sp>
        <p:nvSpPr>
          <p:cNvPr id="5" name="4 Metin kutusu"/>
          <p:cNvSpPr txBox="1"/>
          <p:nvPr/>
        </p:nvSpPr>
        <p:spPr>
          <a:xfrm>
            <a:off x="1403648" y="548680"/>
            <a:ext cx="6480720" cy="830997"/>
          </a:xfrm>
          <a:prstGeom prst="rect">
            <a:avLst/>
          </a:prstGeom>
          <a:noFill/>
        </p:spPr>
        <p:txBody>
          <a:bodyPr wrap="square">
            <a:spAutoFit/>
          </a:bodyPr>
          <a:lstStyle/>
          <a:p>
            <a:pPr marL="457200" indent="-457200" algn="ctr">
              <a:defRPr/>
            </a:pPr>
            <a:r>
              <a:rPr lang="tr-TR" sz="2400" b="1" dirty="0">
                <a:solidFill>
                  <a:schemeClr val="tx2"/>
                </a:solidFill>
                <a:latin typeface="Segoe Print" pitchFamily="2" charset="0"/>
                <a:cs typeface="MV Boli" pitchFamily="2" charset="0"/>
              </a:rPr>
              <a:t>Mersin Deniz Ticaret Odası </a:t>
            </a:r>
          </a:p>
          <a:p>
            <a:pPr marL="457200" indent="-457200" algn="ctr">
              <a:defRPr/>
            </a:pPr>
            <a:r>
              <a:rPr lang="tr-TR" sz="2400" b="1" dirty="0">
                <a:solidFill>
                  <a:schemeClr val="tx2"/>
                </a:solidFill>
                <a:latin typeface="Segoe Print" pitchFamily="2" charset="0"/>
                <a:cs typeface="MV Boli" pitchFamily="2" charset="0"/>
              </a:rPr>
              <a:t>Anadolu Denizcilik Meslek Lisesi </a:t>
            </a:r>
            <a:r>
              <a:rPr lang="tr-TR" sz="2400" b="1" dirty="0" smtClean="0">
                <a:solidFill>
                  <a:schemeClr val="tx2"/>
                </a:solidFill>
                <a:latin typeface="Segoe Print" pitchFamily="2" charset="0"/>
                <a:cs typeface="MV Boli" pitchFamily="2" charset="0"/>
              </a:rPr>
              <a:t>Açılışı…</a:t>
            </a:r>
            <a:endParaRPr lang="tr-TR" sz="2400" b="1" dirty="0">
              <a:solidFill>
                <a:schemeClr val="tx2"/>
              </a:solidFill>
              <a:latin typeface="Segoe Print" pitchFamily="2" charset="0"/>
              <a:cs typeface="MV Boli" pitchFamily="2" charset="0"/>
            </a:endParaRPr>
          </a:p>
        </p:txBody>
      </p:sp>
      <p:pic>
        <p:nvPicPr>
          <p:cNvPr id="4102" name="4 Resim Yer Tutucusu" descr="Okul.jpg"/>
          <p:cNvPicPr>
            <a:picLocks noChangeAspect="1"/>
          </p:cNvPicPr>
          <p:nvPr/>
        </p:nvPicPr>
        <p:blipFill>
          <a:blip r:embed="rId4" cstate="print"/>
          <a:srcRect l="5382" r="5382"/>
          <a:stretch>
            <a:fillRect/>
          </a:stretch>
        </p:blipFill>
        <p:spPr bwMode="auto">
          <a:xfrm>
            <a:off x="4860032" y="1772816"/>
            <a:ext cx="3264691" cy="2448173"/>
          </a:xfrm>
          <a:prstGeom prst="rect">
            <a:avLst/>
          </a:prstGeom>
          <a:noFill/>
          <a:ln w="9525">
            <a:noFill/>
            <a:miter lim="800000"/>
            <a:headEnd/>
            <a:tailEnd/>
          </a:ln>
        </p:spPr>
      </p:pic>
      <p:pic>
        <p:nvPicPr>
          <p:cNvPr id="7" name="6 Resim" descr="mdto logo.jpg"/>
          <p:cNvPicPr>
            <a:picLocks noChangeAspect="1"/>
          </p:cNvPicPr>
          <p:nvPr/>
        </p:nvPicPr>
        <p:blipFill>
          <a:blip r:embed="rId5" cstate="print"/>
          <a:stretch>
            <a:fillRect/>
          </a:stretch>
        </p:blipFill>
        <p:spPr>
          <a:xfrm>
            <a:off x="107504" y="116632"/>
            <a:ext cx="936104" cy="937927"/>
          </a:xfrm>
          <a:prstGeom prst="rect">
            <a:avLst/>
          </a:prstGeom>
        </p:spPr>
      </p:pic>
      <p:pic>
        <p:nvPicPr>
          <p:cNvPr id="8" name="7 Resim" descr="k_akredite_oda.jpg"/>
          <p:cNvPicPr>
            <a:picLocks noChangeAspect="1"/>
          </p:cNvPicPr>
          <p:nvPr/>
        </p:nvPicPr>
        <p:blipFill>
          <a:blip r:embed="rId6" cstate="print"/>
          <a:stretch>
            <a:fillRect/>
          </a:stretch>
        </p:blipFill>
        <p:spPr>
          <a:xfrm>
            <a:off x="7884368" y="0"/>
            <a:ext cx="1115616" cy="103327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5 Resim Yer Tutucusu" descr="MERLOP LOGO.JPG"/>
          <p:cNvPicPr>
            <a:picLocks noGrp="1" noChangeAspect="1"/>
          </p:cNvPicPr>
          <p:nvPr>
            <p:ph type="pic" idx="1"/>
          </p:nvPr>
        </p:nvPicPr>
        <p:blipFill>
          <a:blip r:embed="rId3" cstate="print"/>
          <a:srcRect t="3609" b="3609"/>
          <a:stretch>
            <a:fillRect/>
          </a:stretch>
        </p:blipFill>
        <p:spPr>
          <a:xfrm>
            <a:off x="1403648" y="692696"/>
            <a:ext cx="3264759" cy="2448570"/>
          </a:xfrm>
        </p:spPr>
      </p:pic>
      <p:sp>
        <p:nvSpPr>
          <p:cNvPr id="68612" name="3 Metin Yer Tutucusu"/>
          <p:cNvSpPr>
            <a:spLocks noGrp="1"/>
          </p:cNvSpPr>
          <p:nvPr>
            <p:ph type="body" sz="half" idx="2"/>
          </p:nvPr>
        </p:nvSpPr>
        <p:spPr>
          <a:xfrm>
            <a:off x="971600" y="3933056"/>
            <a:ext cx="7488237" cy="804862"/>
          </a:xfrm>
        </p:spPr>
        <p:txBody>
          <a:bodyPr rtlCol="0">
            <a:noAutofit/>
          </a:bodyPr>
          <a:lstStyle/>
          <a:p>
            <a:pPr marL="457200" indent="-457200" fontAlgn="auto">
              <a:spcAft>
                <a:spcPts val="0"/>
              </a:spcAft>
              <a:buFont typeface="+mj-lt"/>
              <a:buAutoNum type="arabicPeriod"/>
              <a:defRPr/>
            </a:pPr>
            <a:r>
              <a:rPr lang="tr-TR" sz="2200" dirty="0" smtClean="0">
                <a:solidFill>
                  <a:schemeClr val="tx2"/>
                </a:solidFill>
                <a:latin typeface="Segoe Print" pitchFamily="2" charset="0"/>
                <a:cs typeface="MV Boli" pitchFamily="2" charset="0"/>
              </a:rPr>
              <a:t>Mersin Lojistik Profesyonelleri Projesi(ÇKA) </a:t>
            </a:r>
          </a:p>
          <a:p>
            <a:pPr marL="457200" indent="-457200" fontAlgn="auto">
              <a:spcAft>
                <a:spcPts val="0"/>
              </a:spcAft>
              <a:buFont typeface="+mj-lt"/>
              <a:buAutoNum type="arabicPeriod"/>
              <a:defRPr/>
            </a:pPr>
            <a:r>
              <a:rPr lang="tr-TR" sz="2200" dirty="0" smtClean="0">
                <a:solidFill>
                  <a:schemeClr val="tx2"/>
                </a:solidFill>
                <a:latin typeface="Segoe Print" pitchFamily="2" charset="0"/>
                <a:cs typeface="MV Boli" pitchFamily="2" charset="0"/>
              </a:rPr>
              <a:t>Kara Duvar Mesleki ve Sosyal Gelişim Merkezi Projesi (ÇKA) (Temmuz 2009-Nisan 2010)</a:t>
            </a:r>
          </a:p>
          <a:p>
            <a:pPr marL="457200" indent="-457200" fontAlgn="auto">
              <a:spcAft>
                <a:spcPts val="0"/>
              </a:spcAft>
              <a:buFont typeface="+mj-lt"/>
              <a:buAutoNum type="arabicPeriod"/>
              <a:defRPr/>
            </a:pPr>
            <a:r>
              <a:rPr lang="tr-TR" sz="2200" dirty="0" smtClean="0">
                <a:solidFill>
                  <a:schemeClr val="tx2"/>
                </a:solidFill>
                <a:latin typeface="Segoe Print" pitchFamily="2" charset="0"/>
                <a:cs typeface="MV Boli" pitchFamily="2" charset="0"/>
              </a:rPr>
              <a:t>Uluslararası Deniz Taşımacılığı Firmalarında Çalışan Elemanların Mesleki Niteliklerinin Artırılması Projesi (AB)</a:t>
            </a:r>
          </a:p>
        </p:txBody>
      </p:sp>
      <p:sp>
        <p:nvSpPr>
          <p:cNvPr id="5" name="4 Slayt Numarası Yer Tutucusu"/>
          <p:cNvSpPr>
            <a:spLocks noGrp="1"/>
          </p:cNvSpPr>
          <p:nvPr>
            <p:ph type="sldNum" sz="quarter" idx="12"/>
          </p:nvPr>
        </p:nvSpPr>
        <p:spPr/>
        <p:txBody>
          <a:bodyPr/>
          <a:lstStyle/>
          <a:p>
            <a:pPr>
              <a:defRPr/>
            </a:pPr>
            <a:fld id="{4F557859-4334-4A8C-B965-A28BE06CF1D0}" type="slidenum">
              <a:rPr lang="tr-TR"/>
              <a:pPr>
                <a:defRPr/>
              </a:pPr>
              <a:t>21</a:t>
            </a:fld>
            <a:endParaRPr lang="tr-TR"/>
          </a:p>
        </p:txBody>
      </p:sp>
      <p:pic>
        <p:nvPicPr>
          <p:cNvPr id="17414" name="6 Resim" descr="AKARDUVAR.JPG"/>
          <p:cNvPicPr>
            <a:picLocks noChangeAspect="1"/>
          </p:cNvPicPr>
          <p:nvPr/>
        </p:nvPicPr>
        <p:blipFill>
          <a:blip r:embed="rId4" cstate="print"/>
          <a:srcRect/>
          <a:stretch>
            <a:fillRect/>
          </a:stretch>
        </p:blipFill>
        <p:spPr bwMode="auto">
          <a:xfrm>
            <a:off x="4716016" y="764704"/>
            <a:ext cx="2952182" cy="2232248"/>
          </a:xfrm>
          <a:prstGeom prst="rect">
            <a:avLst/>
          </a:prstGeom>
          <a:noFill/>
          <a:ln w="9525">
            <a:noFill/>
            <a:miter lim="800000"/>
            <a:headEnd/>
            <a:tailEnd/>
          </a:ln>
        </p:spPr>
      </p:pic>
      <p:pic>
        <p:nvPicPr>
          <p:cNvPr id="8" name="7 Resim" descr="mdto logo.jpg"/>
          <p:cNvPicPr>
            <a:picLocks noChangeAspect="1"/>
          </p:cNvPicPr>
          <p:nvPr/>
        </p:nvPicPr>
        <p:blipFill>
          <a:blip r:embed="rId5" cstate="print"/>
          <a:stretch>
            <a:fillRect/>
          </a:stretch>
        </p:blipFill>
        <p:spPr>
          <a:xfrm>
            <a:off x="107504" y="116632"/>
            <a:ext cx="936104" cy="937927"/>
          </a:xfrm>
          <a:prstGeom prst="rect">
            <a:avLst/>
          </a:prstGeom>
        </p:spPr>
      </p:pic>
      <p:pic>
        <p:nvPicPr>
          <p:cNvPr id="9" name="8 Resim" descr="k_akredite_oda.jpg"/>
          <p:cNvPicPr>
            <a:picLocks noChangeAspect="1"/>
          </p:cNvPicPr>
          <p:nvPr/>
        </p:nvPicPr>
        <p:blipFill>
          <a:blip r:embed="rId6" cstate="print"/>
          <a:stretch>
            <a:fillRect/>
          </a:stretch>
        </p:blipFill>
        <p:spPr>
          <a:xfrm>
            <a:off x="7884368" y="0"/>
            <a:ext cx="1115616" cy="1033273"/>
          </a:xfrm>
          <a:prstGeom prst="rect">
            <a:avLst/>
          </a:prstGeom>
        </p:spPr>
      </p:pic>
      <p:sp>
        <p:nvSpPr>
          <p:cNvPr id="10" name="9 Metin kutusu"/>
          <p:cNvSpPr txBox="1"/>
          <p:nvPr/>
        </p:nvSpPr>
        <p:spPr>
          <a:xfrm>
            <a:off x="3707904" y="188640"/>
            <a:ext cx="1640193" cy="461665"/>
          </a:xfrm>
          <a:prstGeom prst="rect">
            <a:avLst/>
          </a:prstGeom>
          <a:noFill/>
        </p:spPr>
        <p:txBody>
          <a:bodyPr wrap="none" rtlCol="0">
            <a:spAutoFit/>
          </a:bodyPr>
          <a:lstStyle/>
          <a:p>
            <a:r>
              <a:rPr lang="tr-TR" sz="2400" b="1" dirty="0" smtClean="0">
                <a:solidFill>
                  <a:schemeClr val="tx2"/>
                </a:solidFill>
                <a:latin typeface="Segoe Print" pitchFamily="2" charset="0"/>
                <a:cs typeface="MV Boli" pitchFamily="2" charset="0"/>
              </a:rPr>
              <a:t>Projeler…</a:t>
            </a:r>
            <a:endParaRPr lang="tr-TR" sz="2400" b="1" dirty="0">
              <a:solidFill>
                <a:schemeClr val="tx2"/>
              </a:solidFill>
              <a:latin typeface="Segoe Print" pitchFamily="2" charset="0"/>
              <a:cs typeface="MV Boli" pitchFamily="2"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6 İçerik Yer Tutucusu" descr="VEG_2398.JPG"/>
          <p:cNvPicPr>
            <a:picLocks noGrp="1" noChangeAspect="1"/>
          </p:cNvPicPr>
          <p:nvPr>
            <p:ph idx="1"/>
          </p:nvPr>
        </p:nvPicPr>
        <p:blipFill>
          <a:blip r:embed="rId3" cstate="print"/>
          <a:srcRect/>
          <a:stretch>
            <a:fillRect/>
          </a:stretch>
        </p:blipFill>
        <p:spPr>
          <a:xfrm>
            <a:off x="1547664" y="1268760"/>
            <a:ext cx="2926963" cy="1944216"/>
          </a:xfrm>
        </p:spPr>
      </p:pic>
      <p:sp>
        <p:nvSpPr>
          <p:cNvPr id="2" name="1 Slayt Numarası Yer Tutucusu"/>
          <p:cNvSpPr>
            <a:spLocks noGrp="1"/>
          </p:cNvSpPr>
          <p:nvPr>
            <p:ph type="sldNum" sz="quarter" idx="12"/>
          </p:nvPr>
        </p:nvSpPr>
        <p:spPr/>
        <p:txBody>
          <a:bodyPr/>
          <a:lstStyle/>
          <a:p>
            <a:pPr>
              <a:defRPr/>
            </a:pPr>
            <a:fld id="{B58AD637-C6A6-417F-86C3-E4833860748B}" type="slidenum">
              <a:rPr lang="tr-TR"/>
              <a:pPr>
                <a:defRPr/>
              </a:pPr>
              <a:t>22</a:t>
            </a:fld>
            <a:endParaRPr lang="tr-TR"/>
          </a:p>
        </p:txBody>
      </p:sp>
      <p:sp>
        <p:nvSpPr>
          <p:cNvPr id="5" name="1 Başlık"/>
          <p:cNvSpPr txBox="1">
            <a:spLocks/>
          </p:cNvSpPr>
          <p:nvPr/>
        </p:nvSpPr>
        <p:spPr>
          <a:xfrm>
            <a:off x="4572000" y="1556792"/>
            <a:ext cx="3384550" cy="1439862"/>
          </a:xfrm>
          <a:prstGeom prst="rect">
            <a:avLst/>
          </a:prstGeom>
        </p:spPr>
        <p:txBody>
          <a:bodyPr anchor="b">
            <a:normAutofit fontScale="97500" lnSpcReduction="10000"/>
          </a:bodyPr>
          <a:lstStyle/>
          <a:p>
            <a:pPr fontAlgn="auto">
              <a:spcAft>
                <a:spcPts val="0"/>
              </a:spcAft>
              <a:defRPr/>
            </a:pPr>
            <a:r>
              <a:rPr lang="tr-TR" sz="2500" b="1" dirty="0">
                <a:solidFill>
                  <a:schemeClr val="tx2"/>
                </a:solidFill>
                <a:latin typeface="Segoe Print" pitchFamily="2" charset="0"/>
                <a:cs typeface="MV Boli" pitchFamily="2" charset="0"/>
              </a:rPr>
              <a:t>Necdet </a:t>
            </a:r>
            <a:r>
              <a:rPr lang="tr-TR" sz="2500" b="1" dirty="0" err="1">
                <a:solidFill>
                  <a:schemeClr val="tx2"/>
                </a:solidFill>
                <a:latin typeface="Segoe Print" pitchFamily="2" charset="0"/>
                <a:cs typeface="MV Boli" pitchFamily="2" charset="0"/>
              </a:rPr>
              <a:t>CANARAN’ın</a:t>
            </a:r>
            <a:r>
              <a:rPr lang="tr-TR" sz="2500" b="1" dirty="0">
                <a:solidFill>
                  <a:schemeClr val="tx2"/>
                </a:solidFill>
                <a:latin typeface="Segoe Print" pitchFamily="2" charset="0"/>
                <a:cs typeface="MV Boli" pitchFamily="2" charset="0"/>
              </a:rPr>
              <a:t> “…ve deniz” isimli fotoğraf sergisi.</a:t>
            </a:r>
            <a:r>
              <a:rPr lang="tr-TR" sz="2400" dirty="0">
                <a:solidFill>
                  <a:schemeClr val="tx2"/>
                </a:solidFill>
                <a:latin typeface="+mj-lt"/>
                <a:ea typeface="+mj-ea"/>
                <a:cs typeface="+mj-cs"/>
              </a:rPr>
              <a:t/>
            </a:r>
            <a:br>
              <a:rPr lang="tr-TR" sz="2400" dirty="0">
                <a:solidFill>
                  <a:schemeClr val="tx2"/>
                </a:solidFill>
                <a:latin typeface="+mj-lt"/>
                <a:ea typeface="+mj-ea"/>
                <a:cs typeface="+mj-cs"/>
              </a:rPr>
            </a:br>
            <a:endParaRPr lang="tr-TR" sz="2400" dirty="0">
              <a:solidFill>
                <a:schemeClr val="tx2"/>
              </a:solidFill>
              <a:latin typeface="+mj-lt"/>
              <a:ea typeface="+mj-ea"/>
              <a:cs typeface="+mj-cs"/>
            </a:endParaRPr>
          </a:p>
        </p:txBody>
      </p:sp>
      <p:pic>
        <p:nvPicPr>
          <p:cNvPr id="8197" name="7 Resim Yer Tutucusu" descr="SG100058.jpg"/>
          <p:cNvPicPr>
            <a:picLocks noChangeAspect="1"/>
          </p:cNvPicPr>
          <p:nvPr/>
        </p:nvPicPr>
        <p:blipFill>
          <a:blip r:embed="rId4" cstate="print">
            <a:lum bright="10000"/>
          </a:blip>
          <a:srcRect l="7436" r="7436"/>
          <a:stretch>
            <a:fillRect/>
          </a:stretch>
        </p:blipFill>
        <p:spPr bwMode="auto">
          <a:xfrm>
            <a:off x="1547664" y="3429000"/>
            <a:ext cx="2783852" cy="2088232"/>
          </a:xfrm>
          <a:prstGeom prst="rect">
            <a:avLst/>
          </a:prstGeom>
          <a:noFill/>
          <a:ln w="9525">
            <a:noFill/>
            <a:miter lim="800000"/>
            <a:headEnd/>
            <a:tailEnd/>
          </a:ln>
        </p:spPr>
      </p:pic>
      <p:pic>
        <p:nvPicPr>
          <p:cNvPr id="8198" name="5 Resim Yer Tutucusu" descr="SG100063.jpg"/>
          <p:cNvPicPr>
            <a:picLocks noChangeAspect="1"/>
          </p:cNvPicPr>
          <p:nvPr/>
        </p:nvPicPr>
        <p:blipFill>
          <a:blip r:embed="rId5" cstate="print"/>
          <a:srcRect l="7729" r="7729"/>
          <a:stretch>
            <a:fillRect/>
          </a:stretch>
        </p:blipFill>
        <p:spPr bwMode="auto">
          <a:xfrm>
            <a:off x="4572000" y="3501008"/>
            <a:ext cx="2663725" cy="1998121"/>
          </a:xfrm>
          <a:prstGeom prst="rect">
            <a:avLst/>
          </a:prstGeom>
          <a:noFill/>
          <a:ln w="9525">
            <a:noFill/>
            <a:miter lim="800000"/>
            <a:headEnd/>
            <a:tailEnd/>
          </a:ln>
        </p:spPr>
      </p:pic>
      <p:sp>
        <p:nvSpPr>
          <p:cNvPr id="9" name="1 Başlık"/>
          <p:cNvSpPr txBox="1">
            <a:spLocks/>
          </p:cNvSpPr>
          <p:nvPr/>
        </p:nvSpPr>
        <p:spPr>
          <a:xfrm>
            <a:off x="1403648" y="5416550"/>
            <a:ext cx="2952328" cy="1441450"/>
          </a:xfrm>
          <a:prstGeom prst="rect">
            <a:avLst/>
          </a:prstGeom>
        </p:spPr>
        <p:txBody>
          <a:bodyPr anchor="b">
            <a:normAutofit fontScale="82500" lnSpcReduction="20000"/>
          </a:bodyPr>
          <a:lstStyle/>
          <a:p>
            <a:pPr fontAlgn="auto">
              <a:spcAft>
                <a:spcPts val="0"/>
              </a:spcAft>
              <a:defRPr/>
            </a:pPr>
            <a:r>
              <a:rPr lang="tr-TR" sz="2500" b="1" dirty="0">
                <a:solidFill>
                  <a:schemeClr val="tx2"/>
                </a:solidFill>
                <a:latin typeface="Segoe Print" pitchFamily="2" charset="0"/>
                <a:cs typeface="MV Boli" pitchFamily="2" charset="0"/>
              </a:rPr>
              <a:t>Savaş </a:t>
            </a:r>
            <a:r>
              <a:rPr lang="tr-TR" sz="2500" b="1" dirty="0" err="1">
                <a:solidFill>
                  <a:schemeClr val="tx2"/>
                </a:solidFill>
                <a:latin typeface="Segoe Print" pitchFamily="2" charset="0"/>
                <a:cs typeface="MV Boli" pitchFamily="2" charset="0"/>
              </a:rPr>
              <a:t>KARAKAŞ’ın</a:t>
            </a:r>
            <a:r>
              <a:rPr lang="tr-TR" sz="2500" b="1" dirty="0">
                <a:solidFill>
                  <a:schemeClr val="tx2"/>
                </a:solidFill>
                <a:latin typeface="Segoe Print" pitchFamily="2" charset="0"/>
                <a:cs typeface="MV Boli" pitchFamily="2" charset="0"/>
              </a:rPr>
              <a:t> “Kardeş Gemiler ve Denizciler” sunumu…</a:t>
            </a:r>
            <a:r>
              <a:rPr lang="tr-TR" sz="2400" dirty="0">
                <a:solidFill>
                  <a:schemeClr val="tx2"/>
                </a:solidFill>
                <a:latin typeface="+mj-lt"/>
                <a:ea typeface="+mj-ea"/>
                <a:cs typeface="+mj-cs"/>
              </a:rPr>
              <a:t/>
            </a:r>
            <a:br>
              <a:rPr lang="tr-TR" sz="2400" dirty="0">
                <a:solidFill>
                  <a:schemeClr val="tx2"/>
                </a:solidFill>
                <a:latin typeface="+mj-lt"/>
                <a:ea typeface="+mj-ea"/>
                <a:cs typeface="+mj-cs"/>
              </a:rPr>
            </a:br>
            <a:endParaRPr lang="tr-TR" sz="2400" dirty="0">
              <a:solidFill>
                <a:schemeClr val="tx2"/>
              </a:solidFill>
              <a:latin typeface="+mj-lt"/>
              <a:ea typeface="+mj-ea"/>
              <a:cs typeface="+mj-cs"/>
            </a:endParaRPr>
          </a:p>
        </p:txBody>
      </p:sp>
      <p:sp>
        <p:nvSpPr>
          <p:cNvPr id="10" name="1 Başlık"/>
          <p:cNvSpPr txBox="1">
            <a:spLocks/>
          </p:cNvSpPr>
          <p:nvPr/>
        </p:nvSpPr>
        <p:spPr>
          <a:xfrm>
            <a:off x="4499992" y="5733256"/>
            <a:ext cx="3382962" cy="765175"/>
          </a:xfrm>
          <a:prstGeom prst="rect">
            <a:avLst/>
          </a:prstGeom>
        </p:spPr>
        <p:txBody>
          <a:bodyPr anchor="b">
            <a:noAutofit/>
          </a:bodyPr>
          <a:lstStyle/>
          <a:p>
            <a:pPr fontAlgn="auto">
              <a:spcAft>
                <a:spcPts val="0"/>
              </a:spcAft>
              <a:defRPr/>
            </a:pPr>
            <a:r>
              <a:rPr lang="tr-TR" sz="2000" b="1" dirty="0">
                <a:solidFill>
                  <a:schemeClr val="tx2"/>
                </a:solidFill>
                <a:latin typeface="Segoe Print" pitchFamily="2" charset="0"/>
                <a:cs typeface="MV Boli" pitchFamily="2" charset="0"/>
              </a:rPr>
              <a:t>Sunay </a:t>
            </a:r>
            <a:r>
              <a:rPr lang="tr-TR" sz="2000" b="1" dirty="0" err="1">
                <a:solidFill>
                  <a:schemeClr val="tx2"/>
                </a:solidFill>
                <a:latin typeface="Segoe Print" pitchFamily="2" charset="0"/>
                <a:cs typeface="MV Boli" pitchFamily="2" charset="0"/>
              </a:rPr>
              <a:t>AKIN’ın</a:t>
            </a:r>
            <a:r>
              <a:rPr lang="tr-TR" sz="2000" b="1" dirty="0">
                <a:solidFill>
                  <a:schemeClr val="tx2"/>
                </a:solidFill>
                <a:latin typeface="Segoe Print" pitchFamily="2" charset="0"/>
                <a:cs typeface="MV Boli" pitchFamily="2" charset="0"/>
              </a:rPr>
              <a:t> </a:t>
            </a:r>
            <a:r>
              <a:rPr lang="tr-TR" sz="2000" b="1" dirty="0" smtClean="0">
                <a:solidFill>
                  <a:schemeClr val="tx2"/>
                </a:solidFill>
                <a:latin typeface="Segoe Print" pitchFamily="2" charset="0"/>
                <a:cs typeface="MV Boli" pitchFamily="2" charset="0"/>
              </a:rPr>
              <a:t>tek kişilik gösterisi</a:t>
            </a:r>
            <a:r>
              <a:rPr lang="tr-TR" sz="2000" b="1" dirty="0">
                <a:solidFill>
                  <a:schemeClr val="tx2"/>
                </a:solidFill>
                <a:latin typeface="Segoe Print" pitchFamily="2" charset="0"/>
                <a:cs typeface="MV Boli" pitchFamily="2" charset="0"/>
              </a:rPr>
              <a:t>…</a:t>
            </a:r>
            <a:r>
              <a:rPr lang="tr-TR" sz="2000" dirty="0">
                <a:solidFill>
                  <a:schemeClr val="tx2"/>
                </a:solidFill>
                <a:latin typeface="+mj-lt"/>
                <a:ea typeface="+mj-ea"/>
                <a:cs typeface="+mj-cs"/>
              </a:rPr>
              <a:t/>
            </a:r>
            <a:br>
              <a:rPr lang="tr-TR" sz="2000" dirty="0">
                <a:solidFill>
                  <a:schemeClr val="tx2"/>
                </a:solidFill>
                <a:latin typeface="+mj-lt"/>
                <a:ea typeface="+mj-ea"/>
                <a:cs typeface="+mj-cs"/>
              </a:rPr>
            </a:br>
            <a:endParaRPr lang="tr-TR" sz="2000" dirty="0">
              <a:solidFill>
                <a:schemeClr val="tx2"/>
              </a:solidFill>
              <a:latin typeface="+mj-lt"/>
              <a:ea typeface="+mj-ea"/>
              <a:cs typeface="+mj-cs"/>
            </a:endParaRPr>
          </a:p>
        </p:txBody>
      </p:sp>
      <p:pic>
        <p:nvPicPr>
          <p:cNvPr id="11" name="10 Resim" descr="mdto logo.jpg"/>
          <p:cNvPicPr>
            <a:picLocks noChangeAspect="1"/>
          </p:cNvPicPr>
          <p:nvPr/>
        </p:nvPicPr>
        <p:blipFill>
          <a:blip r:embed="rId6" cstate="print"/>
          <a:stretch>
            <a:fillRect/>
          </a:stretch>
        </p:blipFill>
        <p:spPr>
          <a:xfrm>
            <a:off x="107504" y="116632"/>
            <a:ext cx="936104" cy="937927"/>
          </a:xfrm>
          <a:prstGeom prst="rect">
            <a:avLst/>
          </a:prstGeom>
        </p:spPr>
      </p:pic>
      <p:pic>
        <p:nvPicPr>
          <p:cNvPr id="12" name="11 Resim" descr="k_akredite_oda.jpg"/>
          <p:cNvPicPr>
            <a:picLocks noChangeAspect="1"/>
          </p:cNvPicPr>
          <p:nvPr/>
        </p:nvPicPr>
        <p:blipFill>
          <a:blip r:embed="rId7" cstate="print"/>
          <a:stretch>
            <a:fillRect/>
          </a:stretch>
        </p:blipFill>
        <p:spPr>
          <a:xfrm>
            <a:off x="7884368" y="0"/>
            <a:ext cx="1115616" cy="1033273"/>
          </a:xfrm>
          <a:prstGeom prst="rect">
            <a:avLst/>
          </a:prstGeom>
        </p:spPr>
      </p:pic>
      <p:sp>
        <p:nvSpPr>
          <p:cNvPr id="13" name="12 Metin kutusu"/>
          <p:cNvSpPr txBox="1"/>
          <p:nvPr/>
        </p:nvSpPr>
        <p:spPr>
          <a:xfrm>
            <a:off x="1331640" y="404664"/>
            <a:ext cx="7128791" cy="830997"/>
          </a:xfrm>
          <a:prstGeom prst="rect">
            <a:avLst/>
          </a:prstGeom>
          <a:noFill/>
        </p:spPr>
        <p:txBody>
          <a:bodyPr wrap="square" rtlCol="0">
            <a:spAutoFit/>
          </a:bodyPr>
          <a:lstStyle/>
          <a:p>
            <a:r>
              <a:rPr lang="tr-TR" sz="2400" b="1" dirty="0" smtClean="0">
                <a:solidFill>
                  <a:schemeClr val="tx2"/>
                </a:solidFill>
                <a:latin typeface="Segoe Print" pitchFamily="2" charset="0"/>
                <a:cs typeface="MV Boli" pitchFamily="2" charset="0"/>
              </a:rPr>
              <a:t>1 Temmuz 2010 Denizcilik ve Kabotaj Bayramı Etkinlikleri…</a:t>
            </a:r>
            <a:endParaRPr lang="tr-TR" sz="2400" b="1" dirty="0">
              <a:solidFill>
                <a:schemeClr val="tx2"/>
              </a:solidFill>
              <a:latin typeface="Segoe Print" pitchFamily="2" charset="0"/>
              <a:cs typeface="MV Boli" pitchFamily="2"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2 Metin kutusu"/>
          <p:cNvSpPr txBox="1">
            <a:spLocks noChangeArrowheads="1"/>
          </p:cNvSpPr>
          <p:nvPr/>
        </p:nvSpPr>
        <p:spPr bwMode="auto">
          <a:xfrm>
            <a:off x="1187624" y="548680"/>
            <a:ext cx="6840761" cy="830997"/>
          </a:xfrm>
          <a:prstGeom prst="rect">
            <a:avLst/>
          </a:prstGeom>
          <a:noFill/>
          <a:ln w="9525">
            <a:noFill/>
            <a:miter lim="800000"/>
            <a:headEnd/>
            <a:tailEnd/>
          </a:ln>
        </p:spPr>
        <p:txBody>
          <a:bodyPr wrap="square">
            <a:spAutoFit/>
          </a:bodyPr>
          <a:lstStyle/>
          <a:p>
            <a:r>
              <a:rPr lang="tr-TR" sz="2400" b="1" dirty="0" smtClean="0">
                <a:solidFill>
                  <a:schemeClr val="tx2"/>
                </a:solidFill>
                <a:latin typeface="Segoe Print" pitchFamily="2" charset="0"/>
                <a:cs typeface="MV Boli" pitchFamily="2" charset="0"/>
              </a:rPr>
              <a:t>Çağ Üniversitesi’nde gerçekleştirilen Deniz Hukuku Sempozyumu… (Mart 2011)</a:t>
            </a:r>
          </a:p>
        </p:txBody>
      </p:sp>
      <p:pic>
        <p:nvPicPr>
          <p:cNvPr id="37891" name="4 Resim" descr="images.jpg"/>
          <p:cNvPicPr>
            <a:picLocks noChangeAspect="1"/>
          </p:cNvPicPr>
          <p:nvPr/>
        </p:nvPicPr>
        <p:blipFill>
          <a:blip r:embed="rId3" cstate="print"/>
          <a:srcRect/>
          <a:stretch>
            <a:fillRect/>
          </a:stretch>
        </p:blipFill>
        <p:spPr bwMode="auto">
          <a:xfrm>
            <a:off x="2123728" y="1988840"/>
            <a:ext cx="2305050" cy="1636712"/>
          </a:xfrm>
          <a:prstGeom prst="rect">
            <a:avLst/>
          </a:prstGeom>
          <a:noFill/>
          <a:ln w="9525">
            <a:noFill/>
            <a:miter lim="800000"/>
            <a:headEnd/>
            <a:tailEnd/>
          </a:ln>
        </p:spPr>
      </p:pic>
      <p:pic>
        <p:nvPicPr>
          <p:cNvPr id="37892" name="4 Resim" descr="IMG_0702.jpg"/>
          <p:cNvPicPr>
            <a:picLocks noChangeAspect="1"/>
          </p:cNvPicPr>
          <p:nvPr/>
        </p:nvPicPr>
        <p:blipFill>
          <a:blip r:embed="rId4" cstate="print"/>
          <a:srcRect/>
          <a:stretch>
            <a:fillRect/>
          </a:stretch>
        </p:blipFill>
        <p:spPr bwMode="auto">
          <a:xfrm>
            <a:off x="1763688" y="3933056"/>
            <a:ext cx="2785406" cy="2088232"/>
          </a:xfrm>
          <a:prstGeom prst="rect">
            <a:avLst/>
          </a:prstGeom>
          <a:noFill/>
          <a:ln w="9525">
            <a:noFill/>
            <a:miter lim="800000"/>
            <a:headEnd/>
            <a:tailEnd/>
          </a:ln>
        </p:spPr>
      </p:pic>
      <p:pic>
        <p:nvPicPr>
          <p:cNvPr id="37893" name="6 Resim" descr="IMG_0704.jpg"/>
          <p:cNvPicPr>
            <a:picLocks noChangeAspect="1"/>
          </p:cNvPicPr>
          <p:nvPr/>
        </p:nvPicPr>
        <p:blipFill>
          <a:blip r:embed="rId5" cstate="print"/>
          <a:srcRect/>
          <a:stretch>
            <a:fillRect/>
          </a:stretch>
        </p:blipFill>
        <p:spPr bwMode="auto">
          <a:xfrm>
            <a:off x="4644008" y="1700808"/>
            <a:ext cx="2831967" cy="2123691"/>
          </a:xfrm>
          <a:prstGeom prst="rect">
            <a:avLst/>
          </a:prstGeom>
          <a:noFill/>
          <a:ln w="9525">
            <a:noFill/>
            <a:miter lim="800000"/>
            <a:headEnd/>
            <a:tailEnd/>
          </a:ln>
        </p:spPr>
      </p:pic>
      <p:pic>
        <p:nvPicPr>
          <p:cNvPr id="6" name="5 Resim" descr="mdto logo.jpg"/>
          <p:cNvPicPr>
            <a:picLocks noChangeAspect="1"/>
          </p:cNvPicPr>
          <p:nvPr/>
        </p:nvPicPr>
        <p:blipFill>
          <a:blip r:embed="rId6" cstate="print"/>
          <a:stretch>
            <a:fillRect/>
          </a:stretch>
        </p:blipFill>
        <p:spPr>
          <a:xfrm>
            <a:off x="107504" y="116632"/>
            <a:ext cx="936104" cy="937927"/>
          </a:xfrm>
          <a:prstGeom prst="rect">
            <a:avLst/>
          </a:prstGeom>
        </p:spPr>
      </p:pic>
      <p:pic>
        <p:nvPicPr>
          <p:cNvPr id="7" name="6 Resim" descr="k_akredite_oda.jpg"/>
          <p:cNvPicPr>
            <a:picLocks noChangeAspect="1"/>
          </p:cNvPicPr>
          <p:nvPr/>
        </p:nvPicPr>
        <p:blipFill>
          <a:blip r:embed="rId7" cstate="print"/>
          <a:stretch>
            <a:fillRect/>
          </a:stretch>
        </p:blipFill>
        <p:spPr>
          <a:xfrm>
            <a:off x="7884368" y="0"/>
            <a:ext cx="1115616" cy="103327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Slayt Numarası Yer Tutucusu"/>
          <p:cNvSpPr>
            <a:spLocks noGrp="1"/>
          </p:cNvSpPr>
          <p:nvPr>
            <p:ph type="sldNum" sz="quarter" idx="12"/>
          </p:nvPr>
        </p:nvSpPr>
        <p:spPr/>
        <p:txBody>
          <a:bodyPr/>
          <a:lstStyle/>
          <a:p>
            <a:pPr>
              <a:defRPr/>
            </a:pPr>
            <a:fld id="{98D56DDC-E535-4DB6-BEDE-318F9F29879E}" type="slidenum">
              <a:rPr lang="tr-TR"/>
              <a:pPr>
                <a:defRPr/>
              </a:pPr>
              <a:t>24</a:t>
            </a:fld>
            <a:endParaRPr lang="tr-TR"/>
          </a:p>
        </p:txBody>
      </p:sp>
      <p:sp>
        <p:nvSpPr>
          <p:cNvPr id="18435" name="6 Metin kutusu"/>
          <p:cNvSpPr txBox="1">
            <a:spLocks noChangeArrowheads="1"/>
          </p:cNvSpPr>
          <p:nvPr/>
        </p:nvSpPr>
        <p:spPr bwMode="auto">
          <a:xfrm>
            <a:off x="4716016" y="1124744"/>
            <a:ext cx="4032250" cy="2800767"/>
          </a:xfrm>
          <a:prstGeom prst="rect">
            <a:avLst/>
          </a:prstGeom>
          <a:noFill/>
          <a:ln w="9525">
            <a:noFill/>
            <a:miter lim="800000"/>
            <a:headEnd/>
            <a:tailEnd/>
          </a:ln>
        </p:spPr>
        <p:txBody>
          <a:bodyPr>
            <a:spAutoFit/>
          </a:bodyPr>
          <a:lstStyle/>
          <a:p>
            <a:r>
              <a:rPr lang="tr-TR" sz="2200" dirty="0" smtClean="0">
                <a:solidFill>
                  <a:schemeClr val="tx2"/>
                </a:solidFill>
                <a:latin typeface="Segoe Print" pitchFamily="2" charset="0"/>
                <a:cs typeface="MV Boli" pitchFamily="2" charset="0"/>
              </a:rPr>
              <a:t>7-8 Nisan 2011 tarihleri arasında Mersin Valiliği himayesinde, Mersin Üniversitesi ile Odamız işbirliğinde 3. Türk Deniz Ticareti Tarihi Sempozyumu düzenlenmiştir.</a:t>
            </a:r>
          </a:p>
        </p:txBody>
      </p:sp>
      <p:pic>
        <p:nvPicPr>
          <p:cNvPr id="18436" name="7 Resim" descr="SEMPOZYUM_AFIS.jpg"/>
          <p:cNvPicPr>
            <a:picLocks noChangeAspect="1"/>
          </p:cNvPicPr>
          <p:nvPr/>
        </p:nvPicPr>
        <p:blipFill>
          <a:blip r:embed="rId3" cstate="print"/>
          <a:srcRect/>
          <a:stretch>
            <a:fillRect/>
          </a:stretch>
        </p:blipFill>
        <p:spPr bwMode="auto">
          <a:xfrm>
            <a:off x="1475656" y="188640"/>
            <a:ext cx="2664296" cy="3816510"/>
          </a:xfrm>
          <a:prstGeom prst="rect">
            <a:avLst/>
          </a:prstGeom>
          <a:noFill/>
          <a:ln w="9525">
            <a:noFill/>
            <a:miter lim="800000"/>
            <a:headEnd/>
            <a:tailEnd/>
          </a:ln>
        </p:spPr>
      </p:pic>
      <p:pic>
        <p:nvPicPr>
          <p:cNvPr id="6" name="5 Resim" descr="mdto logo.jpg"/>
          <p:cNvPicPr>
            <a:picLocks noChangeAspect="1"/>
          </p:cNvPicPr>
          <p:nvPr/>
        </p:nvPicPr>
        <p:blipFill>
          <a:blip r:embed="rId4" cstate="print"/>
          <a:stretch>
            <a:fillRect/>
          </a:stretch>
        </p:blipFill>
        <p:spPr>
          <a:xfrm>
            <a:off x="107504" y="116632"/>
            <a:ext cx="936104" cy="937927"/>
          </a:xfrm>
          <a:prstGeom prst="rect">
            <a:avLst/>
          </a:prstGeom>
        </p:spPr>
      </p:pic>
      <p:pic>
        <p:nvPicPr>
          <p:cNvPr id="7" name="6 Resim" descr="k_akredite_oda.jpg"/>
          <p:cNvPicPr>
            <a:picLocks noChangeAspect="1"/>
          </p:cNvPicPr>
          <p:nvPr/>
        </p:nvPicPr>
        <p:blipFill>
          <a:blip r:embed="rId5" cstate="print"/>
          <a:stretch>
            <a:fillRect/>
          </a:stretch>
        </p:blipFill>
        <p:spPr>
          <a:xfrm>
            <a:off x="7884368" y="0"/>
            <a:ext cx="1115616" cy="1033273"/>
          </a:xfrm>
          <a:prstGeom prst="rect">
            <a:avLst/>
          </a:prstGeom>
        </p:spPr>
      </p:pic>
      <p:pic>
        <p:nvPicPr>
          <p:cNvPr id="8" name="9 Resim" descr="SG100056.JPG"/>
          <p:cNvPicPr>
            <a:picLocks noChangeAspect="1"/>
          </p:cNvPicPr>
          <p:nvPr/>
        </p:nvPicPr>
        <p:blipFill>
          <a:blip r:embed="rId6" cstate="print"/>
          <a:srcRect/>
          <a:stretch>
            <a:fillRect/>
          </a:stretch>
        </p:blipFill>
        <p:spPr bwMode="auto">
          <a:xfrm>
            <a:off x="3491880" y="4437112"/>
            <a:ext cx="2736304" cy="1833149"/>
          </a:xfrm>
          <a:prstGeom prst="rect">
            <a:avLst/>
          </a:prstGeom>
          <a:noFill/>
          <a:ln w="9525">
            <a:noFill/>
            <a:miter lim="800000"/>
            <a:headEnd/>
            <a:tailEnd/>
          </a:ln>
        </p:spPr>
      </p:pic>
      <p:pic>
        <p:nvPicPr>
          <p:cNvPr id="9" name="7 Resim" descr="SG100015.JPG"/>
          <p:cNvPicPr>
            <a:picLocks noChangeAspect="1"/>
          </p:cNvPicPr>
          <p:nvPr/>
        </p:nvPicPr>
        <p:blipFill>
          <a:blip r:embed="rId7" cstate="print"/>
          <a:srcRect/>
          <a:stretch>
            <a:fillRect/>
          </a:stretch>
        </p:blipFill>
        <p:spPr bwMode="auto">
          <a:xfrm>
            <a:off x="611560" y="4437112"/>
            <a:ext cx="2634169" cy="1763415"/>
          </a:xfrm>
          <a:prstGeom prst="rect">
            <a:avLst/>
          </a:prstGeom>
          <a:noFill/>
          <a:ln w="9525">
            <a:noFill/>
            <a:miter lim="800000"/>
            <a:headEnd/>
            <a:tailEnd/>
          </a:ln>
        </p:spPr>
      </p:pic>
      <p:pic>
        <p:nvPicPr>
          <p:cNvPr id="10" name="10 Resim" descr="SG100057.JPG"/>
          <p:cNvPicPr>
            <a:picLocks noChangeAspect="1"/>
          </p:cNvPicPr>
          <p:nvPr/>
        </p:nvPicPr>
        <p:blipFill>
          <a:blip r:embed="rId8" cstate="print"/>
          <a:srcRect/>
          <a:stretch>
            <a:fillRect/>
          </a:stretch>
        </p:blipFill>
        <p:spPr bwMode="auto">
          <a:xfrm>
            <a:off x="6372200" y="4437112"/>
            <a:ext cx="2699040" cy="1806386"/>
          </a:xfrm>
          <a:prstGeom prst="rect">
            <a:avLst/>
          </a:prstGeom>
          <a:noFill/>
          <a:ln w="9525">
            <a:noFill/>
            <a:miter lim="800000"/>
            <a:headEnd/>
            <a:tailEnd/>
          </a:ln>
        </p:spPr>
      </p:pic>
      <p:sp>
        <p:nvSpPr>
          <p:cNvPr id="11" name="1 Başlık"/>
          <p:cNvSpPr txBox="1">
            <a:spLocks/>
          </p:cNvSpPr>
          <p:nvPr/>
        </p:nvSpPr>
        <p:spPr>
          <a:xfrm>
            <a:off x="4644008" y="188640"/>
            <a:ext cx="3382962" cy="980728"/>
          </a:xfrm>
          <a:prstGeom prst="rect">
            <a:avLst/>
          </a:prstGeom>
        </p:spPr>
        <p:txBody>
          <a:bodyPr anchor="b">
            <a:noAutofit/>
          </a:bodyPr>
          <a:lstStyle/>
          <a:p>
            <a:pPr fontAlgn="auto">
              <a:spcAft>
                <a:spcPts val="0"/>
              </a:spcAft>
              <a:defRPr/>
            </a:pPr>
            <a:r>
              <a:rPr lang="tr-TR" sz="2000" b="1" dirty="0" smtClean="0">
                <a:solidFill>
                  <a:schemeClr val="tx2"/>
                </a:solidFill>
                <a:latin typeface="Segoe Print" pitchFamily="2" charset="0"/>
                <a:cs typeface="MV Boli" pitchFamily="2" charset="0"/>
              </a:rPr>
              <a:t>Türk Deniz Ticareti Tarihi Sempozyumu</a:t>
            </a:r>
            <a:r>
              <a:rPr lang="tr-TR" sz="2000" dirty="0">
                <a:solidFill>
                  <a:schemeClr val="tx2"/>
                </a:solidFill>
                <a:latin typeface="+mj-lt"/>
                <a:ea typeface="+mj-ea"/>
                <a:cs typeface="+mj-cs"/>
              </a:rPr>
              <a:t/>
            </a:r>
            <a:br>
              <a:rPr lang="tr-TR" sz="2000" dirty="0">
                <a:solidFill>
                  <a:schemeClr val="tx2"/>
                </a:solidFill>
                <a:latin typeface="+mj-lt"/>
                <a:ea typeface="+mj-ea"/>
                <a:cs typeface="+mj-cs"/>
              </a:rPr>
            </a:br>
            <a:endParaRPr lang="tr-TR" sz="200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noChangeArrowheads="1"/>
          </p:cNvSpPr>
          <p:nvPr/>
        </p:nvSpPr>
        <p:spPr bwMode="auto">
          <a:xfrm>
            <a:off x="5508104" y="1196752"/>
            <a:ext cx="2808237" cy="1569660"/>
          </a:xfrm>
          <a:prstGeom prst="rect">
            <a:avLst/>
          </a:prstGeom>
          <a:noFill/>
          <a:ln w="9525">
            <a:noFill/>
            <a:miter lim="800000"/>
            <a:headEnd/>
            <a:tailEnd/>
          </a:ln>
        </p:spPr>
        <p:txBody>
          <a:bodyPr wrap="square" anchor="ctr">
            <a:spAutoFit/>
          </a:bodyPr>
          <a:lstStyle/>
          <a:p>
            <a:pPr algn="just" eaLnBrk="0" hangingPunct="0"/>
            <a:endParaRPr lang="tr-TR" sz="2400" dirty="0">
              <a:solidFill>
                <a:schemeClr val="tx2"/>
              </a:solidFill>
              <a:latin typeface="Candara" pitchFamily="34" charset="0"/>
              <a:ea typeface="Arial Unicode MS" pitchFamily="34" charset="-128"/>
              <a:cs typeface="Arial Unicode MS" pitchFamily="34" charset="-128"/>
            </a:endParaRPr>
          </a:p>
          <a:p>
            <a:pPr eaLnBrk="0" hangingPunct="0"/>
            <a:endParaRPr lang="tr-TR" sz="2400" dirty="0">
              <a:solidFill>
                <a:schemeClr val="tx2"/>
              </a:solidFill>
              <a:latin typeface="Candara" pitchFamily="34" charset="0"/>
              <a:ea typeface="Arial Unicode MS" pitchFamily="34" charset="-128"/>
              <a:cs typeface="Arial Unicode MS" pitchFamily="34" charset="-128"/>
            </a:endParaRPr>
          </a:p>
          <a:p>
            <a:pPr eaLnBrk="0" hangingPunct="0"/>
            <a:r>
              <a:rPr lang="tr-TR" sz="2400" b="1" dirty="0" smtClean="0">
                <a:solidFill>
                  <a:schemeClr val="tx2"/>
                </a:solidFill>
                <a:latin typeface="Segoe Print" pitchFamily="2" charset="0"/>
                <a:cs typeface="MV Boli" pitchFamily="2" charset="0"/>
              </a:rPr>
              <a:t>Sempozyum Bildiriler Kitabı…</a:t>
            </a:r>
          </a:p>
        </p:txBody>
      </p:sp>
      <p:pic>
        <p:nvPicPr>
          <p:cNvPr id="21507" name="3 Resim" descr="001.jpg"/>
          <p:cNvPicPr>
            <a:picLocks noChangeAspect="1"/>
          </p:cNvPicPr>
          <p:nvPr/>
        </p:nvPicPr>
        <p:blipFill>
          <a:blip r:embed="rId3" cstate="print"/>
          <a:srcRect/>
          <a:stretch>
            <a:fillRect/>
          </a:stretch>
        </p:blipFill>
        <p:spPr bwMode="auto">
          <a:xfrm>
            <a:off x="1763688" y="1268760"/>
            <a:ext cx="3312368" cy="4555648"/>
          </a:xfrm>
          <a:prstGeom prst="rect">
            <a:avLst/>
          </a:prstGeom>
          <a:noFill/>
          <a:ln w="9525">
            <a:noFill/>
            <a:miter lim="800000"/>
            <a:headEnd/>
            <a:tailEnd/>
          </a:ln>
        </p:spPr>
      </p:pic>
      <p:pic>
        <p:nvPicPr>
          <p:cNvPr id="4" name="3 Resim" descr="mdto logo.jpg"/>
          <p:cNvPicPr>
            <a:picLocks noChangeAspect="1"/>
          </p:cNvPicPr>
          <p:nvPr/>
        </p:nvPicPr>
        <p:blipFill>
          <a:blip r:embed="rId4" cstate="print"/>
          <a:stretch>
            <a:fillRect/>
          </a:stretch>
        </p:blipFill>
        <p:spPr>
          <a:xfrm>
            <a:off x="107504" y="116632"/>
            <a:ext cx="936104" cy="937927"/>
          </a:xfrm>
          <a:prstGeom prst="rect">
            <a:avLst/>
          </a:prstGeom>
        </p:spPr>
      </p:pic>
      <p:pic>
        <p:nvPicPr>
          <p:cNvPr id="5" name="4 Resim" descr="k_akredite_oda.jpg"/>
          <p:cNvPicPr>
            <a:picLocks noChangeAspect="1"/>
          </p:cNvPicPr>
          <p:nvPr/>
        </p:nvPicPr>
        <p:blipFill>
          <a:blip r:embed="rId5" cstate="print"/>
          <a:stretch>
            <a:fillRect/>
          </a:stretch>
        </p:blipFill>
        <p:spPr>
          <a:xfrm>
            <a:off x="7884368" y="0"/>
            <a:ext cx="1115616" cy="103327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ChangeArrowheads="1"/>
          </p:cNvSpPr>
          <p:nvPr/>
        </p:nvSpPr>
        <p:spPr bwMode="auto">
          <a:xfrm>
            <a:off x="6588224" y="404664"/>
            <a:ext cx="2555776" cy="2308324"/>
          </a:xfrm>
          <a:prstGeom prst="rect">
            <a:avLst/>
          </a:prstGeom>
          <a:noFill/>
          <a:ln w="9525">
            <a:noFill/>
            <a:miter lim="800000"/>
            <a:headEnd/>
            <a:tailEnd/>
          </a:ln>
        </p:spPr>
        <p:txBody>
          <a:bodyPr wrap="square" anchor="ctr">
            <a:spAutoFit/>
          </a:bodyPr>
          <a:lstStyle/>
          <a:p>
            <a:pPr algn="just" eaLnBrk="0" hangingPunct="0"/>
            <a:endParaRPr lang="tr-TR" sz="2400" b="1" dirty="0">
              <a:solidFill>
                <a:schemeClr val="tx2"/>
              </a:solidFill>
              <a:latin typeface="Candara" pitchFamily="34" charset="0"/>
              <a:ea typeface="Arial Unicode MS" pitchFamily="34" charset="-128"/>
              <a:cs typeface="Arial Unicode MS" pitchFamily="34" charset="-128"/>
            </a:endParaRPr>
          </a:p>
          <a:p>
            <a:pPr algn="just" eaLnBrk="0" hangingPunct="0"/>
            <a:endParaRPr lang="tr-TR" sz="2400" b="1" dirty="0">
              <a:solidFill>
                <a:schemeClr val="tx2"/>
              </a:solidFill>
              <a:latin typeface="Candara" pitchFamily="34" charset="0"/>
              <a:ea typeface="Arial Unicode MS" pitchFamily="34" charset="-128"/>
              <a:cs typeface="Arial Unicode MS" pitchFamily="34" charset="-128"/>
            </a:endParaRPr>
          </a:p>
          <a:p>
            <a:pPr algn="ctr" eaLnBrk="0" hangingPunct="0"/>
            <a:r>
              <a:rPr lang="tr-TR" sz="2400" b="1" dirty="0" smtClean="0">
                <a:solidFill>
                  <a:schemeClr val="tx2"/>
                </a:solidFill>
                <a:latin typeface="Segoe Print" pitchFamily="2" charset="0"/>
                <a:cs typeface="MV Boli" pitchFamily="2" charset="0"/>
              </a:rPr>
              <a:t>Basında 3. Türk Deniz Ticareti Tarihi Sempozyumu</a:t>
            </a:r>
          </a:p>
        </p:txBody>
      </p:sp>
      <p:pic>
        <p:nvPicPr>
          <p:cNvPr id="22531" name="3 Resim" descr="Resim1.jpg"/>
          <p:cNvPicPr>
            <a:picLocks noChangeAspect="1"/>
          </p:cNvPicPr>
          <p:nvPr/>
        </p:nvPicPr>
        <p:blipFill>
          <a:blip r:embed="rId3" cstate="print"/>
          <a:srcRect/>
          <a:stretch>
            <a:fillRect/>
          </a:stretch>
        </p:blipFill>
        <p:spPr bwMode="auto">
          <a:xfrm>
            <a:off x="1259632" y="332656"/>
            <a:ext cx="4325474" cy="3960738"/>
          </a:xfrm>
          <a:prstGeom prst="rect">
            <a:avLst/>
          </a:prstGeom>
          <a:noFill/>
          <a:ln w="9525">
            <a:noFill/>
            <a:miter lim="800000"/>
            <a:headEnd/>
            <a:tailEnd/>
          </a:ln>
        </p:spPr>
      </p:pic>
      <p:pic>
        <p:nvPicPr>
          <p:cNvPr id="4" name="3 Resim" descr="003.jpg"/>
          <p:cNvPicPr>
            <a:picLocks noChangeAspect="1"/>
          </p:cNvPicPr>
          <p:nvPr/>
        </p:nvPicPr>
        <p:blipFill>
          <a:blip r:embed="rId4" cstate="print"/>
          <a:srcRect/>
          <a:stretch>
            <a:fillRect/>
          </a:stretch>
        </p:blipFill>
        <p:spPr bwMode="auto">
          <a:xfrm>
            <a:off x="683568" y="2708920"/>
            <a:ext cx="2952948" cy="2273322"/>
          </a:xfrm>
          <a:prstGeom prst="rect">
            <a:avLst/>
          </a:prstGeom>
          <a:noFill/>
          <a:ln w="9525">
            <a:noFill/>
            <a:miter lim="800000"/>
            <a:headEnd/>
            <a:tailEnd/>
          </a:ln>
        </p:spPr>
      </p:pic>
      <p:pic>
        <p:nvPicPr>
          <p:cNvPr id="5" name="3 Resim" descr="003.jpg"/>
          <p:cNvPicPr>
            <a:picLocks noChangeAspect="1"/>
          </p:cNvPicPr>
          <p:nvPr/>
        </p:nvPicPr>
        <p:blipFill>
          <a:blip r:embed="rId5" cstate="print"/>
          <a:srcRect/>
          <a:stretch>
            <a:fillRect/>
          </a:stretch>
        </p:blipFill>
        <p:spPr bwMode="auto">
          <a:xfrm>
            <a:off x="3563888" y="1340768"/>
            <a:ext cx="2940801" cy="3024336"/>
          </a:xfrm>
          <a:prstGeom prst="rect">
            <a:avLst/>
          </a:prstGeom>
          <a:noFill/>
          <a:ln w="9525">
            <a:noFill/>
            <a:miter lim="800000"/>
            <a:headEnd/>
            <a:tailEnd/>
          </a:ln>
        </p:spPr>
      </p:pic>
      <p:pic>
        <p:nvPicPr>
          <p:cNvPr id="6" name="2 Resim" descr="001.jpg"/>
          <p:cNvPicPr>
            <a:picLocks noChangeAspect="1"/>
          </p:cNvPicPr>
          <p:nvPr/>
        </p:nvPicPr>
        <p:blipFill>
          <a:blip r:embed="rId6" cstate="print"/>
          <a:srcRect/>
          <a:stretch>
            <a:fillRect/>
          </a:stretch>
        </p:blipFill>
        <p:spPr bwMode="auto">
          <a:xfrm>
            <a:off x="683568" y="3933056"/>
            <a:ext cx="3960366" cy="2625143"/>
          </a:xfrm>
          <a:prstGeom prst="rect">
            <a:avLst/>
          </a:prstGeom>
          <a:noFill/>
          <a:ln w="9525">
            <a:noFill/>
            <a:miter lim="800000"/>
            <a:headEnd/>
            <a:tailEnd/>
          </a:ln>
        </p:spPr>
      </p:pic>
      <p:pic>
        <p:nvPicPr>
          <p:cNvPr id="7" name="4 Resim" descr="003.jpg"/>
          <p:cNvPicPr>
            <a:picLocks noChangeAspect="1"/>
          </p:cNvPicPr>
          <p:nvPr/>
        </p:nvPicPr>
        <p:blipFill>
          <a:blip r:embed="rId7" cstate="print"/>
          <a:srcRect/>
          <a:stretch>
            <a:fillRect/>
          </a:stretch>
        </p:blipFill>
        <p:spPr bwMode="auto">
          <a:xfrm>
            <a:off x="3931724" y="4581128"/>
            <a:ext cx="2801012" cy="2017539"/>
          </a:xfrm>
          <a:prstGeom prst="rect">
            <a:avLst/>
          </a:prstGeom>
          <a:noFill/>
          <a:ln w="9525">
            <a:noFill/>
            <a:miter lim="800000"/>
            <a:headEnd/>
            <a:tailEnd/>
          </a:ln>
        </p:spPr>
      </p:pic>
      <p:pic>
        <p:nvPicPr>
          <p:cNvPr id="8" name="3 Resim" descr="003.jpg"/>
          <p:cNvPicPr>
            <a:picLocks noChangeAspect="1"/>
          </p:cNvPicPr>
          <p:nvPr/>
        </p:nvPicPr>
        <p:blipFill>
          <a:blip r:embed="rId8" cstate="print"/>
          <a:srcRect/>
          <a:stretch>
            <a:fillRect/>
          </a:stretch>
        </p:blipFill>
        <p:spPr bwMode="auto">
          <a:xfrm>
            <a:off x="5683816" y="4077072"/>
            <a:ext cx="1713845" cy="2520280"/>
          </a:xfrm>
          <a:prstGeom prst="rect">
            <a:avLst/>
          </a:prstGeom>
          <a:noFill/>
          <a:ln w="9525">
            <a:noFill/>
            <a:miter lim="800000"/>
            <a:headEnd/>
            <a:tailEnd/>
          </a:ln>
        </p:spPr>
      </p:pic>
      <p:pic>
        <p:nvPicPr>
          <p:cNvPr id="9" name="4 Resim" descr="004.jpg"/>
          <p:cNvPicPr>
            <a:picLocks noChangeAspect="1"/>
          </p:cNvPicPr>
          <p:nvPr/>
        </p:nvPicPr>
        <p:blipFill>
          <a:blip r:embed="rId9" cstate="print"/>
          <a:srcRect/>
          <a:stretch>
            <a:fillRect/>
          </a:stretch>
        </p:blipFill>
        <p:spPr bwMode="auto">
          <a:xfrm>
            <a:off x="7128347" y="3501008"/>
            <a:ext cx="2015653" cy="3072110"/>
          </a:xfrm>
          <a:prstGeom prst="rect">
            <a:avLst/>
          </a:prstGeom>
          <a:noFill/>
          <a:ln w="9525">
            <a:noFill/>
            <a:miter lim="800000"/>
            <a:headEnd/>
            <a:tailEnd/>
          </a:ln>
        </p:spPr>
      </p:pic>
      <p:pic>
        <p:nvPicPr>
          <p:cNvPr id="10" name="9 Resim" descr="mdto logo.jpg"/>
          <p:cNvPicPr>
            <a:picLocks noChangeAspect="1"/>
          </p:cNvPicPr>
          <p:nvPr/>
        </p:nvPicPr>
        <p:blipFill>
          <a:blip r:embed="rId10" cstate="print"/>
          <a:stretch>
            <a:fillRect/>
          </a:stretch>
        </p:blipFill>
        <p:spPr>
          <a:xfrm>
            <a:off x="107504" y="116632"/>
            <a:ext cx="936104" cy="937927"/>
          </a:xfrm>
          <a:prstGeom prst="rect">
            <a:avLst/>
          </a:prstGeom>
        </p:spPr>
      </p:pic>
      <p:pic>
        <p:nvPicPr>
          <p:cNvPr id="11" name="10 Resim" descr="k_akredite_oda.jpg"/>
          <p:cNvPicPr>
            <a:picLocks noChangeAspect="1"/>
          </p:cNvPicPr>
          <p:nvPr/>
        </p:nvPicPr>
        <p:blipFill>
          <a:blip r:embed="rId11" cstate="print"/>
          <a:stretch>
            <a:fillRect/>
          </a:stretch>
        </p:blipFill>
        <p:spPr>
          <a:xfrm>
            <a:off x="7884368" y="0"/>
            <a:ext cx="1115616" cy="1033273"/>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4 Metin kutusu"/>
          <p:cNvSpPr txBox="1">
            <a:spLocks noChangeArrowheads="1"/>
          </p:cNvSpPr>
          <p:nvPr/>
        </p:nvSpPr>
        <p:spPr bwMode="auto">
          <a:xfrm>
            <a:off x="539552" y="1052736"/>
            <a:ext cx="8389937" cy="1508105"/>
          </a:xfrm>
          <a:prstGeom prst="rect">
            <a:avLst/>
          </a:prstGeom>
          <a:noFill/>
          <a:ln w="9525">
            <a:noFill/>
            <a:miter lim="800000"/>
            <a:headEnd/>
            <a:tailEnd/>
          </a:ln>
        </p:spPr>
        <p:txBody>
          <a:bodyPr>
            <a:spAutoFit/>
          </a:bodyPr>
          <a:lstStyle/>
          <a:p>
            <a:r>
              <a:rPr lang="tr-TR" sz="2300" b="1" dirty="0" smtClean="0">
                <a:solidFill>
                  <a:schemeClr val="tx2"/>
                </a:solidFill>
                <a:latin typeface="Segoe Print" pitchFamily="2" charset="0"/>
                <a:cs typeface="MV Boli" pitchFamily="2" charset="0"/>
              </a:rPr>
              <a:t>Engelliler Haftası nedeniyle Mersin Ortopedik Engelliler Derneği ve Mersin İşitme Engelliler Eğitimine Destek ve Kalkındırma Derneği üyelerini denizle buluşturmak amacıyla bir yemek verilmiştir.</a:t>
            </a:r>
          </a:p>
        </p:txBody>
      </p:sp>
      <p:pic>
        <p:nvPicPr>
          <p:cNvPr id="46083" name="2 Resim" descr="E9.jpg"/>
          <p:cNvPicPr>
            <a:picLocks noChangeAspect="1"/>
          </p:cNvPicPr>
          <p:nvPr/>
        </p:nvPicPr>
        <p:blipFill>
          <a:blip r:embed="rId3" cstate="print"/>
          <a:srcRect/>
          <a:stretch>
            <a:fillRect/>
          </a:stretch>
        </p:blipFill>
        <p:spPr bwMode="auto">
          <a:xfrm>
            <a:off x="1403648" y="2708920"/>
            <a:ext cx="2664296" cy="1783246"/>
          </a:xfrm>
          <a:prstGeom prst="rect">
            <a:avLst/>
          </a:prstGeom>
          <a:noFill/>
          <a:ln w="9525">
            <a:noFill/>
            <a:miter lim="800000"/>
            <a:headEnd/>
            <a:tailEnd/>
          </a:ln>
        </p:spPr>
      </p:pic>
      <p:pic>
        <p:nvPicPr>
          <p:cNvPr id="46084" name="3 Resim" descr="E10.jpg"/>
          <p:cNvPicPr>
            <a:picLocks noChangeAspect="1"/>
          </p:cNvPicPr>
          <p:nvPr/>
        </p:nvPicPr>
        <p:blipFill>
          <a:blip r:embed="rId4" cstate="print"/>
          <a:srcRect/>
          <a:stretch>
            <a:fillRect/>
          </a:stretch>
        </p:blipFill>
        <p:spPr bwMode="auto">
          <a:xfrm>
            <a:off x="4644008" y="2708920"/>
            <a:ext cx="3024336" cy="1801204"/>
          </a:xfrm>
          <a:prstGeom prst="rect">
            <a:avLst/>
          </a:prstGeom>
          <a:noFill/>
          <a:ln w="9525">
            <a:noFill/>
            <a:miter lim="800000"/>
            <a:headEnd/>
            <a:tailEnd/>
          </a:ln>
        </p:spPr>
      </p:pic>
      <p:pic>
        <p:nvPicPr>
          <p:cNvPr id="46085" name="5 Resim" descr="ee3.jpg"/>
          <p:cNvPicPr>
            <a:picLocks noChangeAspect="1"/>
          </p:cNvPicPr>
          <p:nvPr/>
        </p:nvPicPr>
        <p:blipFill>
          <a:blip r:embed="rId5" cstate="print"/>
          <a:srcRect/>
          <a:stretch>
            <a:fillRect/>
          </a:stretch>
        </p:blipFill>
        <p:spPr bwMode="auto">
          <a:xfrm>
            <a:off x="1403648" y="4653136"/>
            <a:ext cx="3211060" cy="1728117"/>
          </a:xfrm>
          <a:prstGeom prst="rect">
            <a:avLst/>
          </a:prstGeom>
          <a:noFill/>
          <a:ln w="9525">
            <a:noFill/>
            <a:miter lim="800000"/>
            <a:headEnd/>
            <a:tailEnd/>
          </a:ln>
        </p:spPr>
      </p:pic>
      <p:pic>
        <p:nvPicPr>
          <p:cNvPr id="46086" name="6 Resim" descr="E31.jpg"/>
          <p:cNvPicPr>
            <a:picLocks noChangeAspect="1"/>
          </p:cNvPicPr>
          <p:nvPr/>
        </p:nvPicPr>
        <p:blipFill>
          <a:blip r:embed="rId6" cstate="print"/>
          <a:srcRect/>
          <a:stretch>
            <a:fillRect/>
          </a:stretch>
        </p:blipFill>
        <p:spPr bwMode="auto">
          <a:xfrm>
            <a:off x="4860032" y="4653136"/>
            <a:ext cx="2807865" cy="1662265"/>
          </a:xfrm>
          <a:prstGeom prst="rect">
            <a:avLst/>
          </a:prstGeom>
          <a:noFill/>
          <a:ln w="9525">
            <a:noFill/>
            <a:miter lim="800000"/>
            <a:headEnd/>
            <a:tailEnd/>
          </a:ln>
        </p:spPr>
      </p:pic>
      <p:pic>
        <p:nvPicPr>
          <p:cNvPr id="7" name="6 Resim" descr="mdto logo.jpg"/>
          <p:cNvPicPr>
            <a:picLocks noChangeAspect="1"/>
          </p:cNvPicPr>
          <p:nvPr/>
        </p:nvPicPr>
        <p:blipFill>
          <a:blip r:embed="rId7" cstate="print"/>
          <a:stretch>
            <a:fillRect/>
          </a:stretch>
        </p:blipFill>
        <p:spPr>
          <a:xfrm>
            <a:off x="107504" y="116632"/>
            <a:ext cx="936104" cy="937927"/>
          </a:xfrm>
          <a:prstGeom prst="rect">
            <a:avLst/>
          </a:prstGeom>
        </p:spPr>
      </p:pic>
      <p:pic>
        <p:nvPicPr>
          <p:cNvPr id="8" name="7 Resim" descr="k_akredite_oda.jpg"/>
          <p:cNvPicPr>
            <a:picLocks noChangeAspect="1"/>
          </p:cNvPicPr>
          <p:nvPr/>
        </p:nvPicPr>
        <p:blipFill>
          <a:blip r:embed="rId8" cstate="print"/>
          <a:stretch>
            <a:fillRect/>
          </a:stretch>
        </p:blipFill>
        <p:spPr>
          <a:xfrm>
            <a:off x="7884368" y="0"/>
            <a:ext cx="1115616" cy="1033273"/>
          </a:xfrm>
          <a:prstGeom prst="rect">
            <a:avLst/>
          </a:prstGeom>
        </p:spPr>
      </p:pic>
      <p:sp>
        <p:nvSpPr>
          <p:cNvPr id="9" name="1 Başlık"/>
          <p:cNvSpPr txBox="1">
            <a:spLocks/>
          </p:cNvSpPr>
          <p:nvPr/>
        </p:nvSpPr>
        <p:spPr>
          <a:xfrm>
            <a:off x="2987824" y="188640"/>
            <a:ext cx="3382962" cy="765175"/>
          </a:xfrm>
          <a:prstGeom prst="rect">
            <a:avLst/>
          </a:prstGeom>
        </p:spPr>
        <p:txBody>
          <a:bodyPr anchor="b">
            <a:noAutofit/>
          </a:bodyPr>
          <a:lstStyle/>
          <a:p>
            <a:pPr fontAlgn="auto">
              <a:spcAft>
                <a:spcPts val="0"/>
              </a:spcAft>
              <a:defRPr/>
            </a:pPr>
            <a:r>
              <a:rPr lang="tr-TR" sz="2000" b="1" dirty="0" smtClean="0">
                <a:solidFill>
                  <a:schemeClr val="tx2"/>
                </a:solidFill>
                <a:latin typeface="Segoe Print" pitchFamily="2" charset="0"/>
                <a:cs typeface="MV Boli" pitchFamily="2" charset="0"/>
              </a:rPr>
              <a:t>Engellilerle buluşma…</a:t>
            </a:r>
            <a:r>
              <a:rPr lang="tr-TR" sz="2000" dirty="0">
                <a:solidFill>
                  <a:schemeClr val="tx2"/>
                </a:solidFill>
                <a:latin typeface="+mj-lt"/>
                <a:ea typeface="+mj-ea"/>
                <a:cs typeface="+mj-cs"/>
              </a:rPr>
              <a:t/>
            </a:r>
            <a:br>
              <a:rPr lang="tr-TR" sz="2000" dirty="0">
                <a:solidFill>
                  <a:schemeClr val="tx2"/>
                </a:solidFill>
                <a:latin typeface="+mj-lt"/>
                <a:ea typeface="+mj-ea"/>
                <a:cs typeface="+mj-cs"/>
              </a:rPr>
            </a:br>
            <a:endParaRPr lang="tr-TR" sz="2000" dirty="0">
              <a:solidFill>
                <a:schemeClr val="tx2"/>
              </a:solidFill>
              <a:latin typeface="+mj-lt"/>
              <a:ea typeface="+mj-ea"/>
              <a:cs typeface="+mj-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4 Metin kutusu"/>
          <p:cNvSpPr txBox="1">
            <a:spLocks noChangeArrowheads="1"/>
          </p:cNvSpPr>
          <p:nvPr/>
        </p:nvSpPr>
        <p:spPr bwMode="auto">
          <a:xfrm>
            <a:off x="863600" y="1196752"/>
            <a:ext cx="8280400" cy="1785104"/>
          </a:xfrm>
          <a:prstGeom prst="rect">
            <a:avLst/>
          </a:prstGeom>
          <a:noFill/>
          <a:ln w="9525">
            <a:noFill/>
            <a:miter lim="800000"/>
            <a:headEnd/>
            <a:tailEnd/>
          </a:ln>
        </p:spPr>
        <p:txBody>
          <a:bodyPr>
            <a:spAutoFit/>
          </a:bodyPr>
          <a:lstStyle/>
          <a:p>
            <a:r>
              <a:rPr lang="tr-TR" sz="2200" dirty="0" smtClean="0">
                <a:solidFill>
                  <a:schemeClr val="tx2"/>
                </a:solidFill>
                <a:latin typeface="Segoe Print" pitchFamily="2" charset="0"/>
                <a:cs typeface="MV Boli" pitchFamily="2" charset="0"/>
              </a:rPr>
              <a:t>TÜBİTAK tarafından düzenlenen “Ortaöğretim Öğrencileri Araştırma Projeleri” Yarışması’nda “Profesyonel Tekne Balıkçılarının Sosyolojik Analizi” isimli projeleriyle yarışan Mersin Fen Lisesi öğrencilerine destek verilmiştir.</a:t>
            </a:r>
          </a:p>
        </p:txBody>
      </p:sp>
      <p:pic>
        <p:nvPicPr>
          <p:cNvPr id="48131" name="2 Resim" descr="SANY1584.JPG"/>
          <p:cNvPicPr>
            <a:picLocks noChangeAspect="1"/>
          </p:cNvPicPr>
          <p:nvPr/>
        </p:nvPicPr>
        <p:blipFill>
          <a:blip r:embed="rId3" cstate="print"/>
          <a:srcRect/>
          <a:stretch>
            <a:fillRect/>
          </a:stretch>
        </p:blipFill>
        <p:spPr bwMode="auto">
          <a:xfrm>
            <a:off x="395536" y="3212976"/>
            <a:ext cx="2736304" cy="2053799"/>
          </a:xfrm>
          <a:prstGeom prst="rect">
            <a:avLst/>
          </a:prstGeom>
          <a:noFill/>
          <a:ln w="9525">
            <a:noFill/>
            <a:miter lim="800000"/>
            <a:headEnd/>
            <a:tailEnd/>
          </a:ln>
        </p:spPr>
      </p:pic>
      <p:pic>
        <p:nvPicPr>
          <p:cNvPr id="48133" name="5 Resim" descr="SANY1632.JPG"/>
          <p:cNvPicPr>
            <a:picLocks noChangeAspect="1"/>
          </p:cNvPicPr>
          <p:nvPr/>
        </p:nvPicPr>
        <p:blipFill>
          <a:blip r:embed="rId4" cstate="print"/>
          <a:srcRect/>
          <a:stretch>
            <a:fillRect/>
          </a:stretch>
        </p:blipFill>
        <p:spPr bwMode="auto">
          <a:xfrm>
            <a:off x="6084168" y="3212976"/>
            <a:ext cx="2664296" cy="1999751"/>
          </a:xfrm>
          <a:prstGeom prst="rect">
            <a:avLst/>
          </a:prstGeom>
          <a:noFill/>
          <a:ln w="9525">
            <a:noFill/>
            <a:miter lim="800000"/>
            <a:headEnd/>
            <a:tailEnd/>
          </a:ln>
        </p:spPr>
      </p:pic>
      <p:pic>
        <p:nvPicPr>
          <p:cNvPr id="6" name="5 Resim" descr="mdto logo.jpg"/>
          <p:cNvPicPr>
            <a:picLocks noChangeAspect="1"/>
          </p:cNvPicPr>
          <p:nvPr/>
        </p:nvPicPr>
        <p:blipFill>
          <a:blip r:embed="rId5" cstate="print"/>
          <a:stretch>
            <a:fillRect/>
          </a:stretch>
        </p:blipFill>
        <p:spPr>
          <a:xfrm>
            <a:off x="107504" y="116632"/>
            <a:ext cx="936104" cy="937927"/>
          </a:xfrm>
          <a:prstGeom prst="rect">
            <a:avLst/>
          </a:prstGeom>
        </p:spPr>
      </p:pic>
      <p:pic>
        <p:nvPicPr>
          <p:cNvPr id="7" name="6 Resim" descr="k_akredite_oda.jpg"/>
          <p:cNvPicPr>
            <a:picLocks noChangeAspect="1"/>
          </p:cNvPicPr>
          <p:nvPr/>
        </p:nvPicPr>
        <p:blipFill>
          <a:blip r:embed="rId6" cstate="print"/>
          <a:stretch>
            <a:fillRect/>
          </a:stretch>
        </p:blipFill>
        <p:spPr>
          <a:xfrm>
            <a:off x="7884368" y="0"/>
            <a:ext cx="1115616" cy="1033273"/>
          </a:xfrm>
          <a:prstGeom prst="rect">
            <a:avLst/>
          </a:prstGeom>
        </p:spPr>
      </p:pic>
      <p:pic>
        <p:nvPicPr>
          <p:cNvPr id="8" name="4 Resim" descr="SNV80706.JPG"/>
          <p:cNvPicPr>
            <a:picLocks noChangeAspect="1"/>
          </p:cNvPicPr>
          <p:nvPr/>
        </p:nvPicPr>
        <p:blipFill>
          <a:blip r:embed="rId7" cstate="print"/>
          <a:srcRect/>
          <a:stretch>
            <a:fillRect/>
          </a:stretch>
        </p:blipFill>
        <p:spPr bwMode="auto">
          <a:xfrm>
            <a:off x="3275856" y="3212976"/>
            <a:ext cx="2687411" cy="2016224"/>
          </a:xfrm>
          <a:prstGeom prst="rect">
            <a:avLst/>
          </a:prstGeom>
          <a:noFill/>
          <a:ln w="9525">
            <a:noFill/>
            <a:miter lim="800000"/>
            <a:headEnd/>
            <a:tailEnd/>
          </a:ln>
        </p:spPr>
      </p:pic>
      <p:sp>
        <p:nvSpPr>
          <p:cNvPr id="9" name="1 Başlık"/>
          <p:cNvSpPr txBox="1">
            <a:spLocks/>
          </p:cNvSpPr>
          <p:nvPr/>
        </p:nvSpPr>
        <p:spPr>
          <a:xfrm>
            <a:off x="2483768" y="332656"/>
            <a:ext cx="4248472" cy="765175"/>
          </a:xfrm>
          <a:prstGeom prst="rect">
            <a:avLst/>
          </a:prstGeom>
        </p:spPr>
        <p:txBody>
          <a:bodyPr anchor="b">
            <a:noAutofit/>
          </a:bodyPr>
          <a:lstStyle/>
          <a:p>
            <a:pPr fontAlgn="auto">
              <a:spcAft>
                <a:spcPts val="0"/>
              </a:spcAft>
              <a:defRPr/>
            </a:pPr>
            <a:r>
              <a:rPr lang="tr-TR" sz="2000" b="1" dirty="0" smtClean="0">
                <a:solidFill>
                  <a:schemeClr val="tx2"/>
                </a:solidFill>
                <a:latin typeface="Segoe Print" pitchFamily="2" charset="0"/>
                <a:cs typeface="MV Boli" pitchFamily="2" charset="0"/>
              </a:rPr>
              <a:t>Öğrencilere verilen destekler…</a:t>
            </a:r>
            <a:r>
              <a:rPr lang="tr-TR" sz="2000" dirty="0">
                <a:solidFill>
                  <a:schemeClr val="tx2"/>
                </a:solidFill>
                <a:latin typeface="+mj-lt"/>
                <a:ea typeface="+mj-ea"/>
                <a:cs typeface="+mj-cs"/>
              </a:rPr>
              <a:t/>
            </a:r>
            <a:br>
              <a:rPr lang="tr-TR" sz="2000" dirty="0">
                <a:solidFill>
                  <a:schemeClr val="tx2"/>
                </a:solidFill>
                <a:latin typeface="+mj-lt"/>
                <a:ea typeface="+mj-ea"/>
                <a:cs typeface="+mj-cs"/>
              </a:rPr>
            </a:br>
            <a:endParaRPr lang="tr-TR" sz="2000" dirty="0">
              <a:solidFill>
                <a:schemeClr val="tx2"/>
              </a:solidFill>
              <a:latin typeface="+mj-lt"/>
              <a:ea typeface="+mj-ea"/>
              <a:cs typeface="+mj-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4 Metin kutusu"/>
          <p:cNvSpPr txBox="1">
            <a:spLocks noChangeArrowheads="1"/>
          </p:cNvSpPr>
          <p:nvPr/>
        </p:nvSpPr>
        <p:spPr bwMode="auto">
          <a:xfrm>
            <a:off x="1187624" y="476672"/>
            <a:ext cx="6383835" cy="830997"/>
          </a:xfrm>
          <a:prstGeom prst="rect">
            <a:avLst/>
          </a:prstGeom>
          <a:noFill/>
          <a:ln w="9525">
            <a:noFill/>
            <a:miter lim="800000"/>
            <a:headEnd/>
            <a:tailEnd/>
          </a:ln>
        </p:spPr>
        <p:txBody>
          <a:bodyPr wrap="square">
            <a:spAutoFit/>
          </a:bodyPr>
          <a:lstStyle/>
          <a:p>
            <a:pPr algn="ctr"/>
            <a:r>
              <a:rPr lang="tr-TR" sz="2400" b="1" dirty="0" smtClean="0">
                <a:solidFill>
                  <a:schemeClr val="tx2"/>
                </a:solidFill>
                <a:latin typeface="Segoe Print" pitchFamily="2" charset="0"/>
                <a:cs typeface="MV Boli" pitchFamily="2" charset="0"/>
              </a:rPr>
              <a:t>1 Temmuz 2011 Denizcilik ve Kabotaj Bayramı Etkinlikleri</a:t>
            </a:r>
            <a:r>
              <a:rPr lang="tr-TR" sz="2400" b="1" dirty="0" smtClean="0">
                <a:solidFill>
                  <a:schemeClr val="tx2"/>
                </a:solidFill>
                <a:latin typeface="Candara" pitchFamily="34" charset="0"/>
              </a:rPr>
              <a:t>…</a:t>
            </a:r>
            <a:endParaRPr lang="tr-TR" sz="2400" b="1" dirty="0">
              <a:solidFill>
                <a:schemeClr val="tx2"/>
              </a:solidFill>
              <a:latin typeface="Candara" pitchFamily="34" charset="0"/>
            </a:endParaRPr>
          </a:p>
        </p:txBody>
      </p:sp>
      <p:pic>
        <p:nvPicPr>
          <p:cNvPr id="55299" name="2 Resim" descr="001.jpg"/>
          <p:cNvPicPr>
            <a:picLocks noChangeAspect="1"/>
          </p:cNvPicPr>
          <p:nvPr/>
        </p:nvPicPr>
        <p:blipFill>
          <a:blip r:embed="rId3" cstate="print"/>
          <a:srcRect/>
          <a:stretch>
            <a:fillRect/>
          </a:stretch>
        </p:blipFill>
        <p:spPr bwMode="auto">
          <a:xfrm>
            <a:off x="1043608" y="2060848"/>
            <a:ext cx="3432356" cy="2448272"/>
          </a:xfrm>
          <a:prstGeom prst="rect">
            <a:avLst/>
          </a:prstGeom>
          <a:noFill/>
          <a:ln w="9525">
            <a:noFill/>
            <a:miter lim="800000"/>
            <a:headEnd/>
            <a:tailEnd/>
          </a:ln>
        </p:spPr>
      </p:pic>
      <p:sp>
        <p:nvSpPr>
          <p:cNvPr id="4" name="3 Dikdörtgen"/>
          <p:cNvSpPr/>
          <p:nvPr/>
        </p:nvSpPr>
        <p:spPr>
          <a:xfrm>
            <a:off x="1331640" y="1628800"/>
            <a:ext cx="3047629" cy="446276"/>
          </a:xfrm>
          <a:prstGeom prst="rect">
            <a:avLst/>
          </a:prstGeom>
        </p:spPr>
        <p:txBody>
          <a:bodyPr wrap="none">
            <a:spAutoFit/>
          </a:bodyPr>
          <a:lstStyle/>
          <a:p>
            <a:pPr algn="ctr"/>
            <a:r>
              <a:rPr lang="tr-TR" dirty="0" smtClean="0">
                <a:solidFill>
                  <a:schemeClr val="tx2"/>
                </a:solidFill>
                <a:latin typeface="Candara" pitchFamily="34" charset="0"/>
              </a:rPr>
              <a:t>“</a:t>
            </a:r>
            <a:r>
              <a:rPr lang="tr-TR" sz="2300" b="1" dirty="0" smtClean="0">
                <a:solidFill>
                  <a:schemeClr val="tx2"/>
                </a:solidFill>
                <a:latin typeface="Segoe Print" pitchFamily="2" charset="0"/>
                <a:cs typeface="MV Boli" pitchFamily="2" charset="0"/>
              </a:rPr>
              <a:t>Denizin Çocukları”</a:t>
            </a:r>
          </a:p>
        </p:txBody>
      </p:sp>
      <p:pic>
        <p:nvPicPr>
          <p:cNvPr id="5" name="8 Resim" descr="003.jpg"/>
          <p:cNvPicPr>
            <a:picLocks noChangeAspect="1"/>
          </p:cNvPicPr>
          <p:nvPr/>
        </p:nvPicPr>
        <p:blipFill>
          <a:blip r:embed="rId4" cstate="print"/>
          <a:srcRect/>
          <a:stretch>
            <a:fillRect/>
          </a:stretch>
        </p:blipFill>
        <p:spPr bwMode="auto">
          <a:xfrm>
            <a:off x="5868144" y="2132856"/>
            <a:ext cx="3031857" cy="4171405"/>
          </a:xfrm>
          <a:prstGeom prst="rect">
            <a:avLst/>
          </a:prstGeom>
          <a:noFill/>
          <a:ln w="9525">
            <a:noFill/>
            <a:miter lim="800000"/>
            <a:headEnd/>
            <a:tailEnd/>
          </a:ln>
        </p:spPr>
      </p:pic>
      <p:sp>
        <p:nvSpPr>
          <p:cNvPr id="6" name="5 Dikdörtgen"/>
          <p:cNvSpPr/>
          <p:nvPr/>
        </p:nvSpPr>
        <p:spPr>
          <a:xfrm>
            <a:off x="5292080" y="1268760"/>
            <a:ext cx="3622240" cy="800219"/>
          </a:xfrm>
          <a:prstGeom prst="rect">
            <a:avLst/>
          </a:prstGeom>
        </p:spPr>
        <p:txBody>
          <a:bodyPr wrap="square">
            <a:spAutoFit/>
          </a:bodyPr>
          <a:lstStyle/>
          <a:p>
            <a:pPr algn="ctr"/>
            <a:r>
              <a:rPr lang="tr-TR" sz="2300" b="1" dirty="0" smtClean="0">
                <a:solidFill>
                  <a:schemeClr val="tx2"/>
                </a:solidFill>
                <a:latin typeface="Segoe Print" pitchFamily="2" charset="0"/>
                <a:cs typeface="MV Boli" pitchFamily="2" charset="0"/>
              </a:rPr>
              <a:t>“1. Deniz Temalı Kısa Film Yarışması”</a:t>
            </a:r>
          </a:p>
        </p:txBody>
      </p:sp>
      <p:pic>
        <p:nvPicPr>
          <p:cNvPr id="8" name="4 Resim" descr="Denizin Çocukları 1.JPG"/>
          <p:cNvPicPr>
            <a:picLocks noChangeAspect="1"/>
          </p:cNvPicPr>
          <p:nvPr/>
        </p:nvPicPr>
        <p:blipFill>
          <a:blip r:embed="rId5" cstate="print"/>
          <a:srcRect/>
          <a:stretch>
            <a:fillRect/>
          </a:stretch>
        </p:blipFill>
        <p:spPr bwMode="auto">
          <a:xfrm>
            <a:off x="2699792" y="4581128"/>
            <a:ext cx="2880320" cy="1914180"/>
          </a:xfrm>
          <a:prstGeom prst="rect">
            <a:avLst/>
          </a:prstGeom>
          <a:noFill/>
          <a:ln w="9525">
            <a:noFill/>
            <a:miter lim="800000"/>
            <a:headEnd/>
            <a:tailEnd/>
          </a:ln>
        </p:spPr>
      </p:pic>
      <p:pic>
        <p:nvPicPr>
          <p:cNvPr id="9" name="8 Resim" descr="mdto logo.jpg"/>
          <p:cNvPicPr>
            <a:picLocks noChangeAspect="1"/>
          </p:cNvPicPr>
          <p:nvPr/>
        </p:nvPicPr>
        <p:blipFill>
          <a:blip r:embed="rId6" cstate="print"/>
          <a:stretch>
            <a:fillRect/>
          </a:stretch>
        </p:blipFill>
        <p:spPr>
          <a:xfrm>
            <a:off x="107504" y="116632"/>
            <a:ext cx="936104" cy="937927"/>
          </a:xfrm>
          <a:prstGeom prst="rect">
            <a:avLst/>
          </a:prstGeom>
        </p:spPr>
      </p:pic>
      <p:pic>
        <p:nvPicPr>
          <p:cNvPr id="10" name="9 Resim" descr="k_akredite_oda.jpg"/>
          <p:cNvPicPr>
            <a:picLocks noChangeAspect="1"/>
          </p:cNvPicPr>
          <p:nvPr/>
        </p:nvPicPr>
        <p:blipFill>
          <a:blip r:embed="rId7" cstate="print"/>
          <a:stretch>
            <a:fillRect/>
          </a:stretch>
        </p:blipFill>
        <p:spPr>
          <a:xfrm>
            <a:off x="7884368" y="0"/>
            <a:ext cx="1115616" cy="1033273"/>
          </a:xfrm>
          <a:prstGeom prst="rect">
            <a:avLst/>
          </a:prstGeom>
        </p:spPr>
      </p:pic>
      <p:pic>
        <p:nvPicPr>
          <p:cNvPr id="11" name="3 Resim" descr="odBhcZSb.JPG"/>
          <p:cNvPicPr>
            <a:picLocks noChangeAspect="1"/>
          </p:cNvPicPr>
          <p:nvPr/>
        </p:nvPicPr>
        <p:blipFill>
          <a:blip r:embed="rId8" cstate="print"/>
          <a:srcRect/>
          <a:stretch>
            <a:fillRect/>
          </a:stretch>
        </p:blipFill>
        <p:spPr bwMode="auto">
          <a:xfrm>
            <a:off x="107504" y="4581128"/>
            <a:ext cx="2880320" cy="1914314"/>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mdto logo.jpg"/>
          <p:cNvPicPr>
            <a:picLocks noChangeAspect="1"/>
          </p:cNvPicPr>
          <p:nvPr/>
        </p:nvPicPr>
        <p:blipFill>
          <a:blip r:embed="rId3" cstate="print"/>
          <a:stretch>
            <a:fillRect/>
          </a:stretch>
        </p:blipFill>
        <p:spPr>
          <a:xfrm>
            <a:off x="107504" y="116632"/>
            <a:ext cx="936104" cy="937927"/>
          </a:xfrm>
          <a:prstGeom prst="rect">
            <a:avLst/>
          </a:prstGeom>
        </p:spPr>
      </p:pic>
      <p:pic>
        <p:nvPicPr>
          <p:cNvPr id="7" name="6 Resim" descr="k_akredite_oda.jpg"/>
          <p:cNvPicPr>
            <a:picLocks noChangeAspect="1"/>
          </p:cNvPicPr>
          <p:nvPr/>
        </p:nvPicPr>
        <p:blipFill>
          <a:blip r:embed="rId4" cstate="print"/>
          <a:stretch>
            <a:fillRect/>
          </a:stretch>
        </p:blipFill>
        <p:spPr>
          <a:xfrm>
            <a:off x="7884368" y="0"/>
            <a:ext cx="1115616" cy="1033273"/>
          </a:xfrm>
          <a:prstGeom prst="rect">
            <a:avLst/>
          </a:prstGeom>
        </p:spPr>
      </p:pic>
      <p:sp>
        <p:nvSpPr>
          <p:cNvPr id="4" name="3 Dikdörtgen"/>
          <p:cNvSpPr/>
          <p:nvPr/>
        </p:nvSpPr>
        <p:spPr>
          <a:xfrm>
            <a:off x="395536" y="1412776"/>
            <a:ext cx="8280920" cy="2677656"/>
          </a:xfrm>
          <a:prstGeom prst="rect">
            <a:avLst/>
          </a:prstGeom>
        </p:spPr>
        <p:txBody>
          <a:bodyPr wrap="square">
            <a:spAutoFit/>
          </a:bodyPr>
          <a:lstStyle/>
          <a:p>
            <a:pPr>
              <a:buFont typeface="Arial" pitchFamily="34" charset="0"/>
              <a:buChar char="•"/>
            </a:pPr>
            <a:r>
              <a:rPr lang="tr-TR" sz="2400" b="1" dirty="0" smtClean="0">
                <a:solidFill>
                  <a:schemeClr val="tx2"/>
                </a:solidFill>
                <a:latin typeface="Segoe Print" pitchFamily="2" charset="0"/>
                <a:cs typeface="MV Boli" pitchFamily="2" charset="0"/>
              </a:rPr>
              <a:t>Stratejik Plan’ın oluşumunda görüş ve önerileri alınan tüm paydaşlarımızın uygulama döneminde de olası yeni önerileri ve eleştirilerine açık olan Mersin Deniz Ticaret Odası, denizcilik mesleğini geliştirmeyi ve bu sektörde faaliyet gösteren kişilerin iş yaşamlarına katkı sağlamayı öncelikli olarak hedeflemektedir.</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4 Metin kutusu"/>
          <p:cNvSpPr txBox="1">
            <a:spLocks noChangeArrowheads="1"/>
          </p:cNvSpPr>
          <p:nvPr/>
        </p:nvSpPr>
        <p:spPr bwMode="auto">
          <a:xfrm>
            <a:off x="1907704" y="116632"/>
            <a:ext cx="5289180" cy="1862048"/>
          </a:xfrm>
          <a:prstGeom prst="rect">
            <a:avLst/>
          </a:prstGeom>
          <a:noFill/>
          <a:ln w="9525">
            <a:noFill/>
            <a:miter lim="800000"/>
            <a:headEnd/>
            <a:tailEnd/>
          </a:ln>
        </p:spPr>
        <p:txBody>
          <a:bodyPr wrap="square">
            <a:spAutoFit/>
          </a:bodyPr>
          <a:lstStyle/>
          <a:p>
            <a:pPr algn="ctr"/>
            <a:r>
              <a:rPr lang="tr-TR" sz="2300" b="1" dirty="0" smtClean="0">
                <a:solidFill>
                  <a:schemeClr val="tx2"/>
                </a:solidFill>
                <a:latin typeface="Segoe Print" pitchFamily="2" charset="0"/>
                <a:cs typeface="MV Boli" pitchFamily="2" charset="0"/>
              </a:rPr>
              <a:t>1 Temmuz 2011 Denizcilik ve Kabotaj Bayramı Resepsiyonu</a:t>
            </a:r>
          </a:p>
          <a:p>
            <a:pPr algn="ctr"/>
            <a:r>
              <a:rPr lang="tr-TR" sz="2300" b="1" dirty="0" smtClean="0">
                <a:solidFill>
                  <a:schemeClr val="tx2"/>
                </a:solidFill>
                <a:latin typeface="Segoe Print" pitchFamily="2" charset="0"/>
                <a:cs typeface="MV Boli" pitchFamily="2" charset="0"/>
              </a:rPr>
              <a:t>ve</a:t>
            </a:r>
          </a:p>
          <a:p>
            <a:pPr algn="ctr"/>
            <a:r>
              <a:rPr lang="tr-TR" sz="2300" b="1" dirty="0" smtClean="0">
                <a:solidFill>
                  <a:schemeClr val="tx2"/>
                </a:solidFill>
                <a:latin typeface="Segoe Print" pitchFamily="2" charset="0"/>
                <a:cs typeface="MV Boli" pitchFamily="2" charset="0"/>
              </a:rPr>
              <a:t>Deniz Temalı Kısa Film Yarışması Ödül Töreni…</a:t>
            </a:r>
          </a:p>
        </p:txBody>
      </p:sp>
      <p:pic>
        <p:nvPicPr>
          <p:cNvPr id="58372" name="3 Resim" descr="DSCF3637.JPG"/>
          <p:cNvPicPr>
            <a:picLocks noChangeAspect="1"/>
          </p:cNvPicPr>
          <p:nvPr/>
        </p:nvPicPr>
        <p:blipFill>
          <a:blip r:embed="rId3" cstate="print"/>
          <a:srcRect/>
          <a:stretch>
            <a:fillRect/>
          </a:stretch>
        </p:blipFill>
        <p:spPr bwMode="auto">
          <a:xfrm>
            <a:off x="2915816" y="4365104"/>
            <a:ext cx="3071822" cy="2304256"/>
          </a:xfrm>
          <a:prstGeom prst="rect">
            <a:avLst/>
          </a:prstGeom>
          <a:noFill/>
          <a:ln w="9525">
            <a:noFill/>
            <a:miter lim="800000"/>
            <a:headEnd/>
            <a:tailEnd/>
          </a:ln>
        </p:spPr>
      </p:pic>
      <p:pic>
        <p:nvPicPr>
          <p:cNvPr id="58373" name="4 Resim" descr="SG100321.JPG"/>
          <p:cNvPicPr>
            <a:picLocks noChangeAspect="1"/>
          </p:cNvPicPr>
          <p:nvPr/>
        </p:nvPicPr>
        <p:blipFill>
          <a:blip r:embed="rId4" cstate="print"/>
          <a:srcRect/>
          <a:stretch>
            <a:fillRect/>
          </a:stretch>
        </p:blipFill>
        <p:spPr bwMode="auto">
          <a:xfrm>
            <a:off x="1216387" y="2132856"/>
            <a:ext cx="3140209" cy="2088232"/>
          </a:xfrm>
          <a:prstGeom prst="rect">
            <a:avLst/>
          </a:prstGeom>
          <a:noFill/>
          <a:ln w="9525">
            <a:noFill/>
            <a:miter lim="800000"/>
            <a:headEnd/>
            <a:tailEnd/>
          </a:ln>
        </p:spPr>
      </p:pic>
      <p:pic>
        <p:nvPicPr>
          <p:cNvPr id="58374" name="6 Resim" descr="DSCF3626.JPG"/>
          <p:cNvPicPr>
            <a:picLocks noChangeAspect="1"/>
          </p:cNvPicPr>
          <p:nvPr/>
        </p:nvPicPr>
        <p:blipFill>
          <a:blip r:embed="rId5" cstate="print"/>
          <a:srcRect/>
          <a:stretch>
            <a:fillRect/>
          </a:stretch>
        </p:blipFill>
        <p:spPr bwMode="auto">
          <a:xfrm>
            <a:off x="4572000" y="2132856"/>
            <a:ext cx="2783390" cy="2088232"/>
          </a:xfrm>
          <a:prstGeom prst="rect">
            <a:avLst/>
          </a:prstGeom>
          <a:noFill/>
          <a:ln w="9525">
            <a:noFill/>
            <a:miter lim="800000"/>
            <a:headEnd/>
            <a:tailEnd/>
          </a:ln>
        </p:spPr>
      </p:pic>
      <p:pic>
        <p:nvPicPr>
          <p:cNvPr id="7" name="6 Resim" descr="mdto logo.jpg"/>
          <p:cNvPicPr>
            <a:picLocks noChangeAspect="1"/>
          </p:cNvPicPr>
          <p:nvPr/>
        </p:nvPicPr>
        <p:blipFill>
          <a:blip r:embed="rId6" cstate="print"/>
          <a:stretch>
            <a:fillRect/>
          </a:stretch>
        </p:blipFill>
        <p:spPr>
          <a:xfrm>
            <a:off x="107504" y="116632"/>
            <a:ext cx="936104" cy="937927"/>
          </a:xfrm>
          <a:prstGeom prst="rect">
            <a:avLst/>
          </a:prstGeom>
        </p:spPr>
      </p:pic>
      <p:pic>
        <p:nvPicPr>
          <p:cNvPr id="8" name="7 Resim" descr="k_akredite_oda.jpg"/>
          <p:cNvPicPr>
            <a:picLocks noChangeAspect="1"/>
          </p:cNvPicPr>
          <p:nvPr/>
        </p:nvPicPr>
        <p:blipFill>
          <a:blip r:embed="rId7" cstate="print"/>
          <a:stretch>
            <a:fillRect/>
          </a:stretch>
        </p:blipFill>
        <p:spPr>
          <a:xfrm>
            <a:off x="7884368" y="0"/>
            <a:ext cx="1115616" cy="1033273"/>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2 Resim" descr="001.jpg"/>
          <p:cNvPicPr>
            <a:picLocks noChangeAspect="1"/>
          </p:cNvPicPr>
          <p:nvPr/>
        </p:nvPicPr>
        <p:blipFill>
          <a:blip r:embed="rId3" cstate="print"/>
          <a:srcRect/>
          <a:stretch>
            <a:fillRect/>
          </a:stretch>
        </p:blipFill>
        <p:spPr bwMode="auto">
          <a:xfrm>
            <a:off x="1115616" y="1052736"/>
            <a:ext cx="6992685" cy="5040560"/>
          </a:xfrm>
          <a:prstGeom prst="rect">
            <a:avLst/>
          </a:prstGeom>
          <a:noFill/>
          <a:ln w="9525">
            <a:noFill/>
            <a:miter lim="800000"/>
            <a:headEnd/>
            <a:tailEnd/>
          </a:ln>
        </p:spPr>
      </p:pic>
      <p:pic>
        <p:nvPicPr>
          <p:cNvPr id="3" name="2 Resim" descr="mdto logo.jpg"/>
          <p:cNvPicPr>
            <a:picLocks noChangeAspect="1"/>
          </p:cNvPicPr>
          <p:nvPr/>
        </p:nvPicPr>
        <p:blipFill>
          <a:blip r:embed="rId4" cstate="print"/>
          <a:stretch>
            <a:fillRect/>
          </a:stretch>
        </p:blipFill>
        <p:spPr>
          <a:xfrm>
            <a:off x="107504" y="116632"/>
            <a:ext cx="936104" cy="937927"/>
          </a:xfrm>
          <a:prstGeom prst="rect">
            <a:avLst/>
          </a:prstGeom>
        </p:spPr>
      </p:pic>
      <p:pic>
        <p:nvPicPr>
          <p:cNvPr id="4" name="3 Resim" descr="k_akredite_oda.jpg"/>
          <p:cNvPicPr>
            <a:picLocks noChangeAspect="1"/>
          </p:cNvPicPr>
          <p:nvPr/>
        </p:nvPicPr>
        <p:blipFill>
          <a:blip r:embed="rId5" cstate="print"/>
          <a:stretch>
            <a:fillRect/>
          </a:stretch>
        </p:blipFill>
        <p:spPr>
          <a:xfrm>
            <a:off x="7884368" y="0"/>
            <a:ext cx="1115616" cy="1033273"/>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ayt Numarası Yer Tutucusu"/>
          <p:cNvSpPr>
            <a:spLocks noGrp="1"/>
          </p:cNvSpPr>
          <p:nvPr>
            <p:ph type="sldNum" sz="quarter" idx="12"/>
          </p:nvPr>
        </p:nvSpPr>
        <p:spPr/>
        <p:txBody>
          <a:bodyPr/>
          <a:lstStyle/>
          <a:p>
            <a:pPr>
              <a:defRPr/>
            </a:pPr>
            <a:fld id="{22BE7785-CE42-4881-9714-C891C88364C7}" type="slidenum">
              <a:rPr lang="tr-TR"/>
              <a:pPr>
                <a:defRPr/>
              </a:pPr>
              <a:t>32</a:t>
            </a:fld>
            <a:endParaRPr lang="tr-TR" dirty="0"/>
          </a:p>
        </p:txBody>
      </p:sp>
      <p:sp>
        <p:nvSpPr>
          <p:cNvPr id="74755" name="6 Metin kutusu"/>
          <p:cNvSpPr txBox="1">
            <a:spLocks noChangeArrowheads="1"/>
          </p:cNvSpPr>
          <p:nvPr/>
        </p:nvSpPr>
        <p:spPr bwMode="auto">
          <a:xfrm>
            <a:off x="1043608" y="764704"/>
            <a:ext cx="7272808" cy="1323439"/>
          </a:xfrm>
          <a:prstGeom prst="rect">
            <a:avLst/>
          </a:prstGeom>
          <a:noFill/>
          <a:ln w="9525">
            <a:noFill/>
            <a:miter lim="800000"/>
            <a:headEnd/>
            <a:tailEnd/>
          </a:ln>
        </p:spPr>
        <p:txBody>
          <a:bodyPr wrap="square">
            <a:spAutoFit/>
          </a:bodyPr>
          <a:lstStyle/>
          <a:p>
            <a:r>
              <a:rPr lang="tr-TR" sz="2000" dirty="0" smtClean="0">
                <a:solidFill>
                  <a:schemeClr val="tx2"/>
                </a:solidFill>
                <a:latin typeface="Segoe Print" pitchFamily="2" charset="0"/>
                <a:cs typeface="MV Boli" pitchFamily="2" charset="0"/>
              </a:rPr>
              <a:t>SODES kapsamında sunduğumuz “Ekmeğini Denizden Kazan” projemiz kabul edilmiş ve SODES finansman sözleşmesi imza töreni gerçekleştirilmiştir. (Kasım 2011)</a:t>
            </a:r>
            <a:endParaRPr lang="tr-TR" sz="2000" dirty="0">
              <a:solidFill>
                <a:schemeClr val="tx2"/>
              </a:solidFill>
              <a:latin typeface="Candara" pitchFamily="34" charset="0"/>
              <a:ea typeface="Batang" pitchFamily="18" charset="-127"/>
              <a:cs typeface="Aparajita" pitchFamily="34" charset="0"/>
            </a:endParaRPr>
          </a:p>
        </p:txBody>
      </p:sp>
      <p:pic>
        <p:nvPicPr>
          <p:cNvPr id="74756" name="3 Resim" descr="SG100601.JPG"/>
          <p:cNvPicPr>
            <a:picLocks noChangeAspect="1"/>
          </p:cNvPicPr>
          <p:nvPr/>
        </p:nvPicPr>
        <p:blipFill>
          <a:blip r:embed="rId3" cstate="print"/>
          <a:srcRect/>
          <a:stretch>
            <a:fillRect/>
          </a:stretch>
        </p:blipFill>
        <p:spPr bwMode="auto">
          <a:xfrm>
            <a:off x="971600" y="3861048"/>
            <a:ext cx="3816424" cy="2555312"/>
          </a:xfrm>
          <a:prstGeom prst="rect">
            <a:avLst/>
          </a:prstGeom>
          <a:noFill/>
          <a:ln w="9525">
            <a:noFill/>
            <a:miter lim="800000"/>
            <a:headEnd/>
            <a:tailEnd/>
          </a:ln>
        </p:spPr>
      </p:pic>
      <p:pic>
        <p:nvPicPr>
          <p:cNvPr id="5" name="4 Resim" descr="mdto logo.jpg"/>
          <p:cNvPicPr>
            <a:picLocks noChangeAspect="1"/>
          </p:cNvPicPr>
          <p:nvPr/>
        </p:nvPicPr>
        <p:blipFill>
          <a:blip r:embed="rId4" cstate="print"/>
          <a:stretch>
            <a:fillRect/>
          </a:stretch>
        </p:blipFill>
        <p:spPr>
          <a:xfrm>
            <a:off x="107504" y="116632"/>
            <a:ext cx="936104" cy="937927"/>
          </a:xfrm>
          <a:prstGeom prst="rect">
            <a:avLst/>
          </a:prstGeom>
        </p:spPr>
      </p:pic>
      <p:pic>
        <p:nvPicPr>
          <p:cNvPr id="6" name="5 Resim" descr="k_akredite_oda.jpg"/>
          <p:cNvPicPr>
            <a:picLocks noChangeAspect="1"/>
          </p:cNvPicPr>
          <p:nvPr/>
        </p:nvPicPr>
        <p:blipFill>
          <a:blip r:embed="rId5" cstate="print"/>
          <a:stretch>
            <a:fillRect/>
          </a:stretch>
        </p:blipFill>
        <p:spPr>
          <a:xfrm>
            <a:off x="7884368" y="0"/>
            <a:ext cx="1115616" cy="1033273"/>
          </a:xfrm>
          <a:prstGeom prst="rect">
            <a:avLst/>
          </a:prstGeom>
        </p:spPr>
      </p:pic>
      <p:pic>
        <p:nvPicPr>
          <p:cNvPr id="7" name="6 Resim" descr="DSCI0995.JPG"/>
          <p:cNvPicPr>
            <a:picLocks noChangeAspect="1"/>
          </p:cNvPicPr>
          <p:nvPr/>
        </p:nvPicPr>
        <p:blipFill>
          <a:blip r:embed="rId6"/>
          <a:stretch>
            <a:fillRect/>
          </a:stretch>
        </p:blipFill>
        <p:spPr>
          <a:xfrm>
            <a:off x="4860032" y="1916832"/>
            <a:ext cx="3979168" cy="2655739"/>
          </a:xfrm>
          <a:prstGeom prst="rect">
            <a:avLst/>
          </a:prstGeom>
        </p:spPr>
      </p:pic>
      <p:pic>
        <p:nvPicPr>
          <p:cNvPr id="8" name="7 Resim" descr="SODES.JPG"/>
          <p:cNvPicPr>
            <a:picLocks noChangeAspect="1"/>
          </p:cNvPicPr>
          <p:nvPr/>
        </p:nvPicPr>
        <p:blipFill>
          <a:blip r:embed="rId7"/>
          <a:stretch>
            <a:fillRect/>
          </a:stretch>
        </p:blipFill>
        <p:spPr>
          <a:xfrm>
            <a:off x="1115616" y="2204864"/>
            <a:ext cx="3476625" cy="13335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Slayt Numarası Yer Tutucusu"/>
          <p:cNvSpPr>
            <a:spLocks noGrp="1"/>
          </p:cNvSpPr>
          <p:nvPr>
            <p:ph type="sldNum" sz="quarter" idx="12"/>
          </p:nvPr>
        </p:nvSpPr>
        <p:spPr/>
        <p:txBody>
          <a:bodyPr/>
          <a:lstStyle/>
          <a:p>
            <a:pPr>
              <a:defRPr/>
            </a:pPr>
            <a:fld id="{B88AB1B6-687A-41FB-A9E4-F139B47A6FFA}" type="slidenum">
              <a:rPr lang="tr-TR"/>
              <a:pPr>
                <a:defRPr/>
              </a:pPr>
              <a:t>33</a:t>
            </a:fld>
            <a:endParaRPr lang="tr-TR"/>
          </a:p>
        </p:txBody>
      </p:sp>
      <p:sp>
        <p:nvSpPr>
          <p:cNvPr id="3075" name="1 Başlık"/>
          <p:cNvSpPr txBox="1">
            <a:spLocks/>
          </p:cNvSpPr>
          <p:nvPr/>
        </p:nvSpPr>
        <p:spPr bwMode="auto">
          <a:xfrm>
            <a:off x="827584" y="3212976"/>
            <a:ext cx="3888556" cy="1987550"/>
          </a:xfrm>
          <a:prstGeom prst="rect">
            <a:avLst/>
          </a:prstGeom>
          <a:noFill/>
          <a:ln w="9525">
            <a:noFill/>
            <a:miter lim="800000"/>
            <a:headEnd/>
            <a:tailEnd/>
          </a:ln>
        </p:spPr>
        <p:txBody>
          <a:bodyPr anchor="b"/>
          <a:lstStyle/>
          <a:p>
            <a:r>
              <a:rPr lang="tr-TR" sz="2200" dirty="0" smtClean="0">
                <a:solidFill>
                  <a:schemeClr val="tx2"/>
                </a:solidFill>
                <a:latin typeface="Segoe Print" pitchFamily="2" charset="0"/>
                <a:cs typeface="MV Boli" pitchFamily="2" charset="0"/>
              </a:rPr>
              <a:t>Akdeniz Ticareti ve Liman Kentleri Kongresi’nin 2012 yılında MTSO ve Odamız işbirliğinde Mersin’de yapılacak olması nedeniyle İzmir Ticaret Odası ile bir ortaklık anlaşması imzalamışlardır. (Ocak 2012)</a:t>
            </a:r>
          </a:p>
          <a:p>
            <a:r>
              <a:rPr lang="tr-TR" sz="2400" dirty="0">
                <a:solidFill>
                  <a:schemeClr val="tx2"/>
                </a:solidFill>
                <a:latin typeface="Candara" pitchFamily="34" charset="0"/>
                <a:ea typeface="Arial Unicode MS" pitchFamily="34" charset="-128"/>
                <a:cs typeface="Arial Unicode MS" pitchFamily="34" charset="-128"/>
              </a:rPr>
              <a:t/>
            </a:r>
            <a:br>
              <a:rPr lang="tr-TR" sz="2400" dirty="0">
                <a:solidFill>
                  <a:schemeClr val="tx2"/>
                </a:solidFill>
                <a:latin typeface="Candara" pitchFamily="34" charset="0"/>
                <a:ea typeface="Arial Unicode MS" pitchFamily="34" charset="-128"/>
                <a:cs typeface="Arial Unicode MS" pitchFamily="34" charset="-128"/>
              </a:rPr>
            </a:br>
            <a:endParaRPr lang="tr-TR" sz="2400" dirty="0">
              <a:solidFill>
                <a:schemeClr val="tx2"/>
              </a:solidFill>
              <a:latin typeface="Candara" pitchFamily="34" charset="0"/>
              <a:ea typeface="Arial Unicode MS" pitchFamily="34" charset="-128"/>
              <a:cs typeface="Arial Unicode MS" pitchFamily="34" charset="-128"/>
            </a:endParaRPr>
          </a:p>
        </p:txBody>
      </p:sp>
      <p:pic>
        <p:nvPicPr>
          <p:cNvPr id="3076" name="5 Resim" descr="MRT_6428.JPG"/>
          <p:cNvPicPr>
            <a:picLocks noChangeAspect="1"/>
          </p:cNvPicPr>
          <p:nvPr/>
        </p:nvPicPr>
        <p:blipFill>
          <a:blip r:embed="rId3" cstate="print"/>
          <a:srcRect/>
          <a:stretch>
            <a:fillRect/>
          </a:stretch>
        </p:blipFill>
        <p:spPr bwMode="auto">
          <a:xfrm>
            <a:off x="899592" y="4437112"/>
            <a:ext cx="3456384" cy="2295853"/>
          </a:xfrm>
          <a:prstGeom prst="rect">
            <a:avLst/>
          </a:prstGeom>
          <a:noFill/>
          <a:ln w="9525">
            <a:noFill/>
            <a:miter lim="800000"/>
            <a:headEnd/>
            <a:tailEnd/>
          </a:ln>
        </p:spPr>
      </p:pic>
      <p:pic>
        <p:nvPicPr>
          <p:cNvPr id="5" name="4 Resim" descr="mdto logo.jpg"/>
          <p:cNvPicPr>
            <a:picLocks noChangeAspect="1"/>
          </p:cNvPicPr>
          <p:nvPr/>
        </p:nvPicPr>
        <p:blipFill>
          <a:blip r:embed="rId4" cstate="print"/>
          <a:stretch>
            <a:fillRect/>
          </a:stretch>
        </p:blipFill>
        <p:spPr>
          <a:xfrm>
            <a:off x="107504" y="116632"/>
            <a:ext cx="936104" cy="937927"/>
          </a:xfrm>
          <a:prstGeom prst="rect">
            <a:avLst/>
          </a:prstGeom>
        </p:spPr>
      </p:pic>
      <p:pic>
        <p:nvPicPr>
          <p:cNvPr id="6" name="5 Resim" descr="k_akredite_oda.jpg"/>
          <p:cNvPicPr>
            <a:picLocks noChangeAspect="1"/>
          </p:cNvPicPr>
          <p:nvPr/>
        </p:nvPicPr>
        <p:blipFill>
          <a:blip r:embed="rId5" cstate="print"/>
          <a:stretch>
            <a:fillRect/>
          </a:stretch>
        </p:blipFill>
        <p:spPr>
          <a:xfrm>
            <a:off x="7884368" y="0"/>
            <a:ext cx="1115616" cy="1033273"/>
          </a:xfrm>
          <a:prstGeom prst="rect">
            <a:avLst/>
          </a:prstGeom>
        </p:spPr>
      </p:pic>
      <p:pic>
        <p:nvPicPr>
          <p:cNvPr id="7" name="6 Resim" descr="dergi_ilanı.jpg"/>
          <p:cNvPicPr>
            <a:picLocks noChangeAspect="1"/>
          </p:cNvPicPr>
          <p:nvPr/>
        </p:nvPicPr>
        <p:blipFill>
          <a:blip r:embed="rId6"/>
          <a:stretch>
            <a:fillRect/>
          </a:stretch>
        </p:blipFill>
        <p:spPr>
          <a:xfrm>
            <a:off x="4750854" y="1124745"/>
            <a:ext cx="3639915" cy="468052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Resim" descr="k_akredite_oda.jpg"/>
          <p:cNvPicPr>
            <a:picLocks noChangeAspect="1"/>
          </p:cNvPicPr>
          <p:nvPr/>
        </p:nvPicPr>
        <p:blipFill>
          <a:blip r:embed="rId3" cstate="print"/>
          <a:stretch>
            <a:fillRect/>
          </a:stretch>
        </p:blipFill>
        <p:spPr>
          <a:xfrm>
            <a:off x="7884368" y="0"/>
            <a:ext cx="1115616" cy="1033273"/>
          </a:xfrm>
          <a:prstGeom prst="rect">
            <a:avLst/>
          </a:prstGeom>
        </p:spPr>
      </p:pic>
      <p:pic>
        <p:nvPicPr>
          <p:cNvPr id="8" name="4 Resim" descr="001.jpg"/>
          <p:cNvPicPr>
            <a:picLocks noChangeAspect="1"/>
          </p:cNvPicPr>
          <p:nvPr/>
        </p:nvPicPr>
        <p:blipFill>
          <a:blip r:embed="rId4" cstate="print"/>
          <a:srcRect/>
          <a:stretch>
            <a:fillRect/>
          </a:stretch>
        </p:blipFill>
        <p:spPr bwMode="auto">
          <a:xfrm>
            <a:off x="683568" y="908720"/>
            <a:ext cx="4392166" cy="1904225"/>
          </a:xfrm>
          <a:prstGeom prst="rect">
            <a:avLst/>
          </a:prstGeom>
          <a:noFill/>
          <a:ln w="9525">
            <a:noFill/>
            <a:miter lim="800000"/>
            <a:headEnd/>
            <a:tailEnd/>
          </a:ln>
        </p:spPr>
      </p:pic>
      <p:pic>
        <p:nvPicPr>
          <p:cNvPr id="11" name="7 Resim" descr="001.jpg"/>
          <p:cNvPicPr>
            <a:picLocks noChangeAspect="1"/>
          </p:cNvPicPr>
          <p:nvPr/>
        </p:nvPicPr>
        <p:blipFill>
          <a:blip r:embed="rId5" cstate="print"/>
          <a:srcRect/>
          <a:stretch>
            <a:fillRect/>
          </a:stretch>
        </p:blipFill>
        <p:spPr bwMode="auto">
          <a:xfrm>
            <a:off x="4644008" y="1340768"/>
            <a:ext cx="4338886" cy="2664296"/>
          </a:xfrm>
          <a:prstGeom prst="rect">
            <a:avLst/>
          </a:prstGeom>
          <a:noFill/>
          <a:ln w="9525">
            <a:noFill/>
            <a:miter lim="800000"/>
            <a:headEnd/>
            <a:tailEnd/>
          </a:ln>
        </p:spPr>
      </p:pic>
      <p:pic>
        <p:nvPicPr>
          <p:cNvPr id="12" name="7 Resim" descr="001.jpg"/>
          <p:cNvPicPr>
            <a:picLocks noChangeAspect="1"/>
          </p:cNvPicPr>
          <p:nvPr/>
        </p:nvPicPr>
        <p:blipFill>
          <a:blip r:embed="rId6" cstate="print"/>
          <a:srcRect/>
          <a:stretch>
            <a:fillRect/>
          </a:stretch>
        </p:blipFill>
        <p:spPr bwMode="auto">
          <a:xfrm>
            <a:off x="251520" y="2996952"/>
            <a:ext cx="2304405" cy="3245808"/>
          </a:xfrm>
          <a:prstGeom prst="rect">
            <a:avLst/>
          </a:prstGeom>
          <a:noFill/>
          <a:ln w="9525">
            <a:noFill/>
            <a:miter lim="800000"/>
            <a:headEnd/>
            <a:tailEnd/>
          </a:ln>
        </p:spPr>
      </p:pic>
      <p:pic>
        <p:nvPicPr>
          <p:cNvPr id="13" name="5 Resim" descr="001.jpg"/>
          <p:cNvPicPr>
            <a:picLocks noChangeAspect="1"/>
          </p:cNvPicPr>
          <p:nvPr/>
        </p:nvPicPr>
        <p:blipFill>
          <a:blip r:embed="rId7" cstate="print"/>
          <a:srcRect/>
          <a:stretch>
            <a:fillRect/>
          </a:stretch>
        </p:blipFill>
        <p:spPr bwMode="auto">
          <a:xfrm>
            <a:off x="2915816" y="2636912"/>
            <a:ext cx="2296031" cy="3314552"/>
          </a:xfrm>
          <a:prstGeom prst="rect">
            <a:avLst/>
          </a:prstGeom>
          <a:noFill/>
          <a:ln w="9525">
            <a:noFill/>
            <a:miter lim="800000"/>
            <a:headEnd/>
            <a:tailEnd/>
          </a:ln>
        </p:spPr>
      </p:pic>
      <p:sp>
        <p:nvSpPr>
          <p:cNvPr id="14" name="Rectangle 1"/>
          <p:cNvSpPr>
            <a:spLocks noChangeArrowheads="1"/>
          </p:cNvSpPr>
          <p:nvPr/>
        </p:nvSpPr>
        <p:spPr bwMode="auto">
          <a:xfrm>
            <a:off x="5796136" y="3717032"/>
            <a:ext cx="3096344" cy="1877437"/>
          </a:xfrm>
          <a:prstGeom prst="rect">
            <a:avLst/>
          </a:prstGeom>
          <a:noFill/>
          <a:ln w="9525">
            <a:noFill/>
            <a:miter lim="800000"/>
            <a:headEnd/>
            <a:tailEnd/>
          </a:ln>
        </p:spPr>
        <p:txBody>
          <a:bodyPr wrap="square" anchor="ctr">
            <a:spAutoFit/>
          </a:bodyPr>
          <a:lstStyle/>
          <a:p>
            <a:pPr algn="just" eaLnBrk="0" hangingPunct="0"/>
            <a:endParaRPr lang="tr-TR" sz="2400" b="1" dirty="0">
              <a:solidFill>
                <a:schemeClr val="tx2"/>
              </a:solidFill>
              <a:latin typeface="Candara" pitchFamily="34" charset="0"/>
              <a:ea typeface="Arial Unicode MS" pitchFamily="34" charset="-128"/>
              <a:cs typeface="Arial Unicode MS" pitchFamily="34" charset="-128"/>
            </a:endParaRPr>
          </a:p>
          <a:p>
            <a:pPr algn="just" eaLnBrk="0" hangingPunct="0"/>
            <a:endParaRPr lang="tr-TR" sz="2300" b="1" dirty="0">
              <a:solidFill>
                <a:schemeClr val="tx2"/>
              </a:solidFill>
              <a:latin typeface="Segoe Print" pitchFamily="2" charset="0"/>
              <a:cs typeface="MV Boli" pitchFamily="2" charset="0"/>
            </a:endParaRPr>
          </a:p>
          <a:p>
            <a:pPr algn="ctr" eaLnBrk="0" hangingPunct="0"/>
            <a:r>
              <a:rPr lang="tr-TR" sz="2300" b="1" dirty="0" smtClean="0">
                <a:solidFill>
                  <a:schemeClr val="tx2"/>
                </a:solidFill>
                <a:latin typeface="Segoe Print" pitchFamily="2" charset="0"/>
                <a:cs typeface="MV Boli" pitchFamily="2" charset="0"/>
              </a:rPr>
              <a:t>Basında III. Akdeniz Ticareti ve Liman Kentleri Kongresi</a:t>
            </a:r>
          </a:p>
        </p:txBody>
      </p:sp>
      <p:pic>
        <p:nvPicPr>
          <p:cNvPr id="9" name="8 Resim" descr="mdto logo.jpg"/>
          <p:cNvPicPr>
            <a:picLocks noChangeAspect="1"/>
          </p:cNvPicPr>
          <p:nvPr/>
        </p:nvPicPr>
        <p:blipFill>
          <a:blip r:embed="rId8" cstate="print"/>
          <a:stretch>
            <a:fillRect/>
          </a:stretch>
        </p:blipFill>
        <p:spPr>
          <a:xfrm>
            <a:off x="107504" y="116632"/>
            <a:ext cx="936104" cy="937927"/>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mdto logo.jpg"/>
          <p:cNvPicPr>
            <a:picLocks noChangeAspect="1"/>
          </p:cNvPicPr>
          <p:nvPr/>
        </p:nvPicPr>
        <p:blipFill>
          <a:blip r:embed="rId3" cstate="print"/>
          <a:stretch>
            <a:fillRect/>
          </a:stretch>
        </p:blipFill>
        <p:spPr>
          <a:xfrm>
            <a:off x="107504" y="116632"/>
            <a:ext cx="936104" cy="937927"/>
          </a:xfrm>
          <a:prstGeom prst="rect">
            <a:avLst/>
          </a:prstGeom>
        </p:spPr>
      </p:pic>
      <p:pic>
        <p:nvPicPr>
          <p:cNvPr id="7" name="6 Resim" descr="k_akredite_oda.jpg"/>
          <p:cNvPicPr>
            <a:picLocks noChangeAspect="1"/>
          </p:cNvPicPr>
          <p:nvPr/>
        </p:nvPicPr>
        <p:blipFill>
          <a:blip r:embed="rId4" cstate="print"/>
          <a:stretch>
            <a:fillRect/>
          </a:stretch>
        </p:blipFill>
        <p:spPr>
          <a:xfrm>
            <a:off x="7884368" y="0"/>
            <a:ext cx="1115616" cy="1033273"/>
          </a:xfrm>
          <a:prstGeom prst="rect">
            <a:avLst/>
          </a:prstGeom>
        </p:spPr>
      </p:pic>
      <p:sp>
        <p:nvSpPr>
          <p:cNvPr id="8" name="4 Metin kutusu"/>
          <p:cNvSpPr txBox="1">
            <a:spLocks noChangeArrowheads="1"/>
          </p:cNvSpPr>
          <p:nvPr/>
        </p:nvSpPr>
        <p:spPr bwMode="auto">
          <a:xfrm>
            <a:off x="1835696" y="548680"/>
            <a:ext cx="5289180" cy="1154162"/>
          </a:xfrm>
          <a:prstGeom prst="rect">
            <a:avLst/>
          </a:prstGeom>
          <a:noFill/>
          <a:ln w="9525">
            <a:noFill/>
            <a:miter lim="800000"/>
            <a:headEnd/>
            <a:tailEnd/>
          </a:ln>
        </p:spPr>
        <p:txBody>
          <a:bodyPr wrap="square">
            <a:spAutoFit/>
          </a:bodyPr>
          <a:lstStyle/>
          <a:p>
            <a:pPr algn="ctr"/>
            <a:r>
              <a:rPr lang="tr-TR" sz="2300" b="1" dirty="0" smtClean="0">
                <a:solidFill>
                  <a:schemeClr val="tx2"/>
                </a:solidFill>
                <a:latin typeface="Segoe Print" pitchFamily="2" charset="0"/>
                <a:cs typeface="MV Boli" pitchFamily="2" charset="0"/>
              </a:rPr>
              <a:t>1 Temmuz 2012 Denizcilik ve Kabotaj Bayramı kapsamında gerçekleştirilecek etkinlikler…</a:t>
            </a:r>
          </a:p>
        </p:txBody>
      </p:sp>
      <p:pic>
        <p:nvPicPr>
          <p:cNvPr id="5" name="4 Resim" descr="Fotoğraf Yarışması dergi.jpg"/>
          <p:cNvPicPr>
            <a:picLocks noChangeAspect="1"/>
          </p:cNvPicPr>
          <p:nvPr/>
        </p:nvPicPr>
        <p:blipFill>
          <a:blip r:embed="rId5" cstate="print"/>
          <a:stretch>
            <a:fillRect/>
          </a:stretch>
        </p:blipFill>
        <p:spPr>
          <a:xfrm>
            <a:off x="179512" y="2132856"/>
            <a:ext cx="2627776" cy="3717032"/>
          </a:xfrm>
          <a:prstGeom prst="rect">
            <a:avLst/>
          </a:prstGeom>
        </p:spPr>
      </p:pic>
      <p:pic>
        <p:nvPicPr>
          <p:cNvPr id="9" name="8 Resim" descr="Kompozisyon dergi.jpg"/>
          <p:cNvPicPr>
            <a:picLocks noChangeAspect="1"/>
          </p:cNvPicPr>
          <p:nvPr/>
        </p:nvPicPr>
        <p:blipFill>
          <a:blip r:embed="rId6"/>
          <a:stretch>
            <a:fillRect/>
          </a:stretch>
        </p:blipFill>
        <p:spPr>
          <a:xfrm>
            <a:off x="3347864" y="2276872"/>
            <a:ext cx="2490475" cy="3522817"/>
          </a:xfrm>
          <a:prstGeom prst="rect">
            <a:avLst/>
          </a:prstGeom>
        </p:spPr>
      </p:pic>
      <p:pic>
        <p:nvPicPr>
          <p:cNvPr id="10" name="9 Resim" descr="Resim yarışması dergi.jpg"/>
          <p:cNvPicPr>
            <a:picLocks noChangeAspect="1"/>
          </p:cNvPicPr>
          <p:nvPr/>
        </p:nvPicPr>
        <p:blipFill>
          <a:blip r:embed="rId7" cstate="print"/>
          <a:stretch>
            <a:fillRect/>
          </a:stretch>
        </p:blipFill>
        <p:spPr>
          <a:xfrm>
            <a:off x="6304282" y="2276872"/>
            <a:ext cx="2444182" cy="3456384"/>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4 Resim Yer Tutucusu" descr="foto 4.JPG"/>
          <p:cNvPicPr>
            <a:picLocks noGrp="1" noChangeAspect="1"/>
          </p:cNvPicPr>
          <p:nvPr>
            <p:ph type="pic" idx="1"/>
          </p:nvPr>
        </p:nvPicPr>
        <p:blipFill>
          <a:blip r:embed="rId3" cstate="print"/>
          <a:srcRect l="5376" r="5376"/>
          <a:stretch>
            <a:fillRect/>
          </a:stretch>
        </p:blipFill>
        <p:spPr>
          <a:xfrm>
            <a:off x="1043608" y="692696"/>
            <a:ext cx="3096270" cy="2322759"/>
          </a:xfrm>
        </p:spPr>
      </p:pic>
      <p:sp>
        <p:nvSpPr>
          <p:cNvPr id="6" name="1 Başlık"/>
          <p:cNvSpPr txBox="1">
            <a:spLocks/>
          </p:cNvSpPr>
          <p:nvPr/>
        </p:nvSpPr>
        <p:spPr>
          <a:xfrm>
            <a:off x="1331640" y="2924944"/>
            <a:ext cx="2736304" cy="1008633"/>
          </a:xfrm>
          <a:prstGeom prst="rect">
            <a:avLst/>
          </a:prstGeom>
        </p:spPr>
        <p:txBody>
          <a:bodyPr anchor="b">
            <a:normAutofit fontScale="75000" lnSpcReduction="20000"/>
          </a:bodyPr>
          <a:lstStyle/>
          <a:p>
            <a:pPr fontAlgn="auto">
              <a:spcAft>
                <a:spcPts val="0"/>
              </a:spcAft>
              <a:defRPr/>
            </a:pPr>
            <a:r>
              <a:rPr lang="tr-TR" sz="2700" b="1" dirty="0" err="1">
                <a:solidFill>
                  <a:schemeClr val="tx2"/>
                </a:solidFill>
                <a:latin typeface="Segoe Print" pitchFamily="2" charset="0"/>
                <a:cs typeface="MV Boli" pitchFamily="2" charset="0"/>
              </a:rPr>
              <a:t>TURMEPA Deniz Temizliği </a:t>
            </a:r>
            <a:r>
              <a:rPr lang="tr-TR" sz="2700" b="1" dirty="0" err="1" smtClean="0">
                <a:solidFill>
                  <a:schemeClr val="tx2"/>
                </a:solidFill>
                <a:latin typeface="Segoe Print" pitchFamily="2" charset="0"/>
                <a:cs typeface="MV Boli" pitchFamily="2" charset="0"/>
              </a:rPr>
              <a:t>Etkinliği…</a:t>
            </a:r>
            <a:r>
              <a:rPr lang="tr-TR" sz="2400" dirty="0">
                <a:solidFill>
                  <a:schemeClr val="tx2"/>
                </a:solidFill>
                <a:latin typeface="+mj-lt"/>
                <a:ea typeface="+mj-ea"/>
                <a:cs typeface="+mj-cs"/>
              </a:rPr>
              <a:t/>
            </a:r>
            <a:br>
              <a:rPr lang="tr-TR" sz="2400" dirty="0">
                <a:solidFill>
                  <a:schemeClr val="tx2"/>
                </a:solidFill>
                <a:latin typeface="+mj-lt"/>
                <a:ea typeface="+mj-ea"/>
                <a:cs typeface="+mj-cs"/>
              </a:rPr>
            </a:br>
            <a:endParaRPr lang="tr-TR" sz="2400" dirty="0">
              <a:solidFill>
                <a:schemeClr val="tx2"/>
              </a:solidFill>
              <a:latin typeface="+mj-lt"/>
              <a:ea typeface="+mj-ea"/>
              <a:cs typeface="+mj-cs"/>
            </a:endParaRPr>
          </a:p>
        </p:txBody>
      </p:sp>
      <p:pic>
        <p:nvPicPr>
          <p:cNvPr id="7" name="6 Resim" descr="mdto logo.jpg"/>
          <p:cNvPicPr>
            <a:picLocks noChangeAspect="1"/>
          </p:cNvPicPr>
          <p:nvPr/>
        </p:nvPicPr>
        <p:blipFill>
          <a:blip r:embed="rId4" cstate="print"/>
          <a:stretch>
            <a:fillRect/>
          </a:stretch>
        </p:blipFill>
        <p:spPr>
          <a:xfrm>
            <a:off x="107504" y="116632"/>
            <a:ext cx="936104" cy="937927"/>
          </a:xfrm>
          <a:prstGeom prst="rect">
            <a:avLst/>
          </a:prstGeom>
        </p:spPr>
      </p:pic>
      <p:pic>
        <p:nvPicPr>
          <p:cNvPr id="8" name="7 Resim" descr="k_akredite_oda.jpg"/>
          <p:cNvPicPr>
            <a:picLocks noChangeAspect="1"/>
          </p:cNvPicPr>
          <p:nvPr/>
        </p:nvPicPr>
        <p:blipFill>
          <a:blip r:embed="rId5" cstate="print"/>
          <a:stretch>
            <a:fillRect/>
          </a:stretch>
        </p:blipFill>
        <p:spPr>
          <a:xfrm>
            <a:off x="7884368" y="0"/>
            <a:ext cx="1115616" cy="1033273"/>
          </a:xfrm>
          <a:prstGeom prst="rect">
            <a:avLst/>
          </a:prstGeom>
        </p:spPr>
      </p:pic>
      <p:sp>
        <p:nvSpPr>
          <p:cNvPr id="10" name="1 Başlık"/>
          <p:cNvSpPr txBox="1">
            <a:spLocks/>
          </p:cNvSpPr>
          <p:nvPr/>
        </p:nvSpPr>
        <p:spPr>
          <a:xfrm>
            <a:off x="4644008" y="2780928"/>
            <a:ext cx="2736750" cy="1152029"/>
          </a:xfrm>
          <a:prstGeom prst="rect">
            <a:avLst/>
          </a:prstGeom>
        </p:spPr>
        <p:txBody>
          <a:bodyPr anchor="b">
            <a:normAutofit fontScale="90000"/>
          </a:bodyPr>
          <a:lstStyle/>
          <a:p>
            <a:pPr fontAlgn="auto">
              <a:spcAft>
                <a:spcPts val="0"/>
              </a:spcAft>
              <a:defRPr/>
            </a:pPr>
            <a:r>
              <a:rPr lang="tr-TR" sz="2100" b="1" dirty="0" err="1">
                <a:solidFill>
                  <a:schemeClr val="tx2"/>
                </a:solidFill>
                <a:latin typeface="Segoe Print" pitchFamily="2" charset="0"/>
                <a:cs typeface="MV Boli" pitchFamily="2" charset="0"/>
              </a:rPr>
              <a:t>Uluslararası Doğu Akdeniz Yat Rallisi…</a:t>
            </a:r>
            <a:r>
              <a:rPr lang="tr-TR" sz="2400" dirty="0">
                <a:solidFill>
                  <a:schemeClr val="tx2"/>
                </a:solidFill>
                <a:latin typeface="+mj-lt"/>
                <a:ea typeface="+mj-ea"/>
                <a:cs typeface="+mj-cs"/>
              </a:rPr>
              <a:t/>
            </a:r>
            <a:br>
              <a:rPr lang="tr-TR" sz="2400" dirty="0">
                <a:solidFill>
                  <a:schemeClr val="tx2"/>
                </a:solidFill>
                <a:latin typeface="+mj-lt"/>
                <a:ea typeface="+mj-ea"/>
                <a:cs typeface="+mj-cs"/>
              </a:rPr>
            </a:br>
            <a:endParaRPr lang="tr-TR" sz="2400" dirty="0">
              <a:solidFill>
                <a:schemeClr val="tx2"/>
              </a:solidFill>
              <a:latin typeface="+mj-lt"/>
              <a:ea typeface="+mj-ea"/>
              <a:cs typeface="+mj-cs"/>
            </a:endParaRPr>
          </a:p>
        </p:txBody>
      </p:sp>
      <p:pic>
        <p:nvPicPr>
          <p:cNvPr id="12" name="7 Resim" descr="mersin muzik fest.jpg"/>
          <p:cNvPicPr>
            <a:picLocks noChangeAspect="1"/>
          </p:cNvPicPr>
          <p:nvPr/>
        </p:nvPicPr>
        <p:blipFill>
          <a:blip r:embed="rId6" cstate="print"/>
          <a:srcRect/>
          <a:stretch>
            <a:fillRect/>
          </a:stretch>
        </p:blipFill>
        <p:spPr bwMode="auto">
          <a:xfrm>
            <a:off x="323528" y="3861048"/>
            <a:ext cx="2664296" cy="2025710"/>
          </a:xfrm>
          <a:prstGeom prst="rect">
            <a:avLst/>
          </a:prstGeom>
          <a:noFill/>
          <a:ln w="9525">
            <a:noFill/>
            <a:miter lim="800000"/>
            <a:headEnd/>
            <a:tailEnd/>
          </a:ln>
        </p:spPr>
      </p:pic>
      <p:sp>
        <p:nvSpPr>
          <p:cNvPr id="13" name="1 Başlık"/>
          <p:cNvSpPr txBox="1">
            <a:spLocks/>
          </p:cNvSpPr>
          <p:nvPr/>
        </p:nvSpPr>
        <p:spPr>
          <a:xfrm>
            <a:off x="611560" y="5733256"/>
            <a:ext cx="2736304" cy="1008633"/>
          </a:xfrm>
          <a:prstGeom prst="rect">
            <a:avLst/>
          </a:prstGeom>
        </p:spPr>
        <p:txBody>
          <a:bodyPr anchor="b">
            <a:normAutofit fontScale="75000" lnSpcReduction="20000"/>
          </a:bodyPr>
          <a:lstStyle/>
          <a:p>
            <a:pPr fontAlgn="auto">
              <a:spcAft>
                <a:spcPts val="0"/>
              </a:spcAft>
              <a:defRPr/>
            </a:pPr>
            <a:r>
              <a:rPr lang="tr-TR" sz="2700" b="1" dirty="0" smtClean="0">
                <a:solidFill>
                  <a:schemeClr val="tx2"/>
                </a:solidFill>
                <a:latin typeface="Segoe Print" pitchFamily="2" charset="0"/>
                <a:cs typeface="MV Boli" pitchFamily="2" charset="0"/>
              </a:rPr>
              <a:t>Mersin Uluslararası Müzik Festivali</a:t>
            </a:r>
            <a:r>
              <a:rPr lang="tr-TR" sz="2400" dirty="0">
                <a:solidFill>
                  <a:schemeClr val="tx2"/>
                </a:solidFill>
                <a:latin typeface="+mj-lt"/>
                <a:ea typeface="+mj-ea"/>
                <a:cs typeface="+mj-cs"/>
              </a:rPr>
              <a:t/>
            </a:r>
            <a:br>
              <a:rPr lang="tr-TR" sz="2400" dirty="0">
                <a:solidFill>
                  <a:schemeClr val="tx2"/>
                </a:solidFill>
                <a:latin typeface="+mj-lt"/>
                <a:ea typeface="+mj-ea"/>
                <a:cs typeface="+mj-cs"/>
              </a:rPr>
            </a:br>
            <a:endParaRPr lang="tr-TR" sz="2400" dirty="0">
              <a:solidFill>
                <a:schemeClr val="tx2"/>
              </a:solidFill>
              <a:latin typeface="+mj-lt"/>
              <a:ea typeface="+mj-ea"/>
              <a:cs typeface="+mj-cs"/>
            </a:endParaRPr>
          </a:p>
        </p:txBody>
      </p:sp>
      <p:pic>
        <p:nvPicPr>
          <p:cNvPr id="14" name="16 Resim" descr="YAT%20~1.JPG"/>
          <p:cNvPicPr>
            <a:picLocks noChangeAspect="1"/>
          </p:cNvPicPr>
          <p:nvPr/>
        </p:nvPicPr>
        <p:blipFill>
          <a:blip r:embed="rId7" cstate="print"/>
          <a:srcRect/>
          <a:stretch>
            <a:fillRect/>
          </a:stretch>
        </p:blipFill>
        <p:spPr bwMode="auto">
          <a:xfrm>
            <a:off x="3203848" y="3861048"/>
            <a:ext cx="2813768" cy="1872208"/>
          </a:xfrm>
          <a:prstGeom prst="rect">
            <a:avLst/>
          </a:prstGeom>
          <a:noFill/>
          <a:ln w="9525">
            <a:noFill/>
            <a:miter lim="800000"/>
            <a:headEnd/>
            <a:tailEnd/>
          </a:ln>
        </p:spPr>
      </p:pic>
      <p:sp>
        <p:nvSpPr>
          <p:cNvPr id="15" name="1 Başlık"/>
          <p:cNvSpPr txBox="1">
            <a:spLocks/>
          </p:cNvSpPr>
          <p:nvPr/>
        </p:nvSpPr>
        <p:spPr>
          <a:xfrm>
            <a:off x="3347864" y="5705971"/>
            <a:ext cx="2736750" cy="1152029"/>
          </a:xfrm>
          <a:prstGeom prst="rect">
            <a:avLst/>
          </a:prstGeom>
        </p:spPr>
        <p:txBody>
          <a:bodyPr anchor="b">
            <a:normAutofit fontScale="90000" lnSpcReduction="20000"/>
          </a:bodyPr>
          <a:lstStyle/>
          <a:p>
            <a:pPr fontAlgn="auto">
              <a:spcAft>
                <a:spcPts val="0"/>
              </a:spcAft>
              <a:defRPr/>
            </a:pPr>
            <a:r>
              <a:rPr lang="tr-TR" sz="2100" b="1" dirty="0" smtClean="0">
                <a:solidFill>
                  <a:schemeClr val="tx2"/>
                </a:solidFill>
                <a:latin typeface="Segoe Print" pitchFamily="2" charset="0"/>
                <a:cs typeface="MV Boli" pitchFamily="2" charset="0"/>
              </a:rPr>
              <a:t>Mersin Yelken İhtisas ve Yat Kulübü’ne verilen destekler</a:t>
            </a:r>
            <a:r>
              <a:rPr lang="tr-TR" sz="2400" dirty="0">
                <a:solidFill>
                  <a:schemeClr val="tx2"/>
                </a:solidFill>
                <a:latin typeface="+mj-lt"/>
                <a:ea typeface="+mj-ea"/>
                <a:cs typeface="+mj-cs"/>
              </a:rPr>
              <a:t/>
            </a:r>
            <a:br>
              <a:rPr lang="tr-TR" sz="2400" dirty="0">
                <a:solidFill>
                  <a:schemeClr val="tx2"/>
                </a:solidFill>
                <a:latin typeface="+mj-lt"/>
                <a:ea typeface="+mj-ea"/>
                <a:cs typeface="+mj-cs"/>
              </a:rPr>
            </a:br>
            <a:endParaRPr lang="tr-TR" sz="2400" dirty="0">
              <a:solidFill>
                <a:schemeClr val="tx2"/>
              </a:solidFill>
              <a:latin typeface="+mj-lt"/>
              <a:ea typeface="+mj-ea"/>
              <a:cs typeface="+mj-cs"/>
            </a:endParaRPr>
          </a:p>
        </p:txBody>
      </p:sp>
      <p:pic>
        <p:nvPicPr>
          <p:cNvPr id="16" name="9 Resim" descr="narenfesti.gif"/>
          <p:cNvPicPr>
            <a:picLocks noChangeAspect="1"/>
          </p:cNvPicPr>
          <p:nvPr/>
        </p:nvPicPr>
        <p:blipFill>
          <a:blip r:embed="rId8" cstate="print"/>
          <a:srcRect/>
          <a:stretch>
            <a:fillRect/>
          </a:stretch>
        </p:blipFill>
        <p:spPr bwMode="auto">
          <a:xfrm>
            <a:off x="6156176" y="3861048"/>
            <a:ext cx="2808312" cy="1832915"/>
          </a:xfrm>
          <a:prstGeom prst="rect">
            <a:avLst/>
          </a:prstGeom>
          <a:noFill/>
          <a:ln w="9525">
            <a:noFill/>
            <a:miter lim="800000"/>
            <a:headEnd/>
            <a:tailEnd/>
          </a:ln>
        </p:spPr>
      </p:pic>
      <p:sp>
        <p:nvSpPr>
          <p:cNvPr id="17" name="1 Başlık"/>
          <p:cNvSpPr txBox="1">
            <a:spLocks/>
          </p:cNvSpPr>
          <p:nvPr/>
        </p:nvSpPr>
        <p:spPr>
          <a:xfrm>
            <a:off x="6228184" y="5705971"/>
            <a:ext cx="2736750" cy="1152029"/>
          </a:xfrm>
          <a:prstGeom prst="rect">
            <a:avLst/>
          </a:prstGeom>
        </p:spPr>
        <p:txBody>
          <a:bodyPr anchor="b">
            <a:normAutofit fontScale="97500"/>
          </a:bodyPr>
          <a:lstStyle/>
          <a:p>
            <a:pPr fontAlgn="auto">
              <a:spcAft>
                <a:spcPts val="0"/>
              </a:spcAft>
              <a:defRPr/>
            </a:pPr>
            <a:r>
              <a:rPr lang="tr-TR" sz="2100" b="1" dirty="0" smtClean="0">
                <a:solidFill>
                  <a:schemeClr val="tx2"/>
                </a:solidFill>
                <a:latin typeface="Segoe Print" pitchFamily="2" charset="0"/>
                <a:cs typeface="MV Boli" pitchFamily="2" charset="0"/>
              </a:rPr>
              <a:t>Mersin Narenciye Festivali</a:t>
            </a:r>
            <a:r>
              <a:rPr lang="tr-TR" sz="2400" dirty="0">
                <a:solidFill>
                  <a:schemeClr val="tx2"/>
                </a:solidFill>
                <a:latin typeface="+mj-lt"/>
                <a:ea typeface="+mj-ea"/>
                <a:cs typeface="+mj-cs"/>
              </a:rPr>
              <a:t/>
            </a:r>
            <a:br>
              <a:rPr lang="tr-TR" sz="2400" dirty="0">
                <a:solidFill>
                  <a:schemeClr val="tx2"/>
                </a:solidFill>
                <a:latin typeface="+mj-lt"/>
                <a:ea typeface="+mj-ea"/>
                <a:cs typeface="+mj-cs"/>
              </a:rPr>
            </a:br>
            <a:endParaRPr lang="tr-TR" sz="2400" dirty="0">
              <a:solidFill>
                <a:schemeClr val="tx2"/>
              </a:solidFill>
              <a:latin typeface="+mj-lt"/>
              <a:ea typeface="+mj-ea"/>
              <a:cs typeface="+mj-cs"/>
            </a:endParaRPr>
          </a:p>
        </p:txBody>
      </p:sp>
      <p:sp>
        <p:nvSpPr>
          <p:cNvPr id="18" name="17 Metin kutusu"/>
          <p:cNvSpPr txBox="1"/>
          <p:nvPr/>
        </p:nvSpPr>
        <p:spPr>
          <a:xfrm>
            <a:off x="2483768" y="116632"/>
            <a:ext cx="4386457" cy="400110"/>
          </a:xfrm>
          <a:prstGeom prst="rect">
            <a:avLst/>
          </a:prstGeom>
          <a:noFill/>
        </p:spPr>
        <p:txBody>
          <a:bodyPr wrap="none" rtlCol="0">
            <a:spAutoFit/>
          </a:bodyPr>
          <a:lstStyle/>
          <a:p>
            <a:r>
              <a:rPr lang="tr-TR" sz="2000" b="1" dirty="0" smtClean="0">
                <a:solidFill>
                  <a:schemeClr val="tx2"/>
                </a:solidFill>
                <a:latin typeface="Segoe Print" pitchFamily="2" charset="0"/>
                <a:cs typeface="MV Boli" pitchFamily="2" charset="0"/>
              </a:rPr>
              <a:t>Odamızın desteklediği faaliyetler</a:t>
            </a:r>
            <a:endParaRPr lang="tr-TR" sz="2000" b="1" dirty="0">
              <a:solidFill>
                <a:schemeClr val="tx2"/>
              </a:solidFill>
              <a:latin typeface="Segoe Print" pitchFamily="2" charset="0"/>
              <a:cs typeface="MV Boli" pitchFamily="2" charset="0"/>
            </a:endParaRPr>
          </a:p>
        </p:txBody>
      </p:sp>
      <p:pic>
        <p:nvPicPr>
          <p:cNvPr id="19" name="18 Resim" descr="dogu-akdeniz-yat-rallisine-katilacak-yatlar-mersine-geldi-1.jpg"/>
          <p:cNvPicPr>
            <a:picLocks noChangeAspect="1"/>
          </p:cNvPicPr>
          <p:nvPr/>
        </p:nvPicPr>
        <p:blipFill>
          <a:blip r:embed="rId9"/>
          <a:stretch>
            <a:fillRect/>
          </a:stretch>
        </p:blipFill>
        <p:spPr>
          <a:xfrm>
            <a:off x="4283968" y="764704"/>
            <a:ext cx="3532298" cy="2088232"/>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7 Resim" descr="001.jpg"/>
          <p:cNvPicPr>
            <a:picLocks noChangeAspect="1"/>
          </p:cNvPicPr>
          <p:nvPr/>
        </p:nvPicPr>
        <p:blipFill>
          <a:blip r:embed="rId3" cstate="print"/>
          <a:srcRect/>
          <a:stretch>
            <a:fillRect/>
          </a:stretch>
        </p:blipFill>
        <p:spPr bwMode="auto">
          <a:xfrm>
            <a:off x="1259632" y="1556792"/>
            <a:ext cx="3099083" cy="4392488"/>
          </a:xfrm>
          <a:prstGeom prst="rect">
            <a:avLst/>
          </a:prstGeom>
          <a:noFill/>
          <a:ln w="9525">
            <a:noFill/>
            <a:miter lim="800000"/>
            <a:headEnd/>
            <a:tailEnd/>
          </a:ln>
        </p:spPr>
      </p:pic>
      <p:pic>
        <p:nvPicPr>
          <p:cNvPr id="7" name="7 Resim" descr="002.jpg"/>
          <p:cNvPicPr>
            <a:picLocks noChangeAspect="1"/>
          </p:cNvPicPr>
          <p:nvPr/>
        </p:nvPicPr>
        <p:blipFill>
          <a:blip r:embed="rId4" cstate="print"/>
          <a:srcRect/>
          <a:stretch>
            <a:fillRect/>
          </a:stretch>
        </p:blipFill>
        <p:spPr bwMode="auto">
          <a:xfrm>
            <a:off x="4860032" y="1556792"/>
            <a:ext cx="2859135" cy="4248472"/>
          </a:xfrm>
          <a:prstGeom prst="rect">
            <a:avLst/>
          </a:prstGeom>
          <a:noFill/>
          <a:ln w="9525">
            <a:noFill/>
            <a:miter lim="800000"/>
            <a:headEnd/>
            <a:tailEnd/>
          </a:ln>
        </p:spPr>
      </p:pic>
      <p:pic>
        <p:nvPicPr>
          <p:cNvPr id="4" name="3 Resim" descr="mdto logo.jpg"/>
          <p:cNvPicPr>
            <a:picLocks noChangeAspect="1"/>
          </p:cNvPicPr>
          <p:nvPr/>
        </p:nvPicPr>
        <p:blipFill>
          <a:blip r:embed="rId5" cstate="print"/>
          <a:stretch>
            <a:fillRect/>
          </a:stretch>
        </p:blipFill>
        <p:spPr>
          <a:xfrm>
            <a:off x="107504" y="116632"/>
            <a:ext cx="936104" cy="937927"/>
          </a:xfrm>
          <a:prstGeom prst="rect">
            <a:avLst/>
          </a:prstGeom>
        </p:spPr>
      </p:pic>
      <p:pic>
        <p:nvPicPr>
          <p:cNvPr id="6" name="5 Resim" descr="k_akredite_oda.jpg"/>
          <p:cNvPicPr>
            <a:picLocks noChangeAspect="1"/>
          </p:cNvPicPr>
          <p:nvPr/>
        </p:nvPicPr>
        <p:blipFill>
          <a:blip r:embed="rId6" cstate="print"/>
          <a:stretch>
            <a:fillRect/>
          </a:stretch>
        </p:blipFill>
        <p:spPr>
          <a:xfrm>
            <a:off x="7884368" y="0"/>
            <a:ext cx="1115616" cy="1033273"/>
          </a:xfrm>
          <a:prstGeom prst="rect">
            <a:avLst/>
          </a:prstGeom>
        </p:spPr>
      </p:pic>
      <p:sp>
        <p:nvSpPr>
          <p:cNvPr id="8" name="7 Metin kutusu"/>
          <p:cNvSpPr txBox="1"/>
          <p:nvPr/>
        </p:nvSpPr>
        <p:spPr>
          <a:xfrm>
            <a:off x="3347864" y="620688"/>
            <a:ext cx="1978427" cy="400110"/>
          </a:xfrm>
          <a:prstGeom prst="rect">
            <a:avLst/>
          </a:prstGeom>
          <a:noFill/>
        </p:spPr>
        <p:txBody>
          <a:bodyPr wrap="none" rtlCol="0">
            <a:spAutoFit/>
          </a:bodyPr>
          <a:lstStyle/>
          <a:p>
            <a:r>
              <a:rPr lang="tr-TR" sz="2000" b="1" dirty="0" smtClean="0">
                <a:solidFill>
                  <a:schemeClr val="tx2"/>
                </a:solidFill>
                <a:latin typeface="Segoe Print" pitchFamily="2" charset="0"/>
                <a:cs typeface="MV Boli" pitchFamily="2" charset="0"/>
              </a:rPr>
              <a:t>Yayınlarımız…</a:t>
            </a:r>
            <a:endParaRPr lang="tr-TR" sz="2000" b="1" dirty="0">
              <a:solidFill>
                <a:schemeClr val="tx2"/>
              </a:solidFill>
              <a:latin typeface="Segoe Print" pitchFamily="2" charset="0"/>
              <a:cs typeface="MV Boli" pitchFamily="2"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11 Resim" descr="004.jpg"/>
          <p:cNvPicPr>
            <a:picLocks noChangeAspect="1"/>
          </p:cNvPicPr>
          <p:nvPr/>
        </p:nvPicPr>
        <p:blipFill>
          <a:blip r:embed="rId3" cstate="print"/>
          <a:srcRect/>
          <a:stretch>
            <a:fillRect/>
          </a:stretch>
        </p:blipFill>
        <p:spPr bwMode="auto">
          <a:xfrm>
            <a:off x="1259632" y="3645024"/>
            <a:ext cx="2342034" cy="2967956"/>
          </a:xfrm>
          <a:prstGeom prst="rect">
            <a:avLst/>
          </a:prstGeom>
          <a:noFill/>
          <a:ln w="9525">
            <a:noFill/>
            <a:miter lim="800000"/>
            <a:headEnd/>
            <a:tailEnd/>
          </a:ln>
        </p:spPr>
      </p:pic>
      <p:pic>
        <p:nvPicPr>
          <p:cNvPr id="9" name="10 Resim" descr="006.jpg"/>
          <p:cNvPicPr>
            <a:picLocks noChangeAspect="1"/>
          </p:cNvPicPr>
          <p:nvPr/>
        </p:nvPicPr>
        <p:blipFill>
          <a:blip r:embed="rId4" cstate="print"/>
          <a:srcRect/>
          <a:stretch>
            <a:fillRect/>
          </a:stretch>
        </p:blipFill>
        <p:spPr bwMode="auto">
          <a:xfrm>
            <a:off x="3851920" y="1988840"/>
            <a:ext cx="2464618" cy="3168352"/>
          </a:xfrm>
          <a:prstGeom prst="rect">
            <a:avLst/>
          </a:prstGeom>
          <a:noFill/>
          <a:ln w="9525">
            <a:noFill/>
            <a:miter lim="800000"/>
            <a:headEnd/>
            <a:tailEnd/>
          </a:ln>
        </p:spPr>
      </p:pic>
      <p:pic>
        <p:nvPicPr>
          <p:cNvPr id="10" name="12 Resim" descr="005.jpg"/>
          <p:cNvPicPr>
            <a:picLocks noChangeAspect="1"/>
          </p:cNvPicPr>
          <p:nvPr/>
        </p:nvPicPr>
        <p:blipFill>
          <a:blip r:embed="rId5" cstate="print"/>
          <a:srcRect/>
          <a:stretch>
            <a:fillRect/>
          </a:stretch>
        </p:blipFill>
        <p:spPr bwMode="auto">
          <a:xfrm>
            <a:off x="1331640" y="548680"/>
            <a:ext cx="2277046" cy="2967681"/>
          </a:xfrm>
          <a:prstGeom prst="rect">
            <a:avLst/>
          </a:prstGeom>
          <a:noFill/>
          <a:ln w="9525">
            <a:noFill/>
            <a:miter lim="800000"/>
            <a:headEnd/>
            <a:tailEnd/>
          </a:ln>
        </p:spPr>
      </p:pic>
      <p:pic>
        <p:nvPicPr>
          <p:cNvPr id="11" name="8 Resim" descr="003.jpg"/>
          <p:cNvPicPr>
            <a:picLocks noChangeAspect="1"/>
          </p:cNvPicPr>
          <p:nvPr/>
        </p:nvPicPr>
        <p:blipFill>
          <a:blip r:embed="rId6" cstate="print"/>
          <a:srcRect/>
          <a:stretch>
            <a:fillRect/>
          </a:stretch>
        </p:blipFill>
        <p:spPr bwMode="auto">
          <a:xfrm>
            <a:off x="6444208" y="1988840"/>
            <a:ext cx="2467293" cy="3240360"/>
          </a:xfrm>
          <a:prstGeom prst="rect">
            <a:avLst/>
          </a:prstGeom>
          <a:noFill/>
          <a:ln w="9525">
            <a:noFill/>
            <a:miter lim="800000"/>
            <a:headEnd/>
            <a:tailEnd/>
          </a:ln>
        </p:spPr>
      </p:pic>
      <p:sp>
        <p:nvSpPr>
          <p:cNvPr id="12" name="11 Metin kutusu"/>
          <p:cNvSpPr txBox="1"/>
          <p:nvPr/>
        </p:nvSpPr>
        <p:spPr>
          <a:xfrm>
            <a:off x="3779912" y="1124744"/>
            <a:ext cx="4824536" cy="461665"/>
          </a:xfrm>
          <a:prstGeom prst="rect">
            <a:avLst/>
          </a:prstGeom>
          <a:noFill/>
        </p:spPr>
        <p:txBody>
          <a:bodyPr wrap="square">
            <a:spAutoFit/>
          </a:bodyPr>
          <a:lstStyle/>
          <a:p>
            <a:pPr marL="457200" indent="-457200">
              <a:defRPr/>
            </a:pPr>
            <a:r>
              <a:rPr lang="tr-TR" sz="2400" b="1" dirty="0" smtClean="0">
                <a:solidFill>
                  <a:schemeClr val="tx2"/>
                </a:solidFill>
                <a:latin typeface="Segoe Print" pitchFamily="2" charset="0"/>
                <a:cs typeface="MV Boli" pitchFamily="2" charset="0"/>
              </a:rPr>
              <a:t>Mersin Deniz Ticareti Dergisi</a:t>
            </a:r>
            <a:endParaRPr lang="tr-TR" sz="2400" b="1" dirty="0">
              <a:solidFill>
                <a:schemeClr val="tx2"/>
              </a:solidFill>
              <a:latin typeface="Segoe Print" pitchFamily="2" charset="0"/>
              <a:cs typeface="MV Boli" pitchFamily="2" charset="0"/>
            </a:endParaRPr>
          </a:p>
        </p:txBody>
      </p:sp>
      <p:pic>
        <p:nvPicPr>
          <p:cNvPr id="13" name="12 Resim" descr="mdto logo.jpg"/>
          <p:cNvPicPr>
            <a:picLocks noChangeAspect="1"/>
          </p:cNvPicPr>
          <p:nvPr/>
        </p:nvPicPr>
        <p:blipFill>
          <a:blip r:embed="rId7" cstate="print"/>
          <a:stretch>
            <a:fillRect/>
          </a:stretch>
        </p:blipFill>
        <p:spPr>
          <a:xfrm>
            <a:off x="107504" y="116632"/>
            <a:ext cx="936104" cy="937927"/>
          </a:xfrm>
          <a:prstGeom prst="rect">
            <a:avLst/>
          </a:prstGeom>
        </p:spPr>
      </p:pic>
      <p:pic>
        <p:nvPicPr>
          <p:cNvPr id="14" name="13 Resim" descr="k_akredite_oda.jpg"/>
          <p:cNvPicPr>
            <a:picLocks noChangeAspect="1"/>
          </p:cNvPicPr>
          <p:nvPr/>
        </p:nvPicPr>
        <p:blipFill>
          <a:blip r:embed="rId8" cstate="print"/>
          <a:stretch>
            <a:fillRect/>
          </a:stretch>
        </p:blipFill>
        <p:spPr>
          <a:xfrm>
            <a:off x="7884368" y="0"/>
            <a:ext cx="1115616" cy="1033273"/>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mdto logo.jpg"/>
          <p:cNvPicPr>
            <a:picLocks noChangeAspect="1"/>
          </p:cNvPicPr>
          <p:nvPr/>
        </p:nvPicPr>
        <p:blipFill>
          <a:blip r:embed="rId3" cstate="print"/>
          <a:stretch>
            <a:fillRect/>
          </a:stretch>
        </p:blipFill>
        <p:spPr>
          <a:xfrm>
            <a:off x="107504" y="116632"/>
            <a:ext cx="936104" cy="937927"/>
          </a:xfrm>
          <a:prstGeom prst="rect">
            <a:avLst/>
          </a:prstGeom>
        </p:spPr>
      </p:pic>
      <p:pic>
        <p:nvPicPr>
          <p:cNvPr id="7" name="6 Resim" descr="k_akredite_oda.jpg"/>
          <p:cNvPicPr>
            <a:picLocks noChangeAspect="1"/>
          </p:cNvPicPr>
          <p:nvPr/>
        </p:nvPicPr>
        <p:blipFill>
          <a:blip r:embed="rId4" cstate="print"/>
          <a:stretch>
            <a:fillRect/>
          </a:stretch>
        </p:blipFill>
        <p:spPr>
          <a:xfrm>
            <a:off x="7884368" y="0"/>
            <a:ext cx="1115616" cy="1033273"/>
          </a:xfrm>
          <a:prstGeom prst="rect">
            <a:avLst/>
          </a:prstGeom>
        </p:spPr>
      </p:pic>
      <p:sp>
        <p:nvSpPr>
          <p:cNvPr id="14" name="Rectangle 1"/>
          <p:cNvSpPr>
            <a:spLocks noChangeArrowheads="1"/>
          </p:cNvSpPr>
          <p:nvPr/>
        </p:nvSpPr>
        <p:spPr bwMode="auto">
          <a:xfrm>
            <a:off x="5796136" y="3717032"/>
            <a:ext cx="3168352" cy="1569660"/>
          </a:xfrm>
          <a:prstGeom prst="rect">
            <a:avLst/>
          </a:prstGeom>
          <a:noFill/>
          <a:ln w="9525">
            <a:noFill/>
            <a:miter lim="800000"/>
            <a:headEnd/>
            <a:tailEnd/>
          </a:ln>
        </p:spPr>
        <p:txBody>
          <a:bodyPr wrap="square" anchor="ctr">
            <a:spAutoFit/>
          </a:bodyPr>
          <a:lstStyle/>
          <a:p>
            <a:pPr algn="just" eaLnBrk="0" hangingPunct="0"/>
            <a:endParaRPr lang="tr-TR" sz="2400" b="1" dirty="0">
              <a:solidFill>
                <a:schemeClr val="tx2"/>
              </a:solidFill>
              <a:latin typeface="Candara" pitchFamily="34" charset="0"/>
              <a:ea typeface="Arial Unicode MS" pitchFamily="34" charset="-128"/>
              <a:cs typeface="Arial Unicode MS" pitchFamily="34" charset="-128"/>
            </a:endParaRPr>
          </a:p>
          <a:p>
            <a:pPr algn="just" eaLnBrk="0" hangingPunct="0"/>
            <a:endParaRPr lang="tr-TR" sz="2400" b="1" dirty="0">
              <a:solidFill>
                <a:schemeClr val="tx2"/>
              </a:solidFill>
              <a:latin typeface="Candara" pitchFamily="34" charset="0"/>
              <a:ea typeface="Arial Unicode MS" pitchFamily="34" charset="-128"/>
              <a:cs typeface="Arial Unicode MS" pitchFamily="34" charset="-128"/>
            </a:endParaRPr>
          </a:p>
          <a:p>
            <a:pPr algn="ctr" eaLnBrk="0" hangingPunct="0"/>
            <a:r>
              <a:rPr lang="tr-TR" sz="2400" b="1" dirty="0" smtClean="0">
                <a:solidFill>
                  <a:schemeClr val="tx2"/>
                </a:solidFill>
                <a:latin typeface="Segoe Print" pitchFamily="2" charset="0"/>
                <a:cs typeface="MV Boli" pitchFamily="2" charset="0"/>
              </a:rPr>
              <a:t>FAALİYET RAPORUMUZ…</a:t>
            </a:r>
          </a:p>
        </p:txBody>
      </p:sp>
      <p:pic>
        <p:nvPicPr>
          <p:cNvPr id="9" name="8 Resim" descr="003.jpg"/>
          <p:cNvPicPr>
            <a:picLocks noChangeAspect="1"/>
          </p:cNvPicPr>
          <p:nvPr/>
        </p:nvPicPr>
        <p:blipFill>
          <a:blip r:embed="rId5" cstate="print"/>
          <a:stretch>
            <a:fillRect/>
          </a:stretch>
        </p:blipFill>
        <p:spPr>
          <a:xfrm>
            <a:off x="1475656" y="620688"/>
            <a:ext cx="3930057" cy="544522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mdto logo.jpg"/>
          <p:cNvPicPr>
            <a:picLocks noChangeAspect="1"/>
          </p:cNvPicPr>
          <p:nvPr/>
        </p:nvPicPr>
        <p:blipFill>
          <a:blip r:embed="rId3" cstate="print"/>
          <a:stretch>
            <a:fillRect/>
          </a:stretch>
        </p:blipFill>
        <p:spPr>
          <a:xfrm>
            <a:off x="107504" y="116632"/>
            <a:ext cx="936104" cy="937927"/>
          </a:xfrm>
          <a:prstGeom prst="rect">
            <a:avLst/>
          </a:prstGeom>
        </p:spPr>
      </p:pic>
      <p:pic>
        <p:nvPicPr>
          <p:cNvPr id="7" name="6 Resim" descr="k_akredite_oda.jpg"/>
          <p:cNvPicPr>
            <a:picLocks noChangeAspect="1"/>
          </p:cNvPicPr>
          <p:nvPr/>
        </p:nvPicPr>
        <p:blipFill>
          <a:blip r:embed="rId4" cstate="print"/>
          <a:stretch>
            <a:fillRect/>
          </a:stretch>
        </p:blipFill>
        <p:spPr>
          <a:xfrm>
            <a:off x="7884368" y="0"/>
            <a:ext cx="1115616" cy="1033273"/>
          </a:xfrm>
          <a:prstGeom prst="rect">
            <a:avLst/>
          </a:prstGeom>
        </p:spPr>
      </p:pic>
      <p:sp>
        <p:nvSpPr>
          <p:cNvPr id="4" name="3 Metin kutusu"/>
          <p:cNvSpPr txBox="1"/>
          <p:nvPr/>
        </p:nvSpPr>
        <p:spPr>
          <a:xfrm>
            <a:off x="323528" y="1268760"/>
            <a:ext cx="8640960" cy="5262979"/>
          </a:xfrm>
          <a:prstGeom prst="rect">
            <a:avLst/>
          </a:prstGeom>
          <a:noFill/>
        </p:spPr>
        <p:txBody>
          <a:bodyPr wrap="square" rtlCol="0">
            <a:spAutoFit/>
          </a:bodyPr>
          <a:lstStyle/>
          <a:p>
            <a:pPr algn="ctr"/>
            <a:r>
              <a:rPr lang="tr-TR" sz="2400" b="1" dirty="0" smtClean="0">
                <a:solidFill>
                  <a:schemeClr val="tx2"/>
                </a:solidFill>
                <a:latin typeface="Segoe Print" pitchFamily="2" charset="0"/>
                <a:cs typeface="MV Boli" pitchFamily="2" charset="0"/>
              </a:rPr>
              <a:t>MEVCUT DURUM ANALİZİ</a:t>
            </a:r>
          </a:p>
          <a:p>
            <a:pPr algn="ctr"/>
            <a:endParaRPr lang="tr-TR" sz="2400" b="1" dirty="0" smtClean="0">
              <a:solidFill>
                <a:schemeClr val="tx2"/>
              </a:solidFill>
              <a:latin typeface="Segoe Print" pitchFamily="2" charset="0"/>
              <a:cs typeface="MV Boli" pitchFamily="2" charset="0"/>
            </a:endParaRPr>
          </a:p>
          <a:p>
            <a:pPr algn="ctr"/>
            <a:r>
              <a:rPr lang="tr-TR" sz="2400" b="1" i="1" dirty="0" smtClean="0">
                <a:solidFill>
                  <a:schemeClr val="tx2"/>
                </a:solidFill>
                <a:latin typeface="Segoe Print" pitchFamily="2" charset="0"/>
                <a:cs typeface="MV Boli" pitchFamily="2" charset="0"/>
              </a:rPr>
              <a:t>Mersin’in tarihi ve ekonomik gelişimi;</a:t>
            </a:r>
          </a:p>
          <a:p>
            <a:endParaRPr lang="tr-TR" sz="2400" b="1" i="1" dirty="0" smtClean="0">
              <a:solidFill>
                <a:schemeClr val="tx2"/>
              </a:solidFill>
              <a:latin typeface="Segoe Print" pitchFamily="2" charset="0"/>
              <a:cs typeface="MV Boli" pitchFamily="2" charset="0"/>
            </a:endParaRPr>
          </a:p>
          <a:p>
            <a:endParaRPr lang="tr-TR" sz="2400" b="1" i="1" dirty="0" smtClean="0">
              <a:solidFill>
                <a:schemeClr val="tx2"/>
              </a:solidFill>
              <a:latin typeface="Segoe Print" pitchFamily="2" charset="0"/>
              <a:cs typeface="MV Boli" pitchFamily="2" charset="0"/>
            </a:endParaRPr>
          </a:p>
          <a:p>
            <a:r>
              <a:rPr lang="tr-TR" sz="2400" b="1" i="1" dirty="0" smtClean="0">
                <a:solidFill>
                  <a:schemeClr val="tx2"/>
                </a:solidFill>
                <a:latin typeface="Segoe Print" pitchFamily="2" charset="0"/>
                <a:cs typeface="MV Boli" pitchFamily="2" charset="0"/>
              </a:rPr>
              <a:t>M.Ö. 6300 yıllarda yerleşimin başladığı “</a:t>
            </a:r>
            <a:r>
              <a:rPr lang="tr-TR" sz="2400" b="1" i="1" dirty="0" err="1" smtClean="0">
                <a:solidFill>
                  <a:schemeClr val="tx2"/>
                </a:solidFill>
                <a:latin typeface="Segoe Print" pitchFamily="2" charset="0"/>
                <a:cs typeface="MV Boli" pitchFamily="2" charset="0"/>
              </a:rPr>
              <a:t>Kilikia</a:t>
            </a:r>
            <a:r>
              <a:rPr lang="tr-TR" sz="2400" b="1" i="1" dirty="0" smtClean="0">
                <a:solidFill>
                  <a:schemeClr val="tx2"/>
                </a:solidFill>
                <a:latin typeface="Segoe Print" pitchFamily="2" charset="0"/>
                <a:cs typeface="MV Boli" pitchFamily="2" charset="0"/>
              </a:rPr>
              <a:t>” adı verilen bölge, Cumhuriyetin ilanıyla birlikte Mersin Vilayeti, İçel (Silifke) ve Mersin vilayetlerinin de birleştirilmesiyle bugünkü sınırlarıyla İçel Vilayeti olmuş, 20 Haziran 2002’de TBMM’de kabul edilen bir kanunla İçel adı yeniden “Mersin” olarak değiştirilmiştir.</a:t>
            </a:r>
          </a:p>
          <a:p>
            <a:pPr algn="just"/>
            <a:endParaRPr lang="tr-TR" sz="2400" b="1" dirty="0" smtClean="0">
              <a:solidFill>
                <a:schemeClr val="tx2"/>
              </a:solidFill>
              <a:latin typeface="Segoe Print" pitchFamily="2" charset="0"/>
              <a:cs typeface="MV Boli" pitchFamily="2" charset="0"/>
            </a:endParaRPr>
          </a:p>
          <a:p>
            <a:pPr algn="just"/>
            <a:endParaRPr lang="tr-TR" sz="2400" b="1" dirty="0" smtClean="0">
              <a:solidFill>
                <a:schemeClr val="tx2"/>
              </a:solidFill>
              <a:latin typeface="Segoe Print" pitchFamily="2" charset="0"/>
              <a:cs typeface="MV Boli" pitchFamily="2"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ayt Numarası Yer Tutucusu"/>
          <p:cNvSpPr>
            <a:spLocks noGrp="1"/>
          </p:cNvSpPr>
          <p:nvPr>
            <p:ph type="sldNum" sz="quarter" idx="12"/>
          </p:nvPr>
        </p:nvSpPr>
        <p:spPr/>
        <p:txBody>
          <a:bodyPr/>
          <a:lstStyle/>
          <a:p>
            <a:pPr>
              <a:defRPr/>
            </a:pPr>
            <a:fld id="{66954645-BA64-459A-862E-E87F73ACD1EB}" type="slidenum">
              <a:rPr lang="tr-TR"/>
              <a:pPr>
                <a:defRPr/>
              </a:pPr>
              <a:t>40</a:t>
            </a:fld>
            <a:endParaRPr lang="tr-TR" dirty="0"/>
          </a:p>
        </p:txBody>
      </p:sp>
      <p:sp>
        <p:nvSpPr>
          <p:cNvPr id="76803" name="6 Metin kutusu"/>
          <p:cNvSpPr txBox="1">
            <a:spLocks noChangeArrowheads="1"/>
          </p:cNvSpPr>
          <p:nvPr/>
        </p:nvSpPr>
        <p:spPr bwMode="auto">
          <a:xfrm>
            <a:off x="2195736" y="1196752"/>
            <a:ext cx="2376264" cy="2292935"/>
          </a:xfrm>
          <a:prstGeom prst="rect">
            <a:avLst/>
          </a:prstGeom>
          <a:noFill/>
          <a:ln w="9525">
            <a:noFill/>
            <a:miter lim="800000"/>
            <a:headEnd/>
            <a:tailEnd/>
          </a:ln>
        </p:spPr>
        <p:txBody>
          <a:bodyPr wrap="square">
            <a:spAutoFit/>
          </a:bodyPr>
          <a:lstStyle/>
          <a:p>
            <a:r>
              <a:rPr lang="tr-TR" sz="2000" dirty="0" smtClean="0">
                <a:solidFill>
                  <a:schemeClr val="tx2"/>
                </a:solidFill>
                <a:latin typeface="Segoe Print" pitchFamily="2" charset="0"/>
                <a:cs typeface="MV Boli" pitchFamily="2" charset="0"/>
              </a:rPr>
              <a:t>Gemi Acenteliği Eğitim Semineri  düzenlenmiştir. 2009/Yılda 1, 2010/Yılda 2, 2011/Yılda 2</a:t>
            </a:r>
            <a:endParaRPr lang="tr-TR" sz="2000" dirty="0" smtClean="0">
              <a:solidFill>
                <a:srgbClr val="FF0000"/>
              </a:solidFill>
              <a:latin typeface="Segoe Print" pitchFamily="2" charset="0"/>
              <a:cs typeface="MV Boli" pitchFamily="2" charset="0"/>
            </a:endParaRPr>
          </a:p>
          <a:p>
            <a:pPr>
              <a:buFont typeface="Arial" charset="0"/>
              <a:buChar char="•"/>
            </a:pPr>
            <a:endParaRPr lang="tr-TR" sz="2300" dirty="0">
              <a:solidFill>
                <a:schemeClr val="tx2"/>
              </a:solidFill>
              <a:latin typeface="Candara" pitchFamily="34" charset="0"/>
              <a:ea typeface="Batang" pitchFamily="18" charset="-127"/>
              <a:cs typeface="Aparajita" pitchFamily="34" charset="0"/>
            </a:endParaRPr>
          </a:p>
        </p:txBody>
      </p:sp>
      <p:pic>
        <p:nvPicPr>
          <p:cNvPr id="5" name="4 Resim" descr="mdto logo.jpg"/>
          <p:cNvPicPr>
            <a:picLocks noChangeAspect="1"/>
          </p:cNvPicPr>
          <p:nvPr/>
        </p:nvPicPr>
        <p:blipFill>
          <a:blip r:embed="rId3" cstate="print"/>
          <a:stretch>
            <a:fillRect/>
          </a:stretch>
        </p:blipFill>
        <p:spPr>
          <a:xfrm>
            <a:off x="107504" y="116632"/>
            <a:ext cx="936104" cy="937927"/>
          </a:xfrm>
          <a:prstGeom prst="rect">
            <a:avLst/>
          </a:prstGeom>
        </p:spPr>
      </p:pic>
      <p:pic>
        <p:nvPicPr>
          <p:cNvPr id="6" name="5 Resim" descr="k_akredite_oda.jpg"/>
          <p:cNvPicPr>
            <a:picLocks noChangeAspect="1"/>
          </p:cNvPicPr>
          <p:nvPr/>
        </p:nvPicPr>
        <p:blipFill>
          <a:blip r:embed="rId4" cstate="print"/>
          <a:stretch>
            <a:fillRect/>
          </a:stretch>
        </p:blipFill>
        <p:spPr>
          <a:xfrm>
            <a:off x="7884368" y="0"/>
            <a:ext cx="1115616" cy="1033273"/>
          </a:xfrm>
          <a:prstGeom prst="rect">
            <a:avLst/>
          </a:prstGeom>
        </p:spPr>
      </p:pic>
      <p:pic>
        <p:nvPicPr>
          <p:cNvPr id="7" name="3 Resim" descr="001.jpg"/>
          <p:cNvPicPr>
            <a:picLocks noChangeAspect="1"/>
          </p:cNvPicPr>
          <p:nvPr/>
        </p:nvPicPr>
        <p:blipFill>
          <a:blip r:embed="rId5" cstate="print"/>
          <a:srcRect/>
          <a:stretch>
            <a:fillRect/>
          </a:stretch>
        </p:blipFill>
        <p:spPr bwMode="auto">
          <a:xfrm>
            <a:off x="4860032" y="3861048"/>
            <a:ext cx="3464080" cy="2592288"/>
          </a:xfrm>
          <a:prstGeom prst="rect">
            <a:avLst/>
          </a:prstGeom>
          <a:noFill/>
          <a:ln w="9525">
            <a:noFill/>
            <a:miter lim="800000"/>
            <a:headEnd/>
            <a:tailEnd/>
          </a:ln>
        </p:spPr>
      </p:pic>
      <p:sp>
        <p:nvSpPr>
          <p:cNvPr id="8" name="Rectangle 3"/>
          <p:cNvSpPr>
            <a:spLocks noChangeArrowheads="1"/>
          </p:cNvSpPr>
          <p:nvPr/>
        </p:nvSpPr>
        <p:spPr bwMode="auto">
          <a:xfrm>
            <a:off x="6911752" y="1196752"/>
            <a:ext cx="2232248" cy="1938992"/>
          </a:xfrm>
          <a:prstGeom prst="rect">
            <a:avLst/>
          </a:prstGeom>
          <a:noFill/>
          <a:ln w="9525">
            <a:noFill/>
            <a:miter lim="800000"/>
            <a:headEnd/>
            <a:tailEnd/>
          </a:ln>
        </p:spPr>
        <p:txBody>
          <a:bodyPr wrap="square" anchor="ctr">
            <a:spAutoFit/>
          </a:bodyPr>
          <a:lstStyle/>
          <a:p>
            <a:r>
              <a:rPr lang="tr-TR" sz="2000" dirty="0" smtClean="0">
                <a:solidFill>
                  <a:schemeClr val="tx2"/>
                </a:solidFill>
                <a:latin typeface="Segoe Print" pitchFamily="2" charset="0"/>
                <a:cs typeface="MV Boli" pitchFamily="2" charset="0"/>
              </a:rPr>
              <a:t>“IMDG Genel </a:t>
            </a:r>
            <a:r>
              <a:rPr lang="tr-TR" sz="2000" dirty="0" err="1" smtClean="0">
                <a:solidFill>
                  <a:schemeClr val="tx2"/>
                </a:solidFill>
                <a:latin typeface="Segoe Print" pitchFamily="2" charset="0"/>
                <a:cs typeface="MV Boli" pitchFamily="2" charset="0"/>
              </a:rPr>
              <a:t>Farkındalık</a:t>
            </a:r>
            <a:r>
              <a:rPr lang="tr-TR" sz="2000" dirty="0" smtClean="0">
                <a:solidFill>
                  <a:schemeClr val="tx2"/>
                </a:solidFill>
                <a:latin typeface="Segoe Print" pitchFamily="2" charset="0"/>
                <a:cs typeface="MV Boli" pitchFamily="2" charset="0"/>
              </a:rPr>
              <a:t> Eğitimi” düzenlenmiştir. (Ekim-Aralık 2011)</a:t>
            </a:r>
          </a:p>
        </p:txBody>
      </p:sp>
      <p:pic>
        <p:nvPicPr>
          <p:cNvPr id="9" name="3 Resim" descr="SG102592.JPG"/>
          <p:cNvPicPr>
            <a:picLocks noChangeAspect="1"/>
          </p:cNvPicPr>
          <p:nvPr/>
        </p:nvPicPr>
        <p:blipFill>
          <a:blip r:embed="rId6" cstate="print"/>
          <a:srcRect/>
          <a:stretch>
            <a:fillRect/>
          </a:stretch>
        </p:blipFill>
        <p:spPr bwMode="auto">
          <a:xfrm>
            <a:off x="755576" y="3861048"/>
            <a:ext cx="3816424" cy="2555041"/>
          </a:xfrm>
          <a:prstGeom prst="rect">
            <a:avLst/>
          </a:prstGeom>
          <a:noFill/>
          <a:ln w="9525">
            <a:noFill/>
            <a:miter lim="800000"/>
            <a:headEnd/>
            <a:tailEnd/>
          </a:ln>
        </p:spPr>
      </p:pic>
      <p:sp>
        <p:nvSpPr>
          <p:cNvPr id="10" name="Rectangle 3"/>
          <p:cNvSpPr>
            <a:spLocks noChangeArrowheads="1"/>
          </p:cNvSpPr>
          <p:nvPr/>
        </p:nvSpPr>
        <p:spPr bwMode="auto">
          <a:xfrm>
            <a:off x="4644008" y="1124744"/>
            <a:ext cx="2232248" cy="2554545"/>
          </a:xfrm>
          <a:prstGeom prst="rect">
            <a:avLst/>
          </a:prstGeom>
          <a:noFill/>
          <a:ln w="9525">
            <a:noFill/>
            <a:miter lim="800000"/>
            <a:headEnd/>
            <a:tailEnd/>
          </a:ln>
        </p:spPr>
        <p:txBody>
          <a:bodyPr wrap="square" anchor="ctr">
            <a:spAutoFit/>
          </a:bodyPr>
          <a:lstStyle/>
          <a:p>
            <a:r>
              <a:rPr lang="tr-TR" sz="2000" dirty="0" smtClean="0">
                <a:solidFill>
                  <a:schemeClr val="tx2"/>
                </a:solidFill>
                <a:latin typeface="Segoe Print" pitchFamily="2" charset="0"/>
                <a:cs typeface="MV Boli" pitchFamily="2" charset="0"/>
              </a:rPr>
              <a:t>Gemi Acenteliği Yenileme Eğitim Semineri </a:t>
            </a:r>
          </a:p>
          <a:p>
            <a:r>
              <a:rPr lang="tr-TR" sz="2000" dirty="0" smtClean="0">
                <a:solidFill>
                  <a:schemeClr val="tx2"/>
                </a:solidFill>
                <a:latin typeface="Segoe Print" pitchFamily="2" charset="0"/>
                <a:cs typeface="MV Boli" pitchFamily="2" charset="0"/>
              </a:rPr>
              <a:t>2009/ Yılda 1,</a:t>
            </a:r>
          </a:p>
          <a:p>
            <a:r>
              <a:rPr lang="tr-TR" sz="2000" dirty="0" smtClean="0">
                <a:solidFill>
                  <a:schemeClr val="tx2"/>
                </a:solidFill>
                <a:latin typeface="Segoe Print" pitchFamily="2" charset="0"/>
                <a:cs typeface="MV Boli" pitchFamily="2" charset="0"/>
              </a:rPr>
              <a:t>2010/Yılda 2, 2011/Yılda 2</a:t>
            </a:r>
          </a:p>
          <a:p>
            <a:endParaRPr lang="tr-TR" sz="2000" dirty="0" smtClean="0">
              <a:solidFill>
                <a:srgbClr val="FF0000"/>
              </a:solidFill>
              <a:latin typeface="Segoe Print" pitchFamily="2" charset="0"/>
              <a:cs typeface="MV Boli" pitchFamily="2" charset="0"/>
            </a:endParaRPr>
          </a:p>
        </p:txBody>
      </p:sp>
      <p:sp>
        <p:nvSpPr>
          <p:cNvPr id="11" name="Rectangle 3"/>
          <p:cNvSpPr>
            <a:spLocks noChangeArrowheads="1"/>
          </p:cNvSpPr>
          <p:nvPr/>
        </p:nvSpPr>
        <p:spPr bwMode="auto">
          <a:xfrm>
            <a:off x="251520" y="1052736"/>
            <a:ext cx="2016224" cy="2862322"/>
          </a:xfrm>
          <a:prstGeom prst="rect">
            <a:avLst/>
          </a:prstGeom>
          <a:noFill/>
          <a:ln w="9525">
            <a:noFill/>
            <a:miter lim="800000"/>
            <a:headEnd/>
            <a:tailEnd/>
          </a:ln>
        </p:spPr>
        <p:txBody>
          <a:bodyPr wrap="square" anchor="ctr">
            <a:spAutoFit/>
          </a:bodyPr>
          <a:lstStyle/>
          <a:p>
            <a:r>
              <a:rPr lang="tr-TR" sz="2000" dirty="0" smtClean="0">
                <a:solidFill>
                  <a:schemeClr val="tx2"/>
                </a:solidFill>
                <a:latin typeface="Segoe Print" pitchFamily="2" charset="0"/>
                <a:cs typeface="MV Boli" pitchFamily="2" charset="0"/>
              </a:rPr>
              <a:t>Amatör Denizcilik Eğitimi (Mayıs 2009)</a:t>
            </a:r>
          </a:p>
          <a:p>
            <a:r>
              <a:rPr lang="tr-TR" sz="2000" dirty="0" smtClean="0">
                <a:solidFill>
                  <a:schemeClr val="tx2"/>
                </a:solidFill>
                <a:latin typeface="Segoe Print" pitchFamily="2" charset="0"/>
                <a:cs typeface="MV Boli" pitchFamily="2" charset="0"/>
              </a:rPr>
              <a:t>Müşteri Odaklı Satış ve Pazarlama Eğitimi (Nisan 2009)</a:t>
            </a:r>
            <a:endParaRPr lang="tr-TR" sz="2000" dirty="0" smtClean="0">
              <a:solidFill>
                <a:srgbClr val="FF0000"/>
              </a:solidFill>
              <a:latin typeface="Segoe Print" pitchFamily="2" charset="0"/>
              <a:cs typeface="MV Boli" pitchFamily="2"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5 Metin kutusu"/>
          <p:cNvSpPr txBox="1">
            <a:spLocks noChangeArrowheads="1"/>
          </p:cNvSpPr>
          <p:nvPr/>
        </p:nvSpPr>
        <p:spPr bwMode="auto">
          <a:xfrm>
            <a:off x="2123728" y="1700808"/>
            <a:ext cx="6192688" cy="461665"/>
          </a:xfrm>
          <a:prstGeom prst="rect">
            <a:avLst/>
          </a:prstGeom>
          <a:noFill/>
          <a:ln w="9525">
            <a:noFill/>
            <a:miter lim="800000"/>
            <a:headEnd/>
            <a:tailEnd/>
          </a:ln>
        </p:spPr>
        <p:txBody>
          <a:bodyPr wrap="square">
            <a:spAutoFit/>
          </a:bodyPr>
          <a:lstStyle/>
          <a:p>
            <a:r>
              <a:rPr lang="tr-TR" sz="2400" b="1" dirty="0" smtClean="0">
                <a:solidFill>
                  <a:schemeClr val="tx2"/>
                </a:solidFill>
                <a:latin typeface="Segoe Print" pitchFamily="2" charset="0"/>
                <a:cs typeface="MV Boli" pitchFamily="2" charset="0"/>
              </a:rPr>
              <a:t>MDTO Yıldızlar Çalışması</a:t>
            </a:r>
          </a:p>
        </p:txBody>
      </p:sp>
      <p:pic>
        <p:nvPicPr>
          <p:cNvPr id="38915" name="4 Resim" descr="DSC01874.JPG"/>
          <p:cNvPicPr>
            <a:picLocks noChangeAspect="1"/>
          </p:cNvPicPr>
          <p:nvPr/>
        </p:nvPicPr>
        <p:blipFill>
          <a:blip r:embed="rId3" cstate="print"/>
          <a:srcRect/>
          <a:stretch>
            <a:fillRect/>
          </a:stretch>
        </p:blipFill>
        <p:spPr bwMode="auto">
          <a:xfrm>
            <a:off x="5940152" y="4077072"/>
            <a:ext cx="2206378" cy="1655415"/>
          </a:xfrm>
          <a:prstGeom prst="rect">
            <a:avLst/>
          </a:prstGeom>
          <a:noFill/>
          <a:ln w="9525">
            <a:noFill/>
            <a:miter lim="800000"/>
            <a:headEnd/>
            <a:tailEnd/>
          </a:ln>
        </p:spPr>
      </p:pic>
      <p:pic>
        <p:nvPicPr>
          <p:cNvPr id="38916" name="6 Resim" descr="DSC01876.JPG"/>
          <p:cNvPicPr>
            <a:picLocks noChangeAspect="1"/>
          </p:cNvPicPr>
          <p:nvPr/>
        </p:nvPicPr>
        <p:blipFill>
          <a:blip r:embed="rId4" cstate="print"/>
          <a:srcRect/>
          <a:stretch>
            <a:fillRect/>
          </a:stretch>
        </p:blipFill>
        <p:spPr bwMode="auto">
          <a:xfrm>
            <a:off x="971600" y="4077072"/>
            <a:ext cx="2279575" cy="1710007"/>
          </a:xfrm>
          <a:prstGeom prst="rect">
            <a:avLst/>
          </a:prstGeom>
          <a:noFill/>
          <a:ln w="9525">
            <a:noFill/>
            <a:miter lim="800000"/>
            <a:headEnd/>
            <a:tailEnd/>
          </a:ln>
        </p:spPr>
      </p:pic>
      <p:pic>
        <p:nvPicPr>
          <p:cNvPr id="38917" name="7 Resim" descr="DSC01878.JPG"/>
          <p:cNvPicPr>
            <a:picLocks noChangeAspect="1"/>
          </p:cNvPicPr>
          <p:nvPr/>
        </p:nvPicPr>
        <p:blipFill>
          <a:blip r:embed="rId5" cstate="print"/>
          <a:srcRect/>
          <a:stretch>
            <a:fillRect/>
          </a:stretch>
        </p:blipFill>
        <p:spPr bwMode="auto">
          <a:xfrm>
            <a:off x="4644008" y="2204864"/>
            <a:ext cx="2304256" cy="1728192"/>
          </a:xfrm>
          <a:prstGeom prst="rect">
            <a:avLst/>
          </a:prstGeom>
          <a:noFill/>
          <a:ln w="9525">
            <a:noFill/>
            <a:miter lim="800000"/>
            <a:headEnd/>
            <a:tailEnd/>
          </a:ln>
        </p:spPr>
      </p:pic>
      <p:pic>
        <p:nvPicPr>
          <p:cNvPr id="38919" name="9 Resim" descr="DSC01886.JPG"/>
          <p:cNvPicPr>
            <a:picLocks noChangeAspect="1"/>
          </p:cNvPicPr>
          <p:nvPr/>
        </p:nvPicPr>
        <p:blipFill>
          <a:blip r:embed="rId6" cstate="print"/>
          <a:srcRect/>
          <a:stretch>
            <a:fillRect/>
          </a:stretch>
        </p:blipFill>
        <p:spPr bwMode="auto">
          <a:xfrm>
            <a:off x="3419872" y="4077072"/>
            <a:ext cx="2232631" cy="1675113"/>
          </a:xfrm>
          <a:prstGeom prst="rect">
            <a:avLst/>
          </a:prstGeom>
          <a:noFill/>
          <a:ln w="9525">
            <a:noFill/>
            <a:miter lim="800000"/>
            <a:headEnd/>
            <a:tailEnd/>
          </a:ln>
        </p:spPr>
      </p:pic>
      <p:pic>
        <p:nvPicPr>
          <p:cNvPr id="38920" name="10 Resim" descr="DSC01871.JPG"/>
          <p:cNvPicPr>
            <a:picLocks noChangeAspect="1"/>
          </p:cNvPicPr>
          <p:nvPr/>
        </p:nvPicPr>
        <p:blipFill>
          <a:blip r:embed="rId7" cstate="print"/>
          <a:srcRect/>
          <a:stretch>
            <a:fillRect/>
          </a:stretch>
        </p:blipFill>
        <p:spPr bwMode="auto">
          <a:xfrm>
            <a:off x="2123728" y="2204864"/>
            <a:ext cx="2317651" cy="1737578"/>
          </a:xfrm>
          <a:prstGeom prst="rect">
            <a:avLst/>
          </a:prstGeom>
          <a:noFill/>
          <a:ln w="9525">
            <a:noFill/>
            <a:miter lim="800000"/>
            <a:headEnd/>
            <a:tailEnd/>
          </a:ln>
        </p:spPr>
      </p:pic>
      <p:pic>
        <p:nvPicPr>
          <p:cNvPr id="9" name="8 Resim" descr="mdto logo.jpg"/>
          <p:cNvPicPr>
            <a:picLocks noChangeAspect="1"/>
          </p:cNvPicPr>
          <p:nvPr/>
        </p:nvPicPr>
        <p:blipFill>
          <a:blip r:embed="rId8" cstate="print"/>
          <a:stretch>
            <a:fillRect/>
          </a:stretch>
        </p:blipFill>
        <p:spPr>
          <a:xfrm>
            <a:off x="107504" y="116632"/>
            <a:ext cx="936104" cy="937927"/>
          </a:xfrm>
          <a:prstGeom prst="rect">
            <a:avLst/>
          </a:prstGeom>
        </p:spPr>
      </p:pic>
      <p:pic>
        <p:nvPicPr>
          <p:cNvPr id="10" name="9 Resim" descr="k_akredite_oda.jpg"/>
          <p:cNvPicPr>
            <a:picLocks noChangeAspect="1"/>
          </p:cNvPicPr>
          <p:nvPr/>
        </p:nvPicPr>
        <p:blipFill>
          <a:blip r:embed="rId9" cstate="print"/>
          <a:stretch>
            <a:fillRect/>
          </a:stretch>
        </p:blipFill>
        <p:spPr>
          <a:xfrm>
            <a:off x="7884368" y="0"/>
            <a:ext cx="1115616" cy="1033273"/>
          </a:xfrm>
          <a:prstGeom prst="rect">
            <a:avLst/>
          </a:prstGeom>
        </p:spPr>
      </p:pic>
      <p:sp>
        <p:nvSpPr>
          <p:cNvPr id="11" name="10 Dikdörtgen"/>
          <p:cNvSpPr/>
          <p:nvPr/>
        </p:nvSpPr>
        <p:spPr>
          <a:xfrm>
            <a:off x="2339752" y="692696"/>
            <a:ext cx="4020652" cy="461665"/>
          </a:xfrm>
          <a:prstGeom prst="rect">
            <a:avLst/>
          </a:prstGeom>
        </p:spPr>
        <p:txBody>
          <a:bodyPr wrap="none">
            <a:spAutoFit/>
          </a:bodyPr>
          <a:lstStyle/>
          <a:p>
            <a:r>
              <a:rPr lang="tr-TR" sz="2400" b="1" dirty="0" smtClean="0">
                <a:solidFill>
                  <a:schemeClr val="tx2"/>
                </a:solidFill>
                <a:latin typeface="Segoe Print" pitchFamily="2" charset="0"/>
                <a:cs typeface="MV Boli" pitchFamily="2" charset="0"/>
              </a:rPr>
              <a:t>Personel Eğitimlerimiz… </a:t>
            </a:r>
            <a:endParaRPr lang="tr-TR" sz="24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mdto logo.jpg"/>
          <p:cNvPicPr>
            <a:picLocks noChangeAspect="1"/>
          </p:cNvPicPr>
          <p:nvPr/>
        </p:nvPicPr>
        <p:blipFill>
          <a:blip r:embed="rId3" cstate="print"/>
          <a:stretch>
            <a:fillRect/>
          </a:stretch>
        </p:blipFill>
        <p:spPr>
          <a:xfrm>
            <a:off x="107504" y="116632"/>
            <a:ext cx="936104" cy="937927"/>
          </a:xfrm>
          <a:prstGeom prst="rect">
            <a:avLst/>
          </a:prstGeom>
        </p:spPr>
      </p:pic>
      <p:pic>
        <p:nvPicPr>
          <p:cNvPr id="7" name="6 Resim" descr="k_akredite_oda.jpg"/>
          <p:cNvPicPr>
            <a:picLocks noChangeAspect="1"/>
          </p:cNvPicPr>
          <p:nvPr/>
        </p:nvPicPr>
        <p:blipFill>
          <a:blip r:embed="rId4" cstate="print"/>
          <a:stretch>
            <a:fillRect/>
          </a:stretch>
        </p:blipFill>
        <p:spPr>
          <a:xfrm>
            <a:off x="7884368" y="0"/>
            <a:ext cx="1115616" cy="1033273"/>
          </a:xfrm>
          <a:prstGeom prst="rect">
            <a:avLst/>
          </a:prstGeom>
        </p:spPr>
      </p:pic>
      <p:graphicFrame>
        <p:nvGraphicFramePr>
          <p:cNvPr id="8" name="7 Tablo"/>
          <p:cNvGraphicFramePr>
            <a:graphicFrameLocks noGrp="1"/>
          </p:cNvGraphicFramePr>
          <p:nvPr/>
        </p:nvGraphicFramePr>
        <p:xfrm>
          <a:off x="-1" y="1412776"/>
          <a:ext cx="9036497" cy="3688080"/>
        </p:xfrm>
        <a:graphic>
          <a:graphicData uri="http://schemas.openxmlformats.org/drawingml/2006/table">
            <a:tbl>
              <a:tblPr/>
              <a:tblGrid>
                <a:gridCol w="2258818"/>
                <a:gridCol w="2258818"/>
                <a:gridCol w="2258818"/>
                <a:gridCol w="2260043"/>
              </a:tblGrid>
              <a:tr h="0">
                <a:tc>
                  <a:txBody>
                    <a:bodyPr/>
                    <a:lstStyle/>
                    <a:p>
                      <a:pPr>
                        <a:spcAft>
                          <a:spcPts val="0"/>
                        </a:spcAft>
                      </a:pPr>
                      <a:endParaRPr lang="tr-TR" sz="2200" kern="1200" dirty="0" smtClean="0">
                        <a:solidFill>
                          <a:schemeClr val="tx2"/>
                        </a:solidFill>
                        <a:latin typeface="Segoe Print" pitchFamily="2" charset="0"/>
                        <a:ea typeface="+mn-ea"/>
                        <a:cs typeface="MV Boli"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tr-TR" sz="2200" kern="1200" dirty="0" smtClean="0">
                          <a:solidFill>
                            <a:schemeClr val="tx2"/>
                          </a:solidFill>
                          <a:latin typeface="Segoe Print" pitchFamily="2" charset="0"/>
                          <a:ea typeface="+mn-ea"/>
                          <a:cs typeface="MV Boli" pitchFamily="2" charset="0"/>
                        </a:rPr>
                        <a:t>2009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tr-TR" sz="2200" kern="1200" dirty="0" smtClean="0">
                          <a:solidFill>
                            <a:schemeClr val="tx2"/>
                          </a:solidFill>
                          <a:latin typeface="Segoe Print" pitchFamily="2" charset="0"/>
                          <a:ea typeface="+mn-ea"/>
                          <a:cs typeface="MV Boli" pitchFamily="2" charset="0"/>
                        </a:rPr>
                        <a:t>2010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tr-TR" sz="2200" kern="1200" dirty="0" smtClean="0">
                          <a:solidFill>
                            <a:schemeClr val="tx2"/>
                          </a:solidFill>
                          <a:latin typeface="Segoe Print" pitchFamily="2" charset="0"/>
                          <a:ea typeface="+mn-ea"/>
                          <a:cs typeface="MV Boli" pitchFamily="2" charset="0"/>
                        </a:rPr>
                        <a:t>2011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tr-TR" sz="2200" kern="1200" dirty="0" smtClean="0">
                          <a:solidFill>
                            <a:schemeClr val="tx2"/>
                          </a:solidFill>
                          <a:latin typeface="Segoe Print" pitchFamily="2" charset="0"/>
                          <a:ea typeface="+mn-ea"/>
                          <a:cs typeface="MV Boli" pitchFamily="2" charset="0"/>
                        </a:rPr>
                        <a:t>Basın Duyurusu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tr-TR" sz="2200" kern="1200" dirty="0" smtClean="0">
                          <a:solidFill>
                            <a:schemeClr val="tx2"/>
                          </a:solidFill>
                          <a:latin typeface="Segoe Print" pitchFamily="2" charset="0"/>
                          <a:ea typeface="+mn-ea"/>
                          <a:cs typeface="MV Boli" pitchFamily="2" charset="0"/>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tr-TR" sz="2200" kern="1200" dirty="0" smtClean="0">
                          <a:solidFill>
                            <a:schemeClr val="tx2"/>
                          </a:solidFill>
                          <a:latin typeface="Segoe Print" pitchFamily="2" charset="0"/>
                          <a:ea typeface="+mn-ea"/>
                          <a:cs typeface="MV Boli" pitchFamily="2"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tr-TR" sz="2200" kern="1200" dirty="0" smtClean="0">
                          <a:solidFill>
                            <a:schemeClr val="tx2"/>
                          </a:solidFill>
                          <a:latin typeface="Segoe Print" pitchFamily="2" charset="0"/>
                          <a:ea typeface="+mn-ea"/>
                          <a:cs typeface="MV Boli" pitchFamily="2"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tr-TR" sz="2200" kern="1200" dirty="0" smtClean="0">
                          <a:solidFill>
                            <a:schemeClr val="tx2"/>
                          </a:solidFill>
                          <a:latin typeface="Segoe Print" pitchFamily="2" charset="0"/>
                          <a:ea typeface="+mn-ea"/>
                          <a:cs typeface="MV Boli" pitchFamily="2" charset="0"/>
                        </a:rPr>
                        <a:t>Basın Bülteni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tr-TR" sz="2200" kern="1200" dirty="0" smtClean="0">
                          <a:solidFill>
                            <a:schemeClr val="tx2"/>
                          </a:solidFill>
                          <a:latin typeface="Segoe Print" pitchFamily="2" charset="0"/>
                          <a:ea typeface="+mn-ea"/>
                          <a:cs typeface="MV Boli" pitchFamily="2" charset="0"/>
                        </a:rPr>
                        <a:t>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tr-TR" sz="2200" kern="1200" dirty="0" smtClean="0">
                          <a:solidFill>
                            <a:schemeClr val="tx2"/>
                          </a:solidFill>
                          <a:latin typeface="Segoe Print" pitchFamily="2" charset="0"/>
                          <a:ea typeface="+mn-ea"/>
                          <a:cs typeface="MV Boli" pitchFamily="2" charset="0"/>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tr-TR" sz="2200" kern="1200" dirty="0" smtClean="0">
                          <a:solidFill>
                            <a:schemeClr val="tx2"/>
                          </a:solidFill>
                          <a:latin typeface="Segoe Print" pitchFamily="2" charset="0"/>
                          <a:ea typeface="+mn-ea"/>
                          <a:cs typeface="MV Boli" pitchFamily="2" charset="0"/>
                        </a:rPr>
                        <a:t>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tr-TR" sz="2200" kern="1200" dirty="0" smtClean="0">
                          <a:solidFill>
                            <a:schemeClr val="tx2"/>
                          </a:solidFill>
                          <a:latin typeface="Segoe Print" pitchFamily="2" charset="0"/>
                          <a:ea typeface="+mn-ea"/>
                          <a:cs typeface="MV Boli" pitchFamily="2" charset="0"/>
                        </a:rPr>
                        <a:t>Basın Toplantısı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tr-TR" sz="2200" kern="1200" dirty="0" smtClean="0">
                          <a:solidFill>
                            <a:schemeClr val="tx2"/>
                          </a:solidFill>
                          <a:latin typeface="Segoe Print" pitchFamily="2" charset="0"/>
                          <a:ea typeface="+mn-ea"/>
                          <a:cs typeface="MV Boli" pitchFamily="2"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tr-TR" sz="2200" kern="1200" dirty="0" smtClean="0">
                          <a:solidFill>
                            <a:schemeClr val="tx2"/>
                          </a:solidFill>
                          <a:latin typeface="Segoe Print" pitchFamily="2" charset="0"/>
                          <a:ea typeface="+mn-ea"/>
                          <a:cs typeface="MV Boli" pitchFamily="2"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tr-TR" sz="2200" kern="1200" dirty="0" smtClean="0">
                          <a:solidFill>
                            <a:schemeClr val="tx2"/>
                          </a:solidFill>
                          <a:latin typeface="Segoe Print" pitchFamily="2" charset="0"/>
                          <a:ea typeface="+mn-ea"/>
                          <a:cs typeface="MV Boli" pitchFamily="2"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tr-TR" sz="2200" kern="1200" dirty="0" smtClean="0">
                          <a:solidFill>
                            <a:schemeClr val="tx2"/>
                          </a:solidFill>
                          <a:latin typeface="Segoe Print" pitchFamily="2" charset="0"/>
                          <a:ea typeface="+mn-ea"/>
                          <a:cs typeface="MV Boli" pitchFamily="2" charset="0"/>
                        </a:rPr>
                        <a:t>Yerel/Bölgesel/Yaygın Basında Çıkan Toplam Haber Sayısı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tr-TR" sz="2200" kern="1200" dirty="0" smtClean="0">
                          <a:solidFill>
                            <a:schemeClr val="tx2"/>
                          </a:solidFill>
                          <a:latin typeface="Segoe Print" pitchFamily="2" charset="0"/>
                          <a:ea typeface="+mn-ea"/>
                          <a:cs typeface="MV Boli" pitchFamily="2" charset="0"/>
                        </a:rPr>
                        <a:t>234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tr-TR" sz="2200" kern="1200" dirty="0" smtClean="0">
                          <a:solidFill>
                            <a:schemeClr val="tx2"/>
                          </a:solidFill>
                          <a:latin typeface="Segoe Print" pitchFamily="2" charset="0"/>
                          <a:ea typeface="+mn-ea"/>
                          <a:cs typeface="MV Boli" pitchFamily="2" charset="0"/>
                        </a:rPr>
                        <a:t>273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tr-TR" sz="2200" kern="1200" dirty="0" smtClean="0">
                          <a:solidFill>
                            <a:schemeClr val="tx2"/>
                          </a:solidFill>
                          <a:latin typeface="Segoe Print" pitchFamily="2" charset="0"/>
                          <a:ea typeface="+mn-ea"/>
                          <a:cs typeface="MV Boli" pitchFamily="2" charset="0"/>
                        </a:rPr>
                        <a:t>300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 name="Rectangle 1"/>
          <p:cNvSpPr>
            <a:spLocks noChangeArrowheads="1"/>
          </p:cNvSpPr>
          <p:nvPr/>
        </p:nvSpPr>
        <p:spPr bwMode="auto">
          <a:xfrm>
            <a:off x="1907704" y="-171400"/>
            <a:ext cx="4680520" cy="1569660"/>
          </a:xfrm>
          <a:prstGeom prst="rect">
            <a:avLst/>
          </a:prstGeom>
          <a:noFill/>
          <a:ln w="9525">
            <a:noFill/>
            <a:miter lim="800000"/>
            <a:headEnd/>
            <a:tailEnd/>
          </a:ln>
        </p:spPr>
        <p:txBody>
          <a:bodyPr wrap="square" anchor="ctr">
            <a:spAutoFit/>
          </a:bodyPr>
          <a:lstStyle/>
          <a:p>
            <a:pPr algn="just" eaLnBrk="0" hangingPunct="0"/>
            <a:endParaRPr lang="tr-TR" sz="2400" b="1" dirty="0">
              <a:solidFill>
                <a:schemeClr val="tx2"/>
              </a:solidFill>
              <a:latin typeface="Candara" pitchFamily="34" charset="0"/>
              <a:ea typeface="Arial Unicode MS" pitchFamily="34" charset="-128"/>
              <a:cs typeface="Arial Unicode MS" pitchFamily="34" charset="-128"/>
            </a:endParaRPr>
          </a:p>
          <a:p>
            <a:pPr algn="just" eaLnBrk="0" hangingPunct="0"/>
            <a:endParaRPr lang="tr-TR" sz="2400" b="1" dirty="0">
              <a:solidFill>
                <a:schemeClr val="tx2"/>
              </a:solidFill>
              <a:latin typeface="Candara" pitchFamily="34" charset="0"/>
              <a:ea typeface="Arial Unicode MS" pitchFamily="34" charset="-128"/>
              <a:cs typeface="Arial Unicode MS" pitchFamily="34" charset="-128"/>
            </a:endParaRPr>
          </a:p>
          <a:p>
            <a:pPr algn="ctr" eaLnBrk="0" hangingPunct="0"/>
            <a:r>
              <a:rPr lang="tr-TR" sz="2400" b="1" dirty="0" smtClean="0">
                <a:solidFill>
                  <a:schemeClr val="tx2"/>
                </a:solidFill>
                <a:latin typeface="Segoe Print" pitchFamily="2" charset="0"/>
                <a:cs typeface="MV Boli" pitchFamily="2" charset="0"/>
              </a:rPr>
              <a:t>Basında Mersin Deniz Ticaret Odası…</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mdto logo.jpg"/>
          <p:cNvPicPr>
            <a:picLocks noChangeAspect="1"/>
          </p:cNvPicPr>
          <p:nvPr/>
        </p:nvPicPr>
        <p:blipFill>
          <a:blip r:embed="rId3" cstate="print"/>
          <a:stretch>
            <a:fillRect/>
          </a:stretch>
        </p:blipFill>
        <p:spPr>
          <a:xfrm>
            <a:off x="107504" y="116632"/>
            <a:ext cx="936104" cy="937927"/>
          </a:xfrm>
          <a:prstGeom prst="rect">
            <a:avLst/>
          </a:prstGeom>
        </p:spPr>
      </p:pic>
      <p:pic>
        <p:nvPicPr>
          <p:cNvPr id="7" name="6 Resim" descr="k_akredite_oda.jpg"/>
          <p:cNvPicPr>
            <a:picLocks noChangeAspect="1"/>
          </p:cNvPicPr>
          <p:nvPr/>
        </p:nvPicPr>
        <p:blipFill>
          <a:blip r:embed="rId4" cstate="print"/>
          <a:stretch>
            <a:fillRect/>
          </a:stretch>
        </p:blipFill>
        <p:spPr>
          <a:xfrm>
            <a:off x="7884368" y="0"/>
            <a:ext cx="1115616" cy="1033273"/>
          </a:xfrm>
          <a:prstGeom prst="rect">
            <a:avLst/>
          </a:prstGeom>
        </p:spPr>
      </p:pic>
      <p:sp>
        <p:nvSpPr>
          <p:cNvPr id="5" name="4 Dikdörtgen"/>
          <p:cNvSpPr/>
          <p:nvPr/>
        </p:nvSpPr>
        <p:spPr>
          <a:xfrm>
            <a:off x="2843808" y="1628800"/>
            <a:ext cx="4032448" cy="954107"/>
          </a:xfrm>
          <a:prstGeom prst="rect">
            <a:avLst/>
          </a:prstGeom>
        </p:spPr>
        <p:txBody>
          <a:bodyPr wrap="square">
            <a:spAutoFit/>
          </a:bodyPr>
          <a:lstStyle/>
          <a:p>
            <a:pPr marL="342900" indent="-342900"/>
            <a:r>
              <a:rPr lang="tr-TR" sz="2800" b="1" dirty="0" smtClean="0">
                <a:solidFill>
                  <a:schemeClr val="tx2"/>
                </a:solidFill>
                <a:latin typeface="Segoe Print" pitchFamily="2" charset="0"/>
                <a:cs typeface="MV Boli" pitchFamily="2" charset="0"/>
              </a:rPr>
              <a:t>Teşekkürler…</a:t>
            </a:r>
            <a:endParaRPr lang="tr-TR" sz="2800" b="1" dirty="0" smtClean="0">
              <a:solidFill>
                <a:srgbClr val="FF0000"/>
              </a:solidFill>
              <a:latin typeface="Segoe Print" pitchFamily="2" charset="0"/>
              <a:cs typeface="MV Boli" pitchFamily="2" charset="0"/>
            </a:endParaRPr>
          </a:p>
          <a:p>
            <a:endParaRPr lang="tr-TR" sz="2800" b="1" dirty="0" smtClean="0">
              <a:solidFill>
                <a:schemeClr val="tx2"/>
              </a:solidFill>
              <a:latin typeface="Segoe Print" pitchFamily="2" charset="0"/>
              <a:cs typeface="MV Boli" pitchFamily="2"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mdto logo.jpg"/>
          <p:cNvPicPr>
            <a:picLocks noChangeAspect="1"/>
          </p:cNvPicPr>
          <p:nvPr/>
        </p:nvPicPr>
        <p:blipFill>
          <a:blip r:embed="rId3" cstate="print"/>
          <a:stretch>
            <a:fillRect/>
          </a:stretch>
        </p:blipFill>
        <p:spPr>
          <a:xfrm>
            <a:off x="107504" y="116632"/>
            <a:ext cx="936104" cy="937927"/>
          </a:xfrm>
          <a:prstGeom prst="rect">
            <a:avLst/>
          </a:prstGeom>
        </p:spPr>
      </p:pic>
      <p:pic>
        <p:nvPicPr>
          <p:cNvPr id="7" name="6 Resim" descr="k_akredite_oda.jpg"/>
          <p:cNvPicPr>
            <a:picLocks noChangeAspect="1"/>
          </p:cNvPicPr>
          <p:nvPr/>
        </p:nvPicPr>
        <p:blipFill>
          <a:blip r:embed="rId4" cstate="print"/>
          <a:stretch>
            <a:fillRect/>
          </a:stretch>
        </p:blipFill>
        <p:spPr>
          <a:xfrm>
            <a:off x="7884368" y="0"/>
            <a:ext cx="1115616" cy="1033273"/>
          </a:xfrm>
          <a:prstGeom prst="rect">
            <a:avLst/>
          </a:prstGeom>
        </p:spPr>
      </p:pic>
      <p:sp>
        <p:nvSpPr>
          <p:cNvPr id="4" name="3 Metin kutusu"/>
          <p:cNvSpPr txBox="1"/>
          <p:nvPr/>
        </p:nvSpPr>
        <p:spPr>
          <a:xfrm>
            <a:off x="395536" y="1196752"/>
            <a:ext cx="8424936" cy="5262979"/>
          </a:xfrm>
          <a:prstGeom prst="rect">
            <a:avLst/>
          </a:prstGeom>
          <a:noFill/>
        </p:spPr>
        <p:txBody>
          <a:bodyPr wrap="square" rtlCol="0">
            <a:spAutoFit/>
          </a:bodyPr>
          <a:lstStyle/>
          <a:p>
            <a:r>
              <a:rPr lang="tr-TR" sz="2400" b="1" dirty="0" smtClean="0">
                <a:solidFill>
                  <a:schemeClr val="tx2"/>
                </a:solidFill>
                <a:latin typeface="Segoe Print" pitchFamily="2" charset="0"/>
                <a:cs typeface="MV Boli" pitchFamily="2" charset="0"/>
              </a:rPr>
              <a:t>1980 sonrası Mersin Serbest Bölgesi (MESBAŞ) ve Organize Sanayi Bölgeleri faaliyete geçmiştir.</a:t>
            </a:r>
          </a:p>
          <a:p>
            <a:endParaRPr lang="tr-TR" sz="2400" b="1" dirty="0" smtClean="0">
              <a:solidFill>
                <a:schemeClr val="tx2"/>
              </a:solidFill>
              <a:latin typeface="Segoe Print" pitchFamily="2" charset="0"/>
              <a:cs typeface="MV Boli" pitchFamily="2" charset="0"/>
            </a:endParaRPr>
          </a:p>
          <a:p>
            <a:r>
              <a:rPr lang="tr-TR" sz="2400" b="1" dirty="0" smtClean="0">
                <a:solidFill>
                  <a:schemeClr val="tx2"/>
                </a:solidFill>
                <a:latin typeface="Segoe Print" pitchFamily="2" charset="0"/>
                <a:cs typeface="MV Boli" pitchFamily="2" charset="0"/>
              </a:rPr>
              <a:t>Ayrıca, GAP Projesi, Ataş Rafinerisi ve Türkiye’nin Akdeniz’deki en büyük limanı olan Mersin Limanı’nın hayata geçirilmesiyle Mersin ve çevresi ülke ekonomisi için önemli bir bölge haline gelmiştir.</a:t>
            </a:r>
          </a:p>
          <a:p>
            <a:endParaRPr lang="tr-TR" sz="2400" b="1" dirty="0" smtClean="0">
              <a:solidFill>
                <a:schemeClr val="tx2"/>
              </a:solidFill>
              <a:latin typeface="Segoe Print" pitchFamily="2" charset="0"/>
              <a:cs typeface="MV Boli" pitchFamily="2" charset="0"/>
            </a:endParaRPr>
          </a:p>
          <a:p>
            <a:r>
              <a:rPr lang="tr-TR" sz="2400" b="1" dirty="0" smtClean="0">
                <a:solidFill>
                  <a:schemeClr val="tx2"/>
                </a:solidFill>
                <a:latin typeface="Segoe Print" pitchFamily="2" charset="0"/>
                <a:cs typeface="MV Boli" pitchFamily="2" charset="0"/>
              </a:rPr>
              <a:t>Mersin Limanı’nda bulunan liman işletmeleri ve rıhtım adetleri;</a:t>
            </a:r>
          </a:p>
          <a:p>
            <a:r>
              <a:rPr lang="tr-TR" sz="2400" b="1" dirty="0" smtClean="0">
                <a:solidFill>
                  <a:schemeClr val="tx2"/>
                </a:solidFill>
                <a:latin typeface="Segoe Print" pitchFamily="2" charset="0"/>
                <a:cs typeface="MV Boli" pitchFamily="2" charset="0"/>
              </a:rPr>
              <a:t>MIP Limanı: 21 adet rıhtım</a:t>
            </a:r>
          </a:p>
          <a:p>
            <a:r>
              <a:rPr lang="tr-TR" sz="2400" b="1" dirty="0" smtClean="0">
                <a:solidFill>
                  <a:schemeClr val="tx2"/>
                </a:solidFill>
                <a:latin typeface="Segoe Print" pitchFamily="2" charset="0"/>
                <a:cs typeface="MV Boli" pitchFamily="2" charset="0"/>
              </a:rPr>
              <a:t>MESBAŞ Limanı: 3 adet rıhtım </a:t>
            </a:r>
          </a:p>
          <a:p>
            <a:r>
              <a:rPr lang="tr-TR" sz="2400" b="1" dirty="0" smtClean="0">
                <a:solidFill>
                  <a:schemeClr val="tx2"/>
                </a:solidFill>
                <a:latin typeface="Segoe Print" pitchFamily="2" charset="0"/>
                <a:cs typeface="MV Boli" pitchFamily="2" charset="0"/>
              </a:rPr>
              <a:t>ATAŞ Terminali: 3 adet rıhtım</a:t>
            </a:r>
          </a:p>
          <a:p>
            <a:r>
              <a:rPr lang="tr-TR" sz="2400" b="1" dirty="0" smtClean="0">
                <a:solidFill>
                  <a:schemeClr val="tx2"/>
                </a:solidFill>
                <a:latin typeface="Segoe Print" pitchFamily="2" charset="0"/>
                <a:cs typeface="MV Boli" pitchFamily="2" charset="0"/>
              </a:rPr>
              <a:t>POAŞ/NATO Terminali: 1 adet rıhtım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mdto logo.jpg"/>
          <p:cNvPicPr>
            <a:picLocks noChangeAspect="1"/>
          </p:cNvPicPr>
          <p:nvPr/>
        </p:nvPicPr>
        <p:blipFill>
          <a:blip r:embed="rId3" cstate="print"/>
          <a:stretch>
            <a:fillRect/>
          </a:stretch>
        </p:blipFill>
        <p:spPr>
          <a:xfrm>
            <a:off x="107504" y="116632"/>
            <a:ext cx="936104" cy="937927"/>
          </a:xfrm>
          <a:prstGeom prst="rect">
            <a:avLst/>
          </a:prstGeom>
        </p:spPr>
      </p:pic>
      <p:pic>
        <p:nvPicPr>
          <p:cNvPr id="7" name="6 Resim" descr="k_akredite_oda.jpg"/>
          <p:cNvPicPr>
            <a:picLocks noChangeAspect="1"/>
          </p:cNvPicPr>
          <p:nvPr/>
        </p:nvPicPr>
        <p:blipFill>
          <a:blip r:embed="rId4" cstate="print"/>
          <a:stretch>
            <a:fillRect/>
          </a:stretch>
        </p:blipFill>
        <p:spPr>
          <a:xfrm>
            <a:off x="7884368" y="0"/>
            <a:ext cx="1115616" cy="1033273"/>
          </a:xfrm>
          <a:prstGeom prst="rect">
            <a:avLst/>
          </a:prstGeom>
        </p:spPr>
      </p:pic>
      <p:sp>
        <p:nvSpPr>
          <p:cNvPr id="4" name="3 Metin kutusu"/>
          <p:cNvSpPr txBox="1"/>
          <p:nvPr/>
        </p:nvSpPr>
        <p:spPr>
          <a:xfrm>
            <a:off x="395536" y="1196752"/>
            <a:ext cx="8424936" cy="3785652"/>
          </a:xfrm>
          <a:prstGeom prst="rect">
            <a:avLst/>
          </a:prstGeom>
          <a:noFill/>
        </p:spPr>
        <p:txBody>
          <a:bodyPr wrap="square" rtlCol="0">
            <a:spAutoFit/>
          </a:bodyPr>
          <a:lstStyle/>
          <a:p>
            <a:pPr algn="ctr"/>
            <a:r>
              <a:rPr lang="tr-TR" sz="2400" b="1" dirty="0" smtClean="0">
                <a:solidFill>
                  <a:schemeClr val="tx2"/>
                </a:solidFill>
                <a:latin typeface="Segoe Print" pitchFamily="2" charset="0"/>
                <a:cs typeface="MV Boli" pitchFamily="2" charset="0"/>
              </a:rPr>
              <a:t>SEKTÖREL ANALİZ</a:t>
            </a:r>
          </a:p>
          <a:p>
            <a:endParaRPr lang="tr-TR" sz="2400" b="1" dirty="0" smtClean="0">
              <a:solidFill>
                <a:schemeClr val="tx2"/>
              </a:solidFill>
              <a:latin typeface="Segoe Print" pitchFamily="2" charset="0"/>
              <a:cs typeface="MV Boli" pitchFamily="2" charset="0"/>
            </a:endParaRPr>
          </a:p>
          <a:p>
            <a:pPr>
              <a:buFont typeface="Arial" pitchFamily="34" charset="0"/>
              <a:buChar char="•"/>
            </a:pPr>
            <a:r>
              <a:rPr lang="tr-TR" sz="2400" b="1" i="1" dirty="0" smtClean="0">
                <a:solidFill>
                  <a:schemeClr val="tx2"/>
                </a:solidFill>
                <a:latin typeface="Segoe Print" pitchFamily="2" charset="0"/>
                <a:cs typeface="MV Boli" pitchFamily="2" charset="0"/>
              </a:rPr>
              <a:t>Türk Deniz Ticaret filosunun genel sayısı ve tonaj analizi</a:t>
            </a:r>
          </a:p>
          <a:p>
            <a:pPr>
              <a:buFont typeface="Arial" pitchFamily="34" charset="0"/>
              <a:buChar char="•"/>
            </a:pPr>
            <a:r>
              <a:rPr lang="tr-TR" sz="2400" b="1" i="1" dirty="0" smtClean="0">
                <a:solidFill>
                  <a:schemeClr val="tx2"/>
                </a:solidFill>
                <a:latin typeface="Segoe Print" pitchFamily="2" charset="0"/>
                <a:cs typeface="MV Boli" pitchFamily="2" charset="0"/>
              </a:rPr>
              <a:t>Dış Ticaret yüklerinin taşınmasındaki gelişmeler</a:t>
            </a:r>
          </a:p>
          <a:p>
            <a:pPr>
              <a:buFont typeface="Arial" pitchFamily="34" charset="0"/>
              <a:buChar char="•"/>
            </a:pPr>
            <a:r>
              <a:rPr lang="tr-TR" sz="2400" b="1" i="1" dirty="0" smtClean="0">
                <a:solidFill>
                  <a:schemeClr val="tx2"/>
                </a:solidFill>
                <a:latin typeface="Segoe Print" pitchFamily="2" charset="0"/>
                <a:cs typeface="MV Boli" pitchFamily="2" charset="0"/>
              </a:rPr>
              <a:t>Gemi inşa sanayi ve ülke ekonomisine katkıları</a:t>
            </a:r>
          </a:p>
          <a:p>
            <a:pPr>
              <a:buFont typeface="Arial" pitchFamily="34" charset="0"/>
              <a:buChar char="•"/>
            </a:pPr>
            <a:r>
              <a:rPr lang="tr-TR" sz="2400" b="1" i="1" dirty="0" smtClean="0">
                <a:solidFill>
                  <a:schemeClr val="tx2"/>
                </a:solidFill>
                <a:latin typeface="Segoe Print" pitchFamily="2" charset="0"/>
                <a:cs typeface="MV Boli" pitchFamily="2" charset="0"/>
              </a:rPr>
              <a:t>Deniz turizmi genel görünüm</a:t>
            </a:r>
          </a:p>
          <a:p>
            <a:pPr>
              <a:buFont typeface="Arial" pitchFamily="34" charset="0"/>
              <a:buChar char="•"/>
            </a:pPr>
            <a:r>
              <a:rPr lang="tr-TR" sz="2400" b="1" i="1" dirty="0" smtClean="0">
                <a:solidFill>
                  <a:schemeClr val="tx2"/>
                </a:solidFill>
                <a:latin typeface="Segoe Print" pitchFamily="2" charset="0"/>
                <a:cs typeface="MV Boli" pitchFamily="2" charset="0"/>
              </a:rPr>
              <a:t>Türkiye su ürünleri sektörü ve balıkçılığa genel bakış</a:t>
            </a:r>
          </a:p>
          <a:p>
            <a:pPr>
              <a:buFont typeface="Arial" pitchFamily="34" charset="0"/>
              <a:buChar char="•"/>
            </a:pPr>
            <a:r>
              <a:rPr lang="tr-TR" sz="2400" b="1" i="1" dirty="0" smtClean="0">
                <a:solidFill>
                  <a:schemeClr val="tx2"/>
                </a:solidFill>
                <a:latin typeface="Segoe Print" pitchFamily="2" charset="0"/>
                <a:cs typeface="MV Boli" pitchFamily="2" charset="0"/>
              </a:rPr>
              <a:t>Mersin Uluslararası Liman İşletmeciliği A.Ş. ve bağlantılı olduğu dünya limanları</a:t>
            </a:r>
            <a:endParaRPr lang="tr-TR" sz="2400" b="1" dirty="0" smtClean="0">
              <a:solidFill>
                <a:schemeClr val="tx2"/>
              </a:solidFill>
              <a:latin typeface="Segoe Print" pitchFamily="2" charset="0"/>
              <a:cs typeface="MV Boli" pitchFamily="2"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mdto logo.jpg"/>
          <p:cNvPicPr>
            <a:picLocks noChangeAspect="1"/>
          </p:cNvPicPr>
          <p:nvPr/>
        </p:nvPicPr>
        <p:blipFill>
          <a:blip r:embed="rId3" cstate="print"/>
          <a:stretch>
            <a:fillRect/>
          </a:stretch>
        </p:blipFill>
        <p:spPr>
          <a:xfrm>
            <a:off x="107504" y="116632"/>
            <a:ext cx="936104" cy="937927"/>
          </a:xfrm>
          <a:prstGeom prst="rect">
            <a:avLst/>
          </a:prstGeom>
        </p:spPr>
      </p:pic>
      <p:pic>
        <p:nvPicPr>
          <p:cNvPr id="7" name="6 Resim" descr="k_akredite_oda.jpg"/>
          <p:cNvPicPr>
            <a:picLocks noChangeAspect="1"/>
          </p:cNvPicPr>
          <p:nvPr/>
        </p:nvPicPr>
        <p:blipFill>
          <a:blip r:embed="rId4" cstate="print"/>
          <a:stretch>
            <a:fillRect/>
          </a:stretch>
        </p:blipFill>
        <p:spPr>
          <a:xfrm>
            <a:off x="7884368" y="0"/>
            <a:ext cx="1115616" cy="1033273"/>
          </a:xfrm>
          <a:prstGeom prst="rect">
            <a:avLst/>
          </a:prstGeom>
        </p:spPr>
      </p:pic>
      <p:sp>
        <p:nvSpPr>
          <p:cNvPr id="4" name="3 Dikdörtgen"/>
          <p:cNvSpPr/>
          <p:nvPr/>
        </p:nvSpPr>
        <p:spPr>
          <a:xfrm>
            <a:off x="323528" y="620688"/>
            <a:ext cx="8820472" cy="6001643"/>
          </a:xfrm>
          <a:prstGeom prst="rect">
            <a:avLst/>
          </a:prstGeom>
        </p:spPr>
        <p:txBody>
          <a:bodyPr wrap="square">
            <a:spAutoFit/>
          </a:bodyPr>
          <a:lstStyle/>
          <a:p>
            <a:pPr algn="ctr"/>
            <a:r>
              <a:rPr lang="tr-TR" sz="2400" b="1" dirty="0" smtClean="0">
                <a:solidFill>
                  <a:schemeClr val="tx2"/>
                </a:solidFill>
                <a:latin typeface="Segoe Print" pitchFamily="2" charset="0"/>
                <a:cs typeface="MV Boli" pitchFamily="2" charset="0"/>
              </a:rPr>
              <a:t>İÇ ÇEVRE ANALİZİ</a:t>
            </a:r>
          </a:p>
          <a:p>
            <a:endParaRPr lang="tr-TR" sz="2400" b="1" dirty="0" smtClean="0">
              <a:solidFill>
                <a:schemeClr val="tx2"/>
              </a:solidFill>
              <a:latin typeface="Segoe Print" pitchFamily="2" charset="0"/>
              <a:cs typeface="MV Boli" pitchFamily="2" charset="0"/>
            </a:endParaRPr>
          </a:p>
          <a:p>
            <a:pPr>
              <a:buFont typeface="Arial" pitchFamily="34" charset="0"/>
              <a:buChar char="•"/>
            </a:pPr>
            <a:r>
              <a:rPr lang="tr-TR" sz="2400" b="1" dirty="0" smtClean="0">
                <a:solidFill>
                  <a:schemeClr val="tx2"/>
                </a:solidFill>
                <a:latin typeface="Segoe Print" pitchFamily="2" charset="0"/>
                <a:cs typeface="MV Boli" pitchFamily="2" charset="0"/>
              </a:rPr>
              <a:t>Mersin Deniz Ticaret Odası’nın kuruluşu</a:t>
            </a:r>
          </a:p>
          <a:p>
            <a:pPr>
              <a:buFont typeface="Arial" pitchFamily="34" charset="0"/>
              <a:buChar char="•"/>
            </a:pPr>
            <a:endParaRPr lang="tr-TR" sz="2400" b="1" dirty="0" smtClean="0">
              <a:solidFill>
                <a:schemeClr val="tx2"/>
              </a:solidFill>
              <a:latin typeface="Segoe Print" pitchFamily="2" charset="0"/>
              <a:cs typeface="MV Boli" pitchFamily="2" charset="0"/>
            </a:endParaRPr>
          </a:p>
          <a:p>
            <a:r>
              <a:rPr lang="tr-TR" sz="2400" b="1" dirty="0" smtClean="0">
                <a:solidFill>
                  <a:schemeClr val="tx2"/>
                </a:solidFill>
                <a:latin typeface="Segoe Print" pitchFamily="2" charset="0"/>
                <a:cs typeface="MV Boli" pitchFamily="2" charset="0"/>
              </a:rPr>
              <a:t>Mersin deniz tacirlerinin Mersin’de bir deniz ticaret odası kurulması yönünde başlattıkları çalışma Sanayi ve Ticaret Bakanlığı’nın 13 Mart 1989 tarih ve 12521 sayılı onayı ile kabul edilmiş ve Mersin Deniz Ticaret Odası yasal olarak 71 üye ile kurulmuştur.</a:t>
            </a:r>
          </a:p>
          <a:p>
            <a:endParaRPr lang="tr-TR" sz="2400" b="1" dirty="0" smtClean="0">
              <a:solidFill>
                <a:schemeClr val="tx2"/>
              </a:solidFill>
              <a:latin typeface="Segoe Print" pitchFamily="2" charset="0"/>
              <a:cs typeface="MV Boli" pitchFamily="2" charset="0"/>
            </a:endParaRPr>
          </a:p>
          <a:p>
            <a:pPr>
              <a:buFont typeface="Arial" pitchFamily="34" charset="0"/>
              <a:buChar char="•"/>
            </a:pPr>
            <a:r>
              <a:rPr lang="tr-TR" sz="2400" b="1" dirty="0" smtClean="0">
                <a:solidFill>
                  <a:schemeClr val="tx2"/>
                </a:solidFill>
                <a:latin typeface="Segoe Print" pitchFamily="2" charset="0"/>
                <a:cs typeface="MV Boli" pitchFamily="2" charset="0"/>
              </a:rPr>
              <a:t>Meslek grupları</a:t>
            </a:r>
          </a:p>
          <a:p>
            <a:endParaRPr lang="tr-TR" sz="2400" b="1" dirty="0" smtClean="0">
              <a:solidFill>
                <a:schemeClr val="tx2"/>
              </a:solidFill>
              <a:latin typeface="Segoe Print" pitchFamily="2" charset="0"/>
              <a:cs typeface="MV Boli" pitchFamily="2" charset="0"/>
            </a:endParaRPr>
          </a:p>
          <a:p>
            <a:pPr>
              <a:buFont typeface="Arial" pitchFamily="34" charset="0"/>
              <a:buChar char="•"/>
            </a:pPr>
            <a:r>
              <a:rPr lang="tr-TR" sz="2400" b="1" dirty="0" smtClean="0">
                <a:solidFill>
                  <a:schemeClr val="tx2"/>
                </a:solidFill>
                <a:latin typeface="Segoe Print" pitchFamily="2" charset="0"/>
                <a:cs typeface="MV Boli" pitchFamily="2" charset="0"/>
              </a:rPr>
              <a:t>Yasal yükümlülükler ve ilgili mevzuat (5174 sayılı TOBB Odalar ve Borsalar Kanunu v.b.)</a:t>
            </a:r>
          </a:p>
          <a:p>
            <a:endParaRPr lang="tr-TR" sz="2400" b="1" dirty="0" smtClean="0">
              <a:solidFill>
                <a:schemeClr val="tx2"/>
              </a:solidFill>
              <a:latin typeface="Segoe Print" pitchFamily="2" charset="0"/>
              <a:cs typeface="MV Boli" pitchFamily="2" charset="0"/>
            </a:endParaRPr>
          </a:p>
          <a:p>
            <a:pPr>
              <a:buFont typeface="Arial" pitchFamily="34" charset="0"/>
              <a:buChar char="•"/>
            </a:pPr>
            <a:r>
              <a:rPr lang="tr-TR" sz="2400" b="1" dirty="0" smtClean="0">
                <a:solidFill>
                  <a:schemeClr val="tx2"/>
                </a:solidFill>
                <a:latin typeface="Segoe Print" pitchFamily="2" charset="0"/>
                <a:cs typeface="MV Boli" pitchFamily="2" charset="0"/>
              </a:rPr>
              <a:t> 5174 sayılı TOBB yasası gereği Odaların görevleri</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mdto logo.jpg"/>
          <p:cNvPicPr>
            <a:picLocks noChangeAspect="1"/>
          </p:cNvPicPr>
          <p:nvPr/>
        </p:nvPicPr>
        <p:blipFill>
          <a:blip r:embed="rId3" cstate="print"/>
          <a:stretch>
            <a:fillRect/>
          </a:stretch>
        </p:blipFill>
        <p:spPr>
          <a:xfrm>
            <a:off x="107504" y="116632"/>
            <a:ext cx="936104" cy="937927"/>
          </a:xfrm>
          <a:prstGeom prst="rect">
            <a:avLst/>
          </a:prstGeom>
        </p:spPr>
      </p:pic>
      <p:pic>
        <p:nvPicPr>
          <p:cNvPr id="7" name="6 Resim" descr="k_akredite_oda.jpg"/>
          <p:cNvPicPr>
            <a:picLocks noChangeAspect="1"/>
          </p:cNvPicPr>
          <p:nvPr/>
        </p:nvPicPr>
        <p:blipFill>
          <a:blip r:embed="rId4" cstate="print"/>
          <a:stretch>
            <a:fillRect/>
          </a:stretch>
        </p:blipFill>
        <p:spPr>
          <a:xfrm>
            <a:off x="7884368" y="0"/>
            <a:ext cx="1115616" cy="1033273"/>
          </a:xfrm>
          <a:prstGeom prst="rect">
            <a:avLst/>
          </a:prstGeom>
        </p:spPr>
      </p:pic>
      <p:sp>
        <p:nvSpPr>
          <p:cNvPr id="4" name="3 Dikdörtgen"/>
          <p:cNvSpPr/>
          <p:nvPr/>
        </p:nvSpPr>
        <p:spPr>
          <a:xfrm>
            <a:off x="467544" y="836712"/>
            <a:ext cx="8424936" cy="4524315"/>
          </a:xfrm>
          <a:prstGeom prst="rect">
            <a:avLst/>
          </a:prstGeom>
        </p:spPr>
        <p:txBody>
          <a:bodyPr wrap="square">
            <a:spAutoFit/>
          </a:bodyPr>
          <a:lstStyle/>
          <a:p>
            <a:pPr algn="ctr"/>
            <a:r>
              <a:rPr lang="tr-TR" sz="2400" b="1" dirty="0" smtClean="0">
                <a:solidFill>
                  <a:schemeClr val="tx2"/>
                </a:solidFill>
                <a:latin typeface="Segoe Print" pitchFamily="2" charset="0"/>
                <a:cs typeface="MV Boli" pitchFamily="2" charset="0"/>
              </a:rPr>
              <a:t>İÇ ÇEVRE ANALİZİ</a:t>
            </a:r>
          </a:p>
          <a:p>
            <a:endParaRPr lang="tr-TR" sz="2400" b="1" dirty="0" smtClean="0">
              <a:solidFill>
                <a:schemeClr val="tx2"/>
              </a:solidFill>
              <a:latin typeface="Segoe Print" pitchFamily="2" charset="0"/>
              <a:cs typeface="MV Boli" pitchFamily="2" charset="0"/>
            </a:endParaRPr>
          </a:p>
          <a:p>
            <a:endParaRPr lang="tr-TR" sz="2400" b="1" dirty="0" smtClean="0">
              <a:solidFill>
                <a:schemeClr val="tx2"/>
              </a:solidFill>
              <a:latin typeface="Segoe Print" pitchFamily="2" charset="0"/>
              <a:cs typeface="MV Boli" pitchFamily="2" charset="0"/>
            </a:endParaRPr>
          </a:p>
          <a:p>
            <a:pPr>
              <a:buFont typeface="Arial" pitchFamily="34" charset="0"/>
              <a:buChar char="•"/>
            </a:pPr>
            <a:r>
              <a:rPr lang="tr-TR" sz="2400" b="1" dirty="0" smtClean="0">
                <a:solidFill>
                  <a:schemeClr val="tx2"/>
                </a:solidFill>
                <a:latin typeface="Segoe Print" pitchFamily="2" charset="0"/>
                <a:cs typeface="MV Boli" pitchFamily="2" charset="0"/>
              </a:rPr>
              <a:t>Mersin Deniz Ticaret Odası’nın faaliyet alanları ile ürün ve hizmetleri</a:t>
            </a:r>
          </a:p>
          <a:p>
            <a:endParaRPr lang="tr-TR" sz="2400" b="1" dirty="0" smtClean="0">
              <a:solidFill>
                <a:schemeClr val="tx2"/>
              </a:solidFill>
              <a:latin typeface="Segoe Print" pitchFamily="2" charset="0"/>
              <a:cs typeface="MV Boli" pitchFamily="2" charset="0"/>
            </a:endParaRPr>
          </a:p>
          <a:p>
            <a:r>
              <a:rPr lang="tr-TR" sz="2400" b="1" i="1" dirty="0" smtClean="0">
                <a:solidFill>
                  <a:schemeClr val="tx2"/>
                </a:solidFill>
                <a:latin typeface="Segoe Print" pitchFamily="2" charset="0"/>
                <a:cs typeface="MV Boli" pitchFamily="2" charset="0"/>
              </a:rPr>
              <a:t>Sosyal sorumluluk gereği yürütülen faaliyetler</a:t>
            </a:r>
          </a:p>
          <a:p>
            <a:endParaRPr lang="tr-TR" sz="2400" b="1" i="1" dirty="0" smtClean="0">
              <a:solidFill>
                <a:schemeClr val="tx2"/>
              </a:solidFill>
              <a:latin typeface="Segoe Print" pitchFamily="2" charset="0"/>
              <a:cs typeface="MV Boli" pitchFamily="2" charset="0"/>
            </a:endParaRPr>
          </a:p>
          <a:p>
            <a:r>
              <a:rPr lang="tr-TR" sz="2400" b="1" i="1" dirty="0" err="1" smtClean="0">
                <a:solidFill>
                  <a:schemeClr val="tx2"/>
                </a:solidFill>
                <a:latin typeface="Segoe Print" pitchFamily="2" charset="0"/>
                <a:cs typeface="MV Boli" pitchFamily="2" charset="0"/>
              </a:rPr>
              <a:t>Sektörel</a:t>
            </a:r>
            <a:r>
              <a:rPr lang="tr-TR" sz="2400" b="1" i="1" dirty="0" smtClean="0">
                <a:solidFill>
                  <a:schemeClr val="tx2"/>
                </a:solidFill>
                <a:latin typeface="Segoe Print" pitchFamily="2" charset="0"/>
                <a:cs typeface="MV Boli" pitchFamily="2" charset="0"/>
              </a:rPr>
              <a:t> sorumluluk gereği yürütülen faaliyetler</a:t>
            </a:r>
          </a:p>
          <a:p>
            <a:endParaRPr lang="tr-TR" sz="2400" b="1" i="1" dirty="0" smtClean="0">
              <a:solidFill>
                <a:schemeClr val="tx2"/>
              </a:solidFill>
              <a:latin typeface="Segoe Print" pitchFamily="2" charset="0"/>
              <a:cs typeface="MV Boli" pitchFamily="2" charset="0"/>
            </a:endParaRPr>
          </a:p>
          <a:p>
            <a:r>
              <a:rPr lang="tr-TR" sz="2400" b="1" i="1" dirty="0" smtClean="0">
                <a:solidFill>
                  <a:schemeClr val="tx2"/>
                </a:solidFill>
                <a:latin typeface="Segoe Print" pitchFamily="2" charset="0"/>
                <a:cs typeface="MV Boli" pitchFamily="2" charset="0"/>
              </a:rPr>
              <a:t>Kurumsal kapasitenin geliştirilmesi amacıyla yürütülen faaliyetler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mdto logo.jpg"/>
          <p:cNvPicPr>
            <a:picLocks noChangeAspect="1"/>
          </p:cNvPicPr>
          <p:nvPr/>
        </p:nvPicPr>
        <p:blipFill>
          <a:blip r:embed="rId3" cstate="print"/>
          <a:stretch>
            <a:fillRect/>
          </a:stretch>
        </p:blipFill>
        <p:spPr>
          <a:xfrm>
            <a:off x="107504" y="116632"/>
            <a:ext cx="936104" cy="937927"/>
          </a:xfrm>
          <a:prstGeom prst="rect">
            <a:avLst/>
          </a:prstGeom>
        </p:spPr>
      </p:pic>
      <p:pic>
        <p:nvPicPr>
          <p:cNvPr id="7" name="6 Resim" descr="k_akredite_oda.jpg"/>
          <p:cNvPicPr>
            <a:picLocks noChangeAspect="1"/>
          </p:cNvPicPr>
          <p:nvPr/>
        </p:nvPicPr>
        <p:blipFill>
          <a:blip r:embed="rId4" cstate="print"/>
          <a:stretch>
            <a:fillRect/>
          </a:stretch>
        </p:blipFill>
        <p:spPr>
          <a:xfrm>
            <a:off x="7884368" y="0"/>
            <a:ext cx="1115616" cy="1033273"/>
          </a:xfrm>
          <a:prstGeom prst="rect">
            <a:avLst/>
          </a:prstGeom>
        </p:spPr>
      </p:pic>
      <p:sp>
        <p:nvSpPr>
          <p:cNvPr id="4" name="3 Dikdörtgen"/>
          <p:cNvSpPr/>
          <p:nvPr/>
        </p:nvSpPr>
        <p:spPr>
          <a:xfrm>
            <a:off x="323528" y="836712"/>
            <a:ext cx="8820472" cy="6370975"/>
          </a:xfrm>
          <a:prstGeom prst="rect">
            <a:avLst/>
          </a:prstGeom>
        </p:spPr>
        <p:txBody>
          <a:bodyPr wrap="square">
            <a:spAutoFit/>
          </a:bodyPr>
          <a:lstStyle/>
          <a:p>
            <a:pPr algn="ctr"/>
            <a:r>
              <a:rPr lang="tr-TR" sz="2400" b="1" dirty="0" smtClean="0">
                <a:solidFill>
                  <a:schemeClr val="tx2"/>
                </a:solidFill>
                <a:latin typeface="Segoe Print" pitchFamily="2" charset="0"/>
                <a:cs typeface="MV Boli" pitchFamily="2" charset="0"/>
              </a:rPr>
              <a:t>İÇ ÇEVRE ANALİZİ</a:t>
            </a:r>
          </a:p>
          <a:p>
            <a:endParaRPr lang="tr-TR" sz="2400" b="1" dirty="0" smtClean="0">
              <a:solidFill>
                <a:schemeClr val="tx2"/>
              </a:solidFill>
              <a:latin typeface="Segoe Print" pitchFamily="2" charset="0"/>
              <a:cs typeface="MV Boli" pitchFamily="2" charset="0"/>
            </a:endParaRPr>
          </a:p>
          <a:p>
            <a:pPr>
              <a:buFont typeface="Arial" pitchFamily="34" charset="0"/>
              <a:buChar char="•"/>
            </a:pPr>
            <a:r>
              <a:rPr lang="tr-TR" sz="2400" b="1" dirty="0" smtClean="0">
                <a:solidFill>
                  <a:schemeClr val="tx2"/>
                </a:solidFill>
                <a:latin typeface="Segoe Print" pitchFamily="2" charset="0"/>
                <a:cs typeface="MV Boli" pitchFamily="2" charset="0"/>
              </a:rPr>
              <a:t>Paydaş analizi</a:t>
            </a:r>
          </a:p>
          <a:p>
            <a:endParaRPr lang="tr-TR" sz="2400" b="1" dirty="0" smtClean="0">
              <a:solidFill>
                <a:schemeClr val="tx2"/>
              </a:solidFill>
              <a:latin typeface="Segoe Print" pitchFamily="2" charset="0"/>
              <a:cs typeface="MV Boli" pitchFamily="2" charset="0"/>
            </a:endParaRPr>
          </a:p>
          <a:p>
            <a:r>
              <a:rPr lang="tr-TR" sz="2400" b="1" dirty="0" smtClean="0">
                <a:solidFill>
                  <a:schemeClr val="tx2"/>
                </a:solidFill>
                <a:latin typeface="Segoe Print" pitchFamily="2" charset="0"/>
                <a:cs typeface="MV Boli" pitchFamily="2" charset="0"/>
              </a:rPr>
              <a:t> İç paydaşlar (MDTO Oda organları, Oda çalışanları)</a:t>
            </a:r>
          </a:p>
          <a:p>
            <a:endParaRPr lang="tr-TR" sz="2400" b="1" dirty="0" smtClean="0">
              <a:solidFill>
                <a:schemeClr val="tx2"/>
              </a:solidFill>
              <a:latin typeface="Segoe Print" pitchFamily="2" charset="0"/>
              <a:cs typeface="MV Boli" pitchFamily="2" charset="0"/>
            </a:endParaRPr>
          </a:p>
          <a:p>
            <a:r>
              <a:rPr lang="tr-TR" sz="2400" b="1" dirty="0" smtClean="0">
                <a:solidFill>
                  <a:schemeClr val="tx2"/>
                </a:solidFill>
                <a:latin typeface="Segoe Print" pitchFamily="2" charset="0"/>
                <a:cs typeface="MV Boli" pitchFamily="2" charset="0"/>
              </a:rPr>
              <a:t> Dış paydaşlar (Temel ortak, stratejik ortak, iştirakler, yararlanıcılar)</a:t>
            </a:r>
          </a:p>
          <a:p>
            <a:endParaRPr lang="tr-TR" sz="2400" b="1" dirty="0" smtClean="0">
              <a:solidFill>
                <a:schemeClr val="tx2"/>
              </a:solidFill>
              <a:latin typeface="Segoe Print" pitchFamily="2" charset="0"/>
              <a:cs typeface="MV Boli" pitchFamily="2" charset="0"/>
            </a:endParaRPr>
          </a:p>
          <a:p>
            <a:pPr>
              <a:buFont typeface="Arial" pitchFamily="34" charset="0"/>
              <a:buChar char="•"/>
            </a:pPr>
            <a:r>
              <a:rPr lang="tr-TR" sz="2400" b="1" dirty="0" smtClean="0">
                <a:solidFill>
                  <a:schemeClr val="tx2"/>
                </a:solidFill>
                <a:latin typeface="Segoe Print" pitchFamily="2" charset="0"/>
                <a:cs typeface="MV Boli" pitchFamily="2" charset="0"/>
              </a:rPr>
              <a:t>Paydaş görüşleri</a:t>
            </a:r>
          </a:p>
          <a:p>
            <a:endParaRPr lang="tr-TR" sz="2400" b="1" dirty="0" smtClean="0">
              <a:solidFill>
                <a:schemeClr val="tx2"/>
              </a:solidFill>
              <a:latin typeface="Segoe Print" pitchFamily="2" charset="0"/>
              <a:cs typeface="MV Boli" pitchFamily="2" charset="0"/>
            </a:endParaRPr>
          </a:p>
          <a:p>
            <a:r>
              <a:rPr lang="tr-TR" sz="2400" b="1" dirty="0" smtClean="0">
                <a:solidFill>
                  <a:schemeClr val="tx2"/>
                </a:solidFill>
                <a:latin typeface="Segoe Print" pitchFamily="2" charset="0"/>
                <a:cs typeface="MV Boli" pitchFamily="2" charset="0"/>
              </a:rPr>
              <a:t> MDTO Üye Ortak görüşleri</a:t>
            </a:r>
          </a:p>
          <a:p>
            <a:r>
              <a:rPr lang="tr-TR" sz="2400" b="1" dirty="0" smtClean="0">
                <a:solidFill>
                  <a:schemeClr val="tx2"/>
                </a:solidFill>
                <a:latin typeface="Segoe Print" pitchFamily="2" charset="0"/>
                <a:cs typeface="MV Boli" pitchFamily="2" charset="0"/>
              </a:rPr>
              <a:t> Liman Başkanlığı’nın görüşleri</a:t>
            </a:r>
          </a:p>
          <a:p>
            <a:r>
              <a:rPr lang="tr-TR" sz="2400" b="1" dirty="0" smtClean="0">
                <a:solidFill>
                  <a:schemeClr val="tx2"/>
                </a:solidFill>
                <a:latin typeface="Segoe Print" pitchFamily="2" charset="0"/>
                <a:cs typeface="MV Boli" pitchFamily="2" charset="0"/>
              </a:rPr>
              <a:t> Mersin Ticaret ve Sanayi Odası’nın görüşleri</a:t>
            </a:r>
          </a:p>
          <a:p>
            <a:r>
              <a:rPr lang="tr-TR" sz="2400" b="1" dirty="0" smtClean="0">
                <a:solidFill>
                  <a:schemeClr val="tx2"/>
                </a:solidFill>
                <a:latin typeface="Segoe Print" pitchFamily="2" charset="0"/>
                <a:cs typeface="MV Boli" pitchFamily="2" charset="0"/>
              </a:rPr>
              <a:t> Mersin Üniversitesi görüşleri</a:t>
            </a:r>
          </a:p>
          <a:p>
            <a:r>
              <a:rPr lang="tr-TR" sz="2400" b="1" dirty="0" smtClean="0">
                <a:solidFill>
                  <a:schemeClr val="tx2"/>
                </a:solidFill>
                <a:latin typeface="Segoe Print" pitchFamily="2" charset="0"/>
                <a:cs typeface="MV Boli" pitchFamily="2" charset="0"/>
              </a:rPr>
              <a:t> </a:t>
            </a:r>
          </a:p>
          <a:p>
            <a:endParaRPr lang="tr-TR" sz="2400" b="1" dirty="0" smtClean="0">
              <a:solidFill>
                <a:schemeClr val="tx2"/>
              </a:solidFill>
              <a:latin typeface="Segoe Print" pitchFamily="2" charset="0"/>
              <a:cs typeface="MV Boli" pitchFamily="2" charset="0"/>
            </a:endParaRPr>
          </a:p>
        </p:txBody>
      </p:sp>
    </p:spTree>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Belge" ma:contentTypeID="0x010100D41A7FC4B0465447A7DB052B867C52D8" ma:contentTypeVersion="4" ma:contentTypeDescription="Yeni belge oluşturun." ma:contentTypeScope="" ma:versionID="618435c62bb9fb6ba0b18c5a00a20b6f">
  <xsd:schema xmlns:xsd="http://www.w3.org/2001/XMLSchema" xmlns:xs="http://www.w3.org/2001/XMLSchema" xmlns:p="http://schemas.microsoft.com/office/2006/metadata/properties" xmlns:ns1="http://schemas.microsoft.com/sharepoint/v3" xmlns:ns2="02ef6456-6971-40a6-83fa-6b0619ff88f9" targetNamespace="http://schemas.microsoft.com/office/2006/metadata/properties" ma:root="true" ma:fieldsID="cb968c975029adb18312df4cc6ac66c9" ns1:_="" ns2:_="">
    <xsd:import namespace="http://schemas.microsoft.com/sharepoint/v3"/>
    <xsd:import namespace="02ef6456-6971-40a6-83fa-6b0619ff88f9"/>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Zamanlama Başlangıç Tarihi" ma:description="" ma:hidden="true" ma:internalName="PublishingStartDate">
      <xsd:simpleType>
        <xsd:restriction base="dms:Unknown"/>
      </xsd:simpleType>
    </xsd:element>
    <xsd:element name="PublishingExpirationDate" ma:index="12" nillable="true" ma:displayName="Zamanlama Bitiş Tarihi"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2ef6456-6971-40a6-83fa-6b0619ff88f9" elementFormDefault="qualified">
    <xsd:import namespace="http://schemas.microsoft.com/office/2006/documentManagement/types"/>
    <xsd:import namespace="http://schemas.microsoft.com/office/infopath/2007/PartnerControls"/>
    <xsd:element name="_dlc_DocId" ma:index="8" nillable="true" ma:displayName="Belge Kimliği Değeri" ma:description="Bu öğeye atanan belge kimliğinin değeri." ma:internalName="_dlc_DocId" ma:readOnly="true">
      <xsd:simpleType>
        <xsd:restriction base="dms:Text"/>
      </xsd:simpleType>
    </xsd:element>
    <xsd:element name="_dlc_DocIdUrl" ma:index="9" nillable="true" ma:displayName="Belge Kimliği" ma:description="Bu belgeye yönelik kalıcı bağlantı."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Kalıcı Kimlik" ma:description="Eklerken kimliği koru."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02ef6456-6971-40a6-83fa-6b0619ff88f9">2275DMW4H6TN-226-318</_dlc_DocId>
    <_dlc_DocIdUrl xmlns="02ef6456-6971-40a6-83fa-6b0619ff88f9">
      <Url>http://www.tobb.org.tr/EgitimveKaliteMudurlugu/_layouts/DocIdRedir.aspx?ID=2275DMW4H6TN-226-318</Url>
      <Description>2275DMW4H6TN-226-318</Description>
    </_dlc_DocIdUrl>
  </documentManagement>
</p:properties>
</file>

<file path=customXml/itemProps1.xml><?xml version="1.0" encoding="utf-8"?>
<ds:datastoreItem xmlns:ds="http://schemas.openxmlformats.org/officeDocument/2006/customXml" ds:itemID="{B85A8A5F-DA50-4046-874B-15A2F13BF7B7}"/>
</file>

<file path=customXml/itemProps2.xml><?xml version="1.0" encoding="utf-8"?>
<ds:datastoreItem xmlns:ds="http://schemas.openxmlformats.org/officeDocument/2006/customXml" ds:itemID="{AC33013B-2EA5-4270-8C2A-C641C98FE694}"/>
</file>

<file path=customXml/itemProps3.xml><?xml version="1.0" encoding="utf-8"?>
<ds:datastoreItem xmlns:ds="http://schemas.openxmlformats.org/officeDocument/2006/customXml" ds:itemID="{10DC16A3-62F4-4AA6-952E-5C8F4111928C}"/>
</file>

<file path=customXml/itemProps4.xml><?xml version="1.0" encoding="utf-8"?>
<ds:datastoreItem xmlns:ds="http://schemas.openxmlformats.org/officeDocument/2006/customXml" ds:itemID="{8A26517A-186E-4169-9593-424C1CD252E9}"/>
</file>

<file path=docProps/app.xml><?xml version="1.0" encoding="utf-8"?>
<Properties xmlns="http://schemas.openxmlformats.org/officeDocument/2006/extended-properties" xmlns:vt="http://schemas.openxmlformats.org/officeDocument/2006/docPropsVTypes">
  <TotalTime>929</TotalTime>
  <Words>1304</Words>
  <Application>Microsoft Office PowerPoint</Application>
  <PresentationFormat>Ekran Gösterisi (4:3)</PresentationFormat>
  <Paragraphs>292</Paragraphs>
  <Slides>43</Slides>
  <Notes>43</Notes>
  <HiddenSlides>0</HiddenSlides>
  <MMClips>0</MMClips>
  <ScaleCrop>false</ScaleCrop>
  <HeadingPairs>
    <vt:vector size="4" baseType="variant">
      <vt:variant>
        <vt:lpstr>Tema</vt:lpstr>
      </vt:variant>
      <vt:variant>
        <vt:i4>1</vt:i4>
      </vt:variant>
      <vt:variant>
        <vt:lpstr>Slayt Başlıkları</vt:lpstr>
      </vt:variant>
      <vt:variant>
        <vt:i4>43</vt:i4>
      </vt:variant>
    </vt:vector>
  </HeadingPairs>
  <TitlesOfParts>
    <vt:vector size="44" baseType="lpstr">
      <vt:lpstr>Ofis Teması</vt:lpstr>
      <vt:lpstr>Slayt 1</vt:lpstr>
      <vt:lpstr>Slayt 2</vt:lpstr>
      <vt:lpstr>Slayt 3</vt:lpstr>
      <vt:lpstr>Slayt 4</vt:lpstr>
      <vt:lpstr>Slayt 5</vt:lpstr>
      <vt:lpstr>Slayt 6</vt:lpstr>
      <vt:lpstr>Slayt 7</vt:lpstr>
      <vt:lpstr>Slayt 8</vt:lpstr>
      <vt:lpstr>Slayt 9</vt:lpstr>
      <vt:lpstr>Slayt 10</vt:lpstr>
      <vt:lpstr>Slayt 11</vt:lpstr>
      <vt:lpstr>Slayt 12</vt:lpstr>
      <vt:lpstr>Slayt 13</vt:lpstr>
      <vt:lpstr>Slayt 14</vt:lpstr>
      <vt:lpstr>Slayt 15</vt:lpstr>
      <vt:lpstr>Slayt 16</vt:lpstr>
      <vt:lpstr>Slayt 17</vt:lpstr>
      <vt:lpstr>Slayt 18</vt:lpstr>
      <vt:lpstr>Slayt 19</vt:lpstr>
      <vt:lpstr> </vt:lpstr>
      <vt:lpstr>Slayt 21</vt:lpstr>
      <vt:lpstr>Slayt 22</vt:lpstr>
      <vt:lpstr>Slayt 23</vt:lpstr>
      <vt:lpstr>Slayt 24</vt:lpstr>
      <vt:lpstr>Slayt 25</vt:lpstr>
      <vt:lpstr>Slayt 26</vt:lpstr>
      <vt:lpstr>Slayt 27</vt:lpstr>
      <vt:lpstr>Slayt 28</vt:lpstr>
      <vt:lpstr>Slayt 29</vt:lpstr>
      <vt:lpstr>Slayt 30</vt:lpstr>
      <vt:lpstr>Slayt 31</vt:lpstr>
      <vt:lpstr>Slayt 32</vt:lpstr>
      <vt:lpstr>Slayt 33</vt:lpstr>
      <vt:lpstr>Slayt 34</vt:lpstr>
      <vt:lpstr>Slayt 35</vt:lpstr>
      <vt:lpstr>Slayt 36</vt:lpstr>
      <vt:lpstr>Slayt 37</vt:lpstr>
      <vt:lpstr>Slayt 38</vt:lpstr>
      <vt:lpstr>Slayt 39</vt:lpstr>
      <vt:lpstr>Slayt 40</vt:lpstr>
      <vt:lpstr>Slayt 41</vt:lpstr>
      <vt:lpstr>Slayt 42</vt:lpstr>
      <vt:lpstr>Slayt 43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elif işeri öncü 1</dc:creator>
  <cp:lastModifiedBy>MDTO</cp:lastModifiedBy>
  <cp:revision>92</cp:revision>
  <dcterms:created xsi:type="dcterms:W3CDTF">2012-04-19T06:57:48Z</dcterms:created>
  <dcterms:modified xsi:type="dcterms:W3CDTF">2012-05-04T11:37:30Z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0x010100D41A7FC4B0465447A7DB052B867C52D8</vt:lpwstr>
  </property>
  <property fmtid="{D5CDD505-2E9C-101B-9397-08002B2CF9AE}" pid="3" name="_dlc_DocIdItemGuid">
    <vt:lpwstr>7a4989e7-c3b8-4300-b06c-25bbf9423924</vt:lpwstr>
  </property>
</Properties>
</file>